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2" r:id="rId7"/>
  </p:sldMasterIdLst>
  <p:notesMasterIdLst>
    <p:notesMasterId r:id="rId14"/>
  </p:notesMasterIdLst>
  <p:handoutMasterIdLst>
    <p:handoutMasterId r:id="rId15"/>
  </p:handoutMasterIdLst>
  <p:sldIdLst>
    <p:sldId id="316" r:id="rId8"/>
    <p:sldId id="310" r:id="rId9"/>
    <p:sldId id="319" r:id="rId10"/>
    <p:sldId id="320" r:id="rId11"/>
    <p:sldId id="321" r:id="rId12"/>
    <p:sldId id="323" r:id="rId13"/>
  </p:sldIdLst>
  <p:sldSz cx="10799763" cy="7199313"/>
  <p:notesSz cx="6794500" cy="9931400"/>
  <p:defaultTextStyle>
    <a:defPPr>
      <a:defRPr lang="da-DK"/>
    </a:defPPr>
    <a:lvl1pPr algn="l" rtl="0" fontAlgn="base">
      <a:spcBef>
        <a:spcPct val="0"/>
      </a:spcBef>
      <a:spcAft>
        <a:spcPct val="0"/>
      </a:spcAft>
      <a:defRPr sz="2100" kern="1200">
        <a:solidFill>
          <a:schemeClr val="tx1"/>
        </a:solidFill>
        <a:latin typeface="Arial" charset="0"/>
        <a:ea typeface="+mn-ea"/>
        <a:cs typeface="+mn-cs"/>
      </a:defRPr>
    </a:lvl1pPr>
    <a:lvl2pPr marL="457200" algn="l" rtl="0" fontAlgn="base">
      <a:spcBef>
        <a:spcPct val="0"/>
      </a:spcBef>
      <a:spcAft>
        <a:spcPct val="0"/>
      </a:spcAft>
      <a:defRPr sz="2100" kern="1200">
        <a:solidFill>
          <a:schemeClr val="tx1"/>
        </a:solidFill>
        <a:latin typeface="Arial" charset="0"/>
        <a:ea typeface="+mn-ea"/>
        <a:cs typeface="+mn-cs"/>
      </a:defRPr>
    </a:lvl2pPr>
    <a:lvl3pPr marL="914400" algn="l" rtl="0" fontAlgn="base">
      <a:spcBef>
        <a:spcPct val="0"/>
      </a:spcBef>
      <a:spcAft>
        <a:spcPct val="0"/>
      </a:spcAft>
      <a:defRPr sz="2100" kern="1200">
        <a:solidFill>
          <a:schemeClr val="tx1"/>
        </a:solidFill>
        <a:latin typeface="Arial" charset="0"/>
        <a:ea typeface="+mn-ea"/>
        <a:cs typeface="+mn-cs"/>
      </a:defRPr>
    </a:lvl3pPr>
    <a:lvl4pPr marL="1371600" algn="l" rtl="0" fontAlgn="base">
      <a:spcBef>
        <a:spcPct val="0"/>
      </a:spcBef>
      <a:spcAft>
        <a:spcPct val="0"/>
      </a:spcAft>
      <a:defRPr sz="2100" kern="1200">
        <a:solidFill>
          <a:schemeClr val="tx1"/>
        </a:solidFill>
        <a:latin typeface="Arial" charset="0"/>
        <a:ea typeface="+mn-ea"/>
        <a:cs typeface="+mn-cs"/>
      </a:defRPr>
    </a:lvl4pPr>
    <a:lvl5pPr marL="1828800" algn="l" rtl="0" fontAlgn="base">
      <a:spcBef>
        <a:spcPct val="0"/>
      </a:spcBef>
      <a:spcAft>
        <a:spcPct val="0"/>
      </a:spcAft>
      <a:defRPr sz="2100" kern="1200">
        <a:solidFill>
          <a:schemeClr val="tx1"/>
        </a:solidFill>
        <a:latin typeface="Arial" charset="0"/>
        <a:ea typeface="+mn-ea"/>
        <a:cs typeface="+mn-cs"/>
      </a:defRPr>
    </a:lvl5pPr>
    <a:lvl6pPr marL="2286000" algn="l" defTabSz="914400" rtl="0" eaLnBrk="1" latinLnBrk="0" hangingPunct="1">
      <a:defRPr sz="2100" kern="1200">
        <a:solidFill>
          <a:schemeClr val="tx1"/>
        </a:solidFill>
        <a:latin typeface="Arial" charset="0"/>
        <a:ea typeface="+mn-ea"/>
        <a:cs typeface="+mn-cs"/>
      </a:defRPr>
    </a:lvl6pPr>
    <a:lvl7pPr marL="2743200" algn="l" defTabSz="914400" rtl="0" eaLnBrk="1" latinLnBrk="0" hangingPunct="1">
      <a:defRPr sz="2100" kern="1200">
        <a:solidFill>
          <a:schemeClr val="tx1"/>
        </a:solidFill>
        <a:latin typeface="Arial" charset="0"/>
        <a:ea typeface="+mn-ea"/>
        <a:cs typeface="+mn-cs"/>
      </a:defRPr>
    </a:lvl7pPr>
    <a:lvl8pPr marL="3200400" algn="l" defTabSz="914400" rtl="0" eaLnBrk="1" latinLnBrk="0" hangingPunct="1">
      <a:defRPr sz="2100" kern="1200">
        <a:solidFill>
          <a:schemeClr val="tx1"/>
        </a:solidFill>
        <a:latin typeface="Arial" charset="0"/>
        <a:ea typeface="+mn-ea"/>
        <a:cs typeface="+mn-cs"/>
      </a:defRPr>
    </a:lvl8pPr>
    <a:lvl9pPr marL="3657600" algn="l" defTabSz="914400" rtl="0" eaLnBrk="1" latinLnBrk="0" hangingPunct="1">
      <a:defRPr sz="2100" kern="1200">
        <a:solidFill>
          <a:schemeClr val="tx1"/>
        </a:solidFill>
        <a:latin typeface="Arial" charset="0"/>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52F27"/>
    <a:srgbClr val="00886C"/>
    <a:srgbClr val="77C79D"/>
    <a:srgbClr val="BBE3CE"/>
    <a:srgbClr val="9DD7B9"/>
    <a:srgbClr val="7CCAA1"/>
    <a:srgbClr val="FFFFAB"/>
    <a:srgbClr val="00CC99"/>
    <a:srgbClr val="0F282B"/>
    <a:srgbClr val="062F4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F76F492-9374-45D2-A9EA-514295695E3B}" v="13" dt="2024-09-11T10:34:03.910"/>
  </p1510:revLst>
</p1510:revInfo>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yst layout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DF18680-E054-41AD-8BC1-D1AEF772440D}" styleName="Mellemlayout 2 - Markering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7" autoAdjust="0"/>
    <p:restoredTop sz="86819" autoAdjust="0"/>
  </p:normalViewPr>
  <p:slideViewPr>
    <p:cSldViewPr>
      <p:cViewPr varScale="1">
        <p:scale>
          <a:sx n="99" d="100"/>
          <a:sy n="99" d="100"/>
        </p:scale>
        <p:origin x="1464" y="192"/>
      </p:cViewPr>
      <p:guideLst/>
    </p:cSldViewPr>
  </p:slideViewPr>
  <p:outlineViewPr>
    <p:cViewPr>
      <p:scale>
        <a:sx n="33" d="100"/>
        <a:sy n="33" d="100"/>
      </p:scale>
      <p:origin x="0" y="-864"/>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89" d="100"/>
          <a:sy n="89" d="100"/>
        </p:scale>
        <p:origin x="3102"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Master" Target="slideMasters/slideMaster1.xml"/><Relationship Id="rId12" Type="http://schemas.openxmlformats.org/officeDocument/2006/relationships/slide" Target="slides/slide5.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slide" Target="slides/slide4.xml"/><Relationship Id="rId5" Type="http://schemas.openxmlformats.org/officeDocument/2006/relationships/customXml" Target="../customXml/item5.xml"/><Relationship Id="rId15" Type="http://schemas.openxmlformats.org/officeDocument/2006/relationships/handoutMaster" Target="handoutMasters/handoutMaster1.xml"/><Relationship Id="rId10" Type="http://schemas.openxmlformats.org/officeDocument/2006/relationships/slide" Target="slides/slide3.xml"/><Relationship Id="rId19"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44283" cy="497669"/>
          </a:xfrm>
          <a:prstGeom prst="rect">
            <a:avLst/>
          </a:prstGeom>
        </p:spPr>
        <p:txBody>
          <a:bodyPr vert="horz" lIns="63048" tIns="31524" rIns="63048" bIns="31524" rtlCol="0"/>
          <a:lstStyle>
            <a:lvl1pPr algn="l">
              <a:defRPr sz="800"/>
            </a:lvl1pPr>
          </a:lstStyle>
          <a:p>
            <a:endParaRPr lang="da-DK"/>
          </a:p>
        </p:txBody>
      </p:sp>
      <p:sp>
        <p:nvSpPr>
          <p:cNvPr id="3" name="Pladsholder til dato 2"/>
          <p:cNvSpPr>
            <a:spLocks noGrp="1"/>
          </p:cNvSpPr>
          <p:nvPr>
            <p:ph type="dt" sz="quarter" idx="1"/>
          </p:nvPr>
        </p:nvSpPr>
        <p:spPr>
          <a:xfrm>
            <a:off x="3849128" y="0"/>
            <a:ext cx="2944283" cy="497669"/>
          </a:xfrm>
          <a:prstGeom prst="rect">
            <a:avLst/>
          </a:prstGeom>
        </p:spPr>
        <p:txBody>
          <a:bodyPr vert="horz" lIns="63048" tIns="31524" rIns="63048" bIns="31524" rtlCol="0"/>
          <a:lstStyle>
            <a:lvl1pPr algn="r">
              <a:defRPr sz="800"/>
            </a:lvl1pPr>
          </a:lstStyle>
          <a:p>
            <a:fld id="{4204B200-BFA7-4778-844F-48FFFBA363FB}" type="datetimeFigureOut">
              <a:rPr lang="da-DK" smtClean="0"/>
              <a:t>11.09.2024</a:t>
            </a:fld>
            <a:endParaRPr lang="da-DK"/>
          </a:p>
        </p:txBody>
      </p:sp>
      <p:sp>
        <p:nvSpPr>
          <p:cNvPr id="4" name="Pladsholder til sidefod 3"/>
          <p:cNvSpPr>
            <a:spLocks noGrp="1"/>
          </p:cNvSpPr>
          <p:nvPr>
            <p:ph type="ftr" sz="quarter" idx="2"/>
          </p:nvPr>
        </p:nvSpPr>
        <p:spPr>
          <a:xfrm>
            <a:off x="0" y="9433732"/>
            <a:ext cx="2944283" cy="497668"/>
          </a:xfrm>
          <a:prstGeom prst="rect">
            <a:avLst/>
          </a:prstGeom>
        </p:spPr>
        <p:txBody>
          <a:bodyPr vert="horz" lIns="63048" tIns="31524" rIns="63048" bIns="31524" rtlCol="0" anchor="b"/>
          <a:lstStyle>
            <a:lvl1pPr algn="l">
              <a:defRPr sz="800"/>
            </a:lvl1pPr>
          </a:lstStyle>
          <a:p>
            <a:endParaRPr lang="da-DK"/>
          </a:p>
        </p:txBody>
      </p:sp>
      <p:sp>
        <p:nvSpPr>
          <p:cNvPr id="5" name="Pladsholder til slidenummer 4"/>
          <p:cNvSpPr>
            <a:spLocks noGrp="1"/>
          </p:cNvSpPr>
          <p:nvPr>
            <p:ph type="sldNum" sz="quarter" idx="3"/>
          </p:nvPr>
        </p:nvSpPr>
        <p:spPr>
          <a:xfrm>
            <a:off x="3849128" y="9433732"/>
            <a:ext cx="2944283" cy="497668"/>
          </a:xfrm>
          <a:prstGeom prst="rect">
            <a:avLst/>
          </a:prstGeom>
        </p:spPr>
        <p:txBody>
          <a:bodyPr vert="horz" lIns="63048" tIns="31524" rIns="63048" bIns="31524" rtlCol="0" anchor="b"/>
          <a:lstStyle>
            <a:lvl1pPr algn="r">
              <a:defRPr sz="800"/>
            </a:lvl1pPr>
          </a:lstStyle>
          <a:p>
            <a:fld id="{31D6CD51-BCA6-477B-91A6-3CF6B98033DF}" type="slidenum">
              <a:rPr lang="da-DK" smtClean="0"/>
              <a:t>‹#›</a:t>
            </a:fld>
            <a:endParaRPr lang="da-DK"/>
          </a:p>
        </p:txBody>
      </p:sp>
    </p:spTree>
    <p:extLst>
      <p:ext uri="{BB962C8B-B14F-4D97-AF65-F5344CB8AC3E}">
        <p14:creationId xmlns:p14="http://schemas.microsoft.com/office/powerpoint/2010/main" val="18144776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44283" cy="4965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568" tIns="47784" rIns="95568" bIns="47784" numCol="1" anchor="t" anchorCtr="0" compatLnSpc="1">
            <a:prstTxWarp prst="textNoShape">
              <a:avLst/>
            </a:prstTxWarp>
          </a:bodyPr>
          <a:lstStyle>
            <a:lvl1pPr defTabSz="955570">
              <a:defRPr sz="1200"/>
            </a:lvl1pPr>
          </a:lstStyle>
          <a:p>
            <a:endParaRPr lang="da-DK"/>
          </a:p>
        </p:txBody>
      </p:sp>
      <p:sp>
        <p:nvSpPr>
          <p:cNvPr id="3075" name="Rectangle 3"/>
          <p:cNvSpPr>
            <a:spLocks noGrp="1" noChangeArrowheads="1"/>
          </p:cNvSpPr>
          <p:nvPr>
            <p:ph type="dt" idx="1"/>
          </p:nvPr>
        </p:nvSpPr>
        <p:spPr bwMode="auto">
          <a:xfrm>
            <a:off x="3849128" y="0"/>
            <a:ext cx="2944283" cy="4965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568" tIns="47784" rIns="95568" bIns="47784" numCol="1" anchor="t" anchorCtr="0" compatLnSpc="1">
            <a:prstTxWarp prst="textNoShape">
              <a:avLst/>
            </a:prstTxWarp>
          </a:bodyPr>
          <a:lstStyle>
            <a:lvl1pPr algn="r" defTabSz="955570">
              <a:defRPr sz="1200"/>
            </a:lvl1pPr>
          </a:lstStyle>
          <a:p>
            <a:endParaRPr lang="da-DK"/>
          </a:p>
        </p:txBody>
      </p:sp>
      <p:sp>
        <p:nvSpPr>
          <p:cNvPr id="3076" name="Rectangle 4"/>
          <p:cNvSpPr>
            <a:spLocks noGrp="1" noRot="1" noChangeAspect="1" noChangeArrowheads="1" noTextEdit="1"/>
          </p:cNvSpPr>
          <p:nvPr>
            <p:ph type="sldImg" idx="2"/>
          </p:nvPr>
        </p:nvSpPr>
        <p:spPr bwMode="auto">
          <a:xfrm>
            <a:off x="604838" y="744538"/>
            <a:ext cx="5584825" cy="3724275"/>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79450" y="4717415"/>
            <a:ext cx="5435600" cy="44691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568" tIns="47784" rIns="95568" bIns="47784" numCol="1" anchor="t" anchorCtr="0" compatLnSpc="1">
            <a:prstTxWarp prst="textNoShape">
              <a:avLst/>
            </a:prstTxWarp>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3078" name="Rectangle 6"/>
          <p:cNvSpPr>
            <a:spLocks noGrp="1" noChangeArrowheads="1"/>
          </p:cNvSpPr>
          <p:nvPr>
            <p:ph type="ftr" sz="quarter" idx="4"/>
          </p:nvPr>
        </p:nvSpPr>
        <p:spPr bwMode="auto">
          <a:xfrm>
            <a:off x="0" y="9432633"/>
            <a:ext cx="2944283" cy="4965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568" tIns="47784" rIns="95568" bIns="47784" numCol="1" anchor="b" anchorCtr="0" compatLnSpc="1">
            <a:prstTxWarp prst="textNoShape">
              <a:avLst/>
            </a:prstTxWarp>
          </a:bodyPr>
          <a:lstStyle>
            <a:lvl1pPr defTabSz="955570">
              <a:defRPr sz="1200"/>
            </a:lvl1pPr>
          </a:lstStyle>
          <a:p>
            <a:endParaRPr lang="da-DK"/>
          </a:p>
        </p:txBody>
      </p:sp>
      <p:sp>
        <p:nvSpPr>
          <p:cNvPr id="3079" name="Rectangle 7"/>
          <p:cNvSpPr>
            <a:spLocks noGrp="1" noChangeArrowheads="1"/>
          </p:cNvSpPr>
          <p:nvPr>
            <p:ph type="sldNum" sz="quarter" idx="5"/>
          </p:nvPr>
        </p:nvSpPr>
        <p:spPr bwMode="auto">
          <a:xfrm>
            <a:off x="3849128" y="9432633"/>
            <a:ext cx="2944283" cy="4965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568" tIns="47784" rIns="95568" bIns="47784" numCol="1" anchor="b" anchorCtr="0" compatLnSpc="1">
            <a:prstTxWarp prst="textNoShape">
              <a:avLst/>
            </a:prstTxWarp>
          </a:bodyPr>
          <a:lstStyle>
            <a:lvl1pPr algn="r" defTabSz="955570">
              <a:defRPr sz="1200"/>
            </a:lvl1pPr>
          </a:lstStyle>
          <a:p>
            <a:fld id="{AE58D3A1-681B-4914-A50C-8ADD1D75737D}" type="slidenum">
              <a:rPr lang="da-DK"/>
              <a:pPr/>
              <a:t>‹#›</a:t>
            </a:fld>
            <a:endParaRPr lang="da-DK"/>
          </a:p>
        </p:txBody>
      </p:sp>
    </p:spTree>
    <p:extLst>
      <p:ext uri="{BB962C8B-B14F-4D97-AF65-F5344CB8AC3E}">
        <p14:creationId xmlns:p14="http://schemas.microsoft.com/office/powerpoint/2010/main" val="175901174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Til det sidste: ”kunstig intelligens”…. Er jo kendetegnet ved, at være noget andet end menneskelig intelligens, menneskelig erfaring og menneskelig skønspræget vurdering og beslutning.</a:t>
            </a:r>
          </a:p>
          <a:p>
            <a:endParaRPr lang="da-DK" dirty="0"/>
          </a:p>
          <a:p>
            <a:r>
              <a:rPr lang="da-DK" dirty="0"/>
              <a:t>Kunstig intelligens udelukker selvfølgelig ikke et samspil med menneskelig beslutning/evaluering. Men det er jo ikke det der er meningen, og det er ikke det, der giver størst besparelse, hurtighed og sikkerhed. Jo mere vi vil have ud af Kunstig intelligens, jo mere skal vi også overlade til maskinen…..</a:t>
            </a:r>
          </a:p>
          <a:p>
            <a:endParaRPr lang="da-DK" dirty="0"/>
          </a:p>
          <a:p>
            <a:r>
              <a:rPr lang="da-DK" dirty="0"/>
              <a:t>OBS: Ovenstående er tilstræbt at være ”faktiske” afgørelser, driftsmæssige beslutninger – ikke noget der har egentlig retsvirkning i juridisk forstand….</a:t>
            </a:r>
          </a:p>
          <a:p>
            <a:endParaRPr lang="da-DK" dirty="0"/>
          </a:p>
          <a:p>
            <a:r>
              <a:rPr lang="da-DK" dirty="0" err="1"/>
              <a:t>Kuns</a:t>
            </a:r>
            <a:endParaRPr lang="da-DK" dirty="0"/>
          </a:p>
        </p:txBody>
      </p:sp>
      <p:sp>
        <p:nvSpPr>
          <p:cNvPr id="4" name="Pladsholder til slidenummer 3"/>
          <p:cNvSpPr>
            <a:spLocks noGrp="1"/>
          </p:cNvSpPr>
          <p:nvPr>
            <p:ph type="sldNum" sz="quarter" idx="5"/>
          </p:nvPr>
        </p:nvSpPr>
        <p:spPr/>
        <p:txBody>
          <a:bodyPr/>
          <a:lstStyle/>
          <a:p>
            <a:fld id="{AE58D3A1-681B-4914-A50C-8ADD1D75737D}" type="slidenum">
              <a:rPr lang="da-DK" smtClean="0"/>
              <a:pPr/>
              <a:t>1</a:t>
            </a:fld>
            <a:endParaRPr lang="da-DK"/>
          </a:p>
        </p:txBody>
      </p:sp>
    </p:spTree>
    <p:extLst>
      <p:ext uri="{BB962C8B-B14F-4D97-AF65-F5344CB8AC3E}">
        <p14:creationId xmlns:p14="http://schemas.microsoft.com/office/powerpoint/2010/main" val="39533459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Hvad betyder det for en chauffør, at hans Uber konto ”deaktiveres”?</a:t>
            </a:r>
          </a:p>
          <a:p>
            <a:endParaRPr lang="da-DK" dirty="0"/>
          </a:p>
          <a:p>
            <a:pPr marL="0" marR="0" lvl="0" indent="0" algn="l" defTabSz="914400" rtl="0" eaLnBrk="1" fontAlgn="base" latinLnBrk="0" hangingPunct="1">
              <a:lnSpc>
                <a:spcPct val="100000"/>
              </a:lnSpc>
              <a:spcBef>
                <a:spcPct val="30000"/>
              </a:spcBef>
              <a:spcAft>
                <a:spcPct val="0"/>
              </a:spcAft>
              <a:buClrTx/>
              <a:buSzTx/>
              <a:buFontTx/>
              <a:buNone/>
              <a:tabLst/>
              <a:defRPr/>
            </a:pPr>
            <a:r>
              <a:rPr lang="da-DK" dirty="0"/>
              <a:t>Hvordan mon sådan en ”</a:t>
            </a:r>
            <a:r>
              <a:rPr lang="da-DK" dirty="0" err="1"/>
              <a:t>flagging</a:t>
            </a:r>
            <a:r>
              <a:rPr lang="da-DK" dirty="0"/>
              <a:t>” og </a:t>
            </a:r>
            <a:r>
              <a:rPr lang="da-DK" dirty="0" err="1"/>
              <a:t>deaktivering</a:t>
            </a:r>
            <a:r>
              <a:rPr lang="da-DK" dirty="0"/>
              <a:t> foregår i et </a:t>
            </a:r>
            <a:r>
              <a:rPr lang="da-DK" dirty="0" err="1"/>
              <a:t>tech</a:t>
            </a:r>
            <a:r>
              <a:rPr lang="da-DK" dirty="0"/>
              <a:t>-selskab som Uber?</a:t>
            </a:r>
          </a:p>
          <a:p>
            <a:endParaRPr lang="da-DK" dirty="0"/>
          </a:p>
        </p:txBody>
      </p:sp>
      <p:sp>
        <p:nvSpPr>
          <p:cNvPr id="4" name="Pladsholder til slidenummer 3"/>
          <p:cNvSpPr>
            <a:spLocks noGrp="1"/>
          </p:cNvSpPr>
          <p:nvPr>
            <p:ph type="sldNum" sz="quarter" idx="5"/>
          </p:nvPr>
        </p:nvSpPr>
        <p:spPr/>
        <p:txBody>
          <a:bodyPr/>
          <a:lstStyle/>
          <a:p>
            <a:fld id="{AE58D3A1-681B-4914-A50C-8ADD1D75737D}" type="slidenum">
              <a:rPr lang="da-DK" smtClean="0"/>
              <a:pPr/>
              <a:t>3</a:t>
            </a:fld>
            <a:endParaRPr lang="da-DK"/>
          </a:p>
        </p:txBody>
      </p:sp>
    </p:spTree>
    <p:extLst>
      <p:ext uri="{BB962C8B-B14F-4D97-AF65-F5344CB8AC3E}">
        <p14:creationId xmlns:p14="http://schemas.microsoft.com/office/powerpoint/2010/main" val="339327533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rugerdefineret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5381131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0_Afslutnings slide">
    <p:spTree>
      <p:nvGrpSpPr>
        <p:cNvPr id="1" name=""/>
        <p:cNvGrpSpPr/>
        <p:nvPr/>
      </p:nvGrpSpPr>
      <p:grpSpPr>
        <a:xfrm>
          <a:off x="0" y="0"/>
          <a:ext cx="0" cy="0"/>
          <a:chOff x="0" y="0"/>
          <a:chExt cx="0" cy="0"/>
        </a:xfrm>
      </p:grpSpPr>
      <p:sp>
        <p:nvSpPr>
          <p:cNvPr id="4" name="Rektangel 3"/>
          <p:cNvSpPr/>
          <p:nvPr userDrawn="1"/>
        </p:nvSpPr>
        <p:spPr bwMode="auto">
          <a:xfrm>
            <a:off x="-719" y="0"/>
            <a:ext cx="10799763" cy="5400000"/>
          </a:xfrm>
          <a:prstGeom prst="rect">
            <a:avLst/>
          </a:prstGeom>
          <a:solidFill>
            <a:srgbClr val="052F27"/>
          </a:solidFill>
          <a:ln w="9525" cap="flat" cmpd="sng" algn="ctr">
            <a:noFill/>
            <a:prstDash val="solid"/>
            <a:round/>
            <a:headEnd type="none" w="med" len="med"/>
            <a:tailEnd type="none" w="med" len="med"/>
          </a:ln>
          <a:effectLst/>
        </p:spPr>
        <p:txBody>
          <a:bodyPr vert="horz" wrap="square" lIns="87063" tIns="43531" rIns="87063" bIns="43531" numCol="1" rtlCol="0" anchor="t" anchorCtr="0" compatLnSpc="1">
            <a:prstTxWarp prst="textNoShape">
              <a:avLst/>
            </a:prstTxWarp>
          </a:bodyPr>
          <a:lstStyle/>
          <a:p>
            <a:pPr defTabSz="993029"/>
            <a:endParaRPr lang="da-DK" sz="1999"/>
          </a:p>
        </p:txBody>
      </p:sp>
      <p:sp>
        <p:nvSpPr>
          <p:cNvPr id="8" name="Pladsholder til tekst 5"/>
          <p:cNvSpPr>
            <a:spLocks noGrp="1"/>
          </p:cNvSpPr>
          <p:nvPr>
            <p:ph type="body" sz="quarter" idx="11" hasCustomPrompt="1"/>
          </p:nvPr>
        </p:nvSpPr>
        <p:spPr>
          <a:xfrm>
            <a:off x="1439863" y="1366838"/>
            <a:ext cx="8640762" cy="3097212"/>
          </a:xfrm>
        </p:spPr>
        <p:txBody>
          <a:bodyPr anchor="b" anchorCtr="0"/>
          <a:lstStyle>
            <a:lvl1pPr>
              <a:defRPr sz="3600" b="1">
                <a:solidFill>
                  <a:schemeClr val="bg1"/>
                </a:solidFill>
              </a:defRPr>
            </a:lvl1pPr>
          </a:lstStyle>
          <a:p>
            <a:pPr lvl="0"/>
            <a:r>
              <a:rPr lang="da-DK" dirty="0"/>
              <a:t>Tak for i dag</a:t>
            </a:r>
          </a:p>
        </p:txBody>
      </p:sp>
      <p:sp>
        <p:nvSpPr>
          <p:cNvPr id="3" name="Rektangel 2"/>
          <p:cNvSpPr/>
          <p:nvPr userDrawn="1"/>
        </p:nvSpPr>
        <p:spPr bwMode="auto">
          <a:xfrm>
            <a:off x="-719" y="5391881"/>
            <a:ext cx="10825411" cy="18000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1042988" rtl="0" eaLnBrk="1" fontAlgn="base" latinLnBrk="0" hangingPunct="1">
              <a:lnSpc>
                <a:spcPct val="100000"/>
              </a:lnSpc>
              <a:spcBef>
                <a:spcPct val="0"/>
              </a:spcBef>
              <a:spcAft>
                <a:spcPct val="0"/>
              </a:spcAft>
              <a:buClrTx/>
              <a:buSzTx/>
              <a:buFontTx/>
              <a:buNone/>
              <a:tabLst/>
            </a:pPr>
            <a:endParaRPr kumimoji="0" lang="da-DK" sz="2100" b="0" i="0" u="none" strike="noStrike" cap="none" normalizeH="0" baseline="0">
              <a:ln>
                <a:noFill/>
              </a:ln>
              <a:solidFill>
                <a:schemeClr val="tx1"/>
              </a:solidFill>
              <a:effectLst/>
              <a:latin typeface="Arial" charset="0"/>
            </a:endParaRPr>
          </a:p>
        </p:txBody>
      </p:sp>
      <p:sp>
        <p:nvSpPr>
          <p:cNvPr id="10" name="Pladsholder til dato 1">
            <a:extLst>
              <a:ext uri="{FF2B5EF4-FFF2-40B4-BE49-F238E27FC236}">
                <a16:creationId xmlns:a16="http://schemas.microsoft.com/office/drawing/2014/main" id="{A64462E0-C27F-430C-8715-925A01F86659}"/>
              </a:ext>
            </a:extLst>
          </p:cNvPr>
          <p:cNvSpPr>
            <a:spLocks noGrp="1"/>
          </p:cNvSpPr>
          <p:nvPr>
            <p:ph type="dt" sz="half" idx="2"/>
          </p:nvPr>
        </p:nvSpPr>
        <p:spPr>
          <a:xfrm>
            <a:off x="1440000" y="6815138"/>
            <a:ext cx="2428875" cy="384175"/>
          </a:xfrm>
          <a:prstGeom prst="rect">
            <a:avLst/>
          </a:prstGeom>
        </p:spPr>
        <p:txBody>
          <a:bodyPr vert="horz" lIns="0" tIns="45720" rIns="0" bIns="45720" rtlCol="0" anchor="ctr"/>
          <a:lstStyle>
            <a:lvl1pPr algn="l">
              <a:defRPr sz="1200">
                <a:solidFill>
                  <a:schemeClr val="tx1">
                    <a:tint val="75000"/>
                  </a:schemeClr>
                </a:solidFill>
              </a:defRPr>
            </a:lvl1pPr>
          </a:lstStyle>
          <a:p>
            <a:endParaRPr lang="da-DK" dirty="0"/>
          </a:p>
        </p:txBody>
      </p:sp>
      <p:sp>
        <p:nvSpPr>
          <p:cNvPr id="11" name="Pladsholder til slidenummer 2">
            <a:extLst>
              <a:ext uri="{FF2B5EF4-FFF2-40B4-BE49-F238E27FC236}">
                <a16:creationId xmlns:a16="http://schemas.microsoft.com/office/drawing/2014/main" id="{D6104DB9-35D7-4999-A765-03493700C5A1}"/>
              </a:ext>
            </a:extLst>
          </p:cNvPr>
          <p:cNvSpPr>
            <a:spLocks noGrp="1"/>
          </p:cNvSpPr>
          <p:nvPr>
            <p:ph type="sldNum" sz="quarter" idx="4"/>
          </p:nvPr>
        </p:nvSpPr>
        <p:spPr>
          <a:xfrm>
            <a:off x="7779165" y="6815138"/>
            <a:ext cx="2428875" cy="384175"/>
          </a:xfrm>
          <a:prstGeom prst="rect">
            <a:avLst/>
          </a:prstGeom>
        </p:spPr>
        <p:txBody>
          <a:bodyPr vert="horz" lIns="91440" tIns="45720" rIns="91440" bIns="45720" rtlCol="0" anchor="ctr"/>
          <a:lstStyle>
            <a:lvl1pPr algn="r">
              <a:defRPr sz="1200">
                <a:solidFill>
                  <a:schemeClr val="tx1">
                    <a:tint val="75000"/>
                  </a:schemeClr>
                </a:solidFill>
              </a:defRPr>
            </a:lvl1pPr>
          </a:lstStyle>
          <a:p>
            <a:fld id="{704AD0AC-175B-4631-BD38-7F805346F4F9}" type="slidenum">
              <a:rPr lang="da-DK" smtClean="0"/>
              <a:t>‹#›</a:t>
            </a:fld>
            <a:endParaRPr lang="da-DK"/>
          </a:p>
        </p:txBody>
      </p:sp>
      <p:pic>
        <p:nvPicPr>
          <p:cNvPr id="9" name="Grafik 8">
            <a:extLst>
              <a:ext uri="{FF2B5EF4-FFF2-40B4-BE49-F238E27FC236}">
                <a16:creationId xmlns:a16="http://schemas.microsoft.com/office/drawing/2014/main" id="{A1925C6C-587D-4FE9-A6FE-3036B324D685}"/>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439999" y="5957374"/>
            <a:ext cx="2429587" cy="668819"/>
          </a:xfrm>
          <a:prstGeom prst="rect">
            <a:avLst/>
          </a:prstGeom>
        </p:spPr>
      </p:pic>
    </p:spTree>
    <p:extLst>
      <p:ext uri="{BB962C8B-B14F-4D97-AF65-F5344CB8AC3E}">
        <p14:creationId xmlns:p14="http://schemas.microsoft.com/office/powerpoint/2010/main" val="30247963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Rød søjl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ktangel 6"/>
          <p:cNvSpPr/>
          <p:nvPr userDrawn="1"/>
        </p:nvSpPr>
        <p:spPr bwMode="auto">
          <a:xfrm>
            <a:off x="8639763" y="0"/>
            <a:ext cx="2160000" cy="7200000"/>
          </a:xfrm>
          <a:prstGeom prst="rect">
            <a:avLst/>
          </a:prstGeom>
          <a:solidFill>
            <a:srgbClr val="052F27"/>
          </a:solidFill>
          <a:ln w="9525" cap="flat" cmpd="sng" algn="ctr">
            <a:noFill/>
            <a:prstDash val="solid"/>
            <a:round/>
            <a:headEnd type="none" w="med" len="med"/>
            <a:tailEnd type="none" w="med" len="med"/>
          </a:ln>
          <a:effectLst/>
        </p:spPr>
        <p:txBody>
          <a:bodyPr vert="horz" wrap="square" lIns="87063" tIns="43531" rIns="87063" bIns="43531" numCol="1" rtlCol="0" anchor="t" anchorCtr="0" compatLnSpc="1">
            <a:prstTxWarp prst="textNoShape">
              <a:avLst/>
            </a:prstTxWarp>
          </a:bodyPr>
          <a:lstStyle/>
          <a:p>
            <a:pPr marL="0" marR="0" lvl="0" indent="0" algn="l" defTabSz="993029" rtl="0" eaLnBrk="1" fontAlgn="base" latinLnBrk="0" hangingPunct="1">
              <a:lnSpc>
                <a:spcPct val="100000"/>
              </a:lnSpc>
              <a:spcBef>
                <a:spcPct val="0"/>
              </a:spcBef>
              <a:spcAft>
                <a:spcPct val="0"/>
              </a:spcAft>
              <a:buClrTx/>
              <a:buSzTx/>
              <a:buFontTx/>
              <a:buNone/>
              <a:tabLst/>
              <a:defRPr/>
            </a:pPr>
            <a:endParaRPr kumimoji="0" lang="da-DK" sz="1999" b="0" i="0" u="none" strike="noStrike" kern="1200" cap="none" spc="0" normalizeH="0" baseline="0" noProof="0">
              <a:ln>
                <a:noFill/>
              </a:ln>
              <a:solidFill>
                <a:srgbClr val="000000"/>
              </a:solidFill>
              <a:effectLst/>
              <a:uLnTx/>
              <a:uFillTx/>
              <a:latin typeface="Arial" charset="0"/>
              <a:ea typeface="+mn-ea"/>
              <a:cs typeface="+mn-cs"/>
            </a:endParaRPr>
          </a:p>
        </p:txBody>
      </p:sp>
      <p:sp>
        <p:nvSpPr>
          <p:cNvPr id="6" name="Pladsholder til tekst 7"/>
          <p:cNvSpPr>
            <a:spLocks noGrp="1"/>
          </p:cNvSpPr>
          <p:nvPr>
            <p:ph type="body" sz="quarter" idx="10" hasCustomPrompt="1"/>
          </p:nvPr>
        </p:nvSpPr>
        <p:spPr>
          <a:xfrm>
            <a:off x="720000" y="2397252"/>
            <a:ext cx="7776225" cy="4182343"/>
          </a:xfrm>
        </p:spPr>
        <p:txBody>
          <a:bodyPr/>
          <a:lstStyle>
            <a:lvl1pPr>
              <a:defRPr sz="2200" baseline="0">
                <a:latin typeface="Calibri" panose="020F0502020204030204" pitchFamily="34" charset="0"/>
                <a:cs typeface="Calibri" panose="020F0502020204030204" pitchFamily="34" charset="0"/>
              </a:defRPr>
            </a:lvl1pPr>
          </a:lstStyle>
          <a:p>
            <a:r>
              <a:rPr lang="da-DK" kern="0" dirty="0"/>
              <a:t>Punkter, underpunkter og mere tekst</a:t>
            </a:r>
          </a:p>
        </p:txBody>
      </p:sp>
      <p:sp>
        <p:nvSpPr>
          <p:cNvPr id="10" name="Titel 1"/>
          <p:cNvSpPr>
            <a:spLocks noGrp="1"/>
          </p:cNvSpPr>
          <p:nvPr>
            <p:ph type="title"/>
          </p:nvPr>
        </p:nvSpPr>
        <p:spPr>
          <a:xfrm>
            <a:off x="720000" y="540000"/>
            <a:ext cx="7767218" cy="1260000"/>
          </a:xfrm>
        </p:spPr>
        <p:txBody>
          <a:bodyPr/>
          <a:lstStyle>
            <a:lvl1pPr>
              <a:defRPr sz="2800">
                <a:latin typeface="Calibri" panose="020F0502020204030204" pitchFamily="34" charset="0"/>
                <a:cs typeface="Calibri" panose="020F0502020204030204" pitchFamily="34" charset="0"/>
              </a:defRPr>
            </a:lvl1pPr>
          </a:lstStyle>
          <a:p>
            <a:r>
              <a:rPr lang="da-DK" dirty="0"/>
              <a:t>Klik for at redigere titeltypografien i masteren</a:t>
            </a:r>
          </a:p>
        </p:txBody>
      </p:sp>
      <p:pic>
        <p:nvPicPr>
          <p:cNvPr id="8" name="Billede 7">
            <a:extLst>
              <a:ext uri="{FF2B5EF4-FFF2-40B4-BE49-F238E27FC236}">
                <a16:creationId xmlns:a16="http://schemas.microsoft.com/office/drawing/2014/main" id="{C90DA26D-C4E9-419D-8E39-8152C86DC64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449763" y="6423437"/>
            <a:ext cx="540000" cy="316299"/>
          </a:xfrm>
          <a:prstGeom prst="rect">
            <a:avLst/>
          </a:prstGeom>
          <a:ln>
            <a:noFill/>
          </a:ln>
          <a:effectLst>
            <a:outerShdw blurRad="63500" sx="105000" sy="105000" algn="ctr" rotWithShape="0">
              <a:prstClr val="black">
                <a:alpha val="40000"/>
              </a:prstClr>
            </a:outerShdw>
          </a:effectLst>
        </p:spPr>
      </p:pic>
    </p:spTree>
    <p:extLst>
      <p:ext uri="{BB962C8B-B14F-4D97-AF65-F5344CB8AC3E}">
        <p14:creationId xmlns:p14="http://schemas.microsoft.com/office/powerpoint/2010/main" val="29968026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Punkter m/billede">
    <p:spTree>
      <p:nvGrpSpPr>
        <p:cNvPr id="1" name=""/>
        <p:cNvGrpSpPr/>
        <p:nvPr/>
      </p:nvGrpSpPr>
      <p:grpSpPr>
        <a:xfrm>
          <a:off x="0" y="0"/>
          <a:ext cx="0" cy="0"/>
          <a:chOff x="0" y="0"/>
          <a:chExt cx="0" cy="0"/>
        </a:xfrm>
      </p:grpSpPr>
      <p:sp>
        <p:nvSpPr>
          <p:cNvPr id="8" name="Pladsholder til tekst 7"/>
          <p:cNvSpPr>
            <a:spLocks noGrp="1"/>
          </p:cNvSpPr>
          <p:nvPr>
            <p:ph type="body" sz="quarter" idx="10" hasCustomPrompt="1"/>
          </p:nvPr>
        </p:nvSpPr>
        <p:spPr>
          <a:xfrm>
            <a:off x="720000" y="2397252"/>
            <a:ext cx="4463857" cy="4182343"/>
          </a:xfrm>
        </p:spPr>
        <p:txBody>
          <a:bodyPr/>
          <a:lstStyle>
            <a:lvl1pPr>
              <a:defRPr baseline="0"/>
            </a:lvl1pPr>
          </a:lstStyle>
          <a:p>
            <a:r>
              <a:rPr lang="da-DK" kern="0" dirty="0"/>
              <a:t>Punkter, underpunkter og mere tekst</a:t>
            </a:r>
          </a:p>
        </p:txBody>
      </p:sp>
      <p:sp>
        <p:nvSpPr>
          <p:cNvPr id="6" name="Titel 1"/>
          <p:cNvSpPr>
            <a:spLocks noGrp="1"/>
          </p:cNvSpPr>
          <p:nvPr>
            <p:ph type="title"/>
          </p:nvPr>
        </p:nvSpPr>
        <p:spPr>
          <a:xfrm>
            <a:off x="720001" y="431304"/>
            <a:ext cx="9125402" cy="1281235"/>
          </a:xfrm>
        </p:spPr>
        <p:txBody>
          <a:bodyPr/>
          <a:lstStyle>
            <a:lvl1pPr>
              <a:defRPr sz="2400"/>
            </a:lvl1pPr>
          </a:lstStyle>
          <a:p>
            <a:r>
              <a:rPr lang="da-DK"/>
              <a:t>Klik for at redigere titeltypografien i masteren</a:t>
            </a:r>
            <a:endParaRPr lang="da-DK" dirty="0"/>
          </a:p>
        </p:txBody>
      </p:sp>
      <p:pic>
        <p:nvPicPr>
          <p:cNvPr id="10" name="Billede 9"/>
          <p:cNvPicPr preferRelativeResize="0">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399881" y="2397252"/>
            <a:ext cx="5392508" cy="3599999"/>
          </a:xfrm>
          <a:prstGeom prst="rect">
            <a:avLst/>
          </a:prstGeom>
        </p:spPr>
      </p:pic>
      <p:pic>
        <p:nvPicPr>
          <p:cNvPr id="14" name="Billede 13">
            <a:extLst>
              <a:ext uri="{FF2B5EF4-FFF2-40B4-BE49-F238E27FC236}">
                <a16:creationId xmlns:a16="http://schemas.microsoft.com/office/drawing/2014/main" id="{4761385C-3322-40C3-9991-80A423C32605}"/>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449763" y="6423437"/>
            <a:ext cx="540000" cy="316299"/>
          </a:xfrm>
          <a:prstGeom prst="rect">
            <a:avLst/>
          </a:prstGeom>
          <a:ln>
            <a:noFill/>
          </a:ln>
          <a:effectLst>
            <a:outerShdw blurRad="63500" sx="1000" sy="1000" algn="ctr" rotWithShape="0">
              <a:prstClr val="black"/>
            </a:outerShdw>
          </a:effectLst>
        </p:spPr>
      </p:pic>
      <p:sp>
        <p:nvSpPr>
          <p:cNvPr id="15" name="Pladsholder til dato 1">
            <a:extLst>
              <a:ext uri="{FF2B5EF4-FFF2-40B4-BE49-F238E27FC236}">
                <a16:creationId xmlns:a16="http://schemas.microsoft.com/office/drawing/2014/main" id="{085B2FB6-3544-4C5F-A075-A91590617418}"/>
              </a:ext>
            </a:extLst>
          </p:cNvPr>
          <p:cNvSpPr>
            <a:spLocks noGrp="1"/>
          </p:cNvSpPr>
          <p:nvPr>
            <p:ph type="dt" sz="half" idx="2"/>
          </p:nvPr>
        </p:nvSpPr>
        <p:spPr>
          <a:xfrm>
            <a:off x="720000" y="6815138"/>
            <a:ext cx="2428875" cy="384175"/>
          </a:xfrm>
          <a:prstGeom prst="rect">
            <a:avLst/>
          </a:prstGeom>
        </p:spPr>
        <p:txBody>
          <a:bodyPr vert="horz" lIns="0" tIns="45720" rIns="91440" bIns="45720" rtlCol="0" anchor="ctr"/>
          <a:lstStyle>
            <a:lvl1pPr algn="l">
              <a:defRPr sz="1200">
                <a:solidFill>
                  <a:schemeClr val="tx1">
                    <a:tint val="75000"/>
                  </a:schemeClr>
                </a:solidFill>
              </a:defRPr>
            </a:lvl1pPr>
          </a:lstStyle>
          <a:p>
            <a:endParaRPr lang="da-DK" dirty="0"/>
          </a:p>
        </p:txBody>
      </p:sp>
      <p:sp>
        <p:nvSpPr>
          <p:cNvPr id="16" name="Pladsholder til slidenummer 2">
            <a:extLst>
              <a:ext uri="{FF2B5EF4-FFF2-40B4-BE49-F238E27FC236}">
                <a16:creationId xmlns:a16="http://schemas.microsoft.com/office/drawing/2014/main" id="{98B2E9A6-0C7C-4306-A57D-8CB29AE9A388}"/>
              </a:ext>
            </a:extLst>
          </p:cNvPr>
          <p:cNvSpPr>
            <a:spLocks noGrp="1"/>
          </p:cNvSpPr>
          <p:nvPr>
            <p:ph type="sldNum" sz="quarter" idx="4"/>
          </p:nvPr>
        </p:nvSpPr>
        <p:spPr>
          <a:xfrm>
            <a:off x="7560888" y="6832313"/>
            <a:ext cx="2428875" cy="384175"/>
          </a:xfrm>
          <a:prstGeom prst="rect">
            <a:avLst/>
          </a:prstGeom>
        </p:spPr>
        <p:txBody>
          <a:bodyPr vert="horz" lIns="0" tIns="45720" rIns="0" bIns="45720" rtlCol="0" anchor="ctr"/>
          <a:lstStyle>
            <a:lvl1pPr algn="r">
              <a:defRPr sz="1200">
                <a:solidFill>
                  <a:schemeClr val="tx1">
                    <a:tint val="75000"/>
                  </a:schemeClr>
                </a:solidFill>
              </a:defRPr>
            </a:lvl1pPr>
          </a:lstStyle>
          <a:p>
            <a:fld id="{704AD0AC-175B-4631-BD38-7F805346F4F9}" type="slidenum">
              <a:rPr lang="da-DK" smtClean="0"/>
              <a:t>‹#›</a:t>
            </a:fld>
            <a:endParaRPr lang="da-DK" dirty="0"/>
          </a:p>
        </p:txBody>
      </p:sp>
    </p:spTree>
    <p:extLst>
      <p:ext uri="{BB962C8B-B14F-4D97-AF65-F5344CB8AC3E}">
        <p14:creationId xmlns:p14="http://schemas.microsoft.com/office/powerpoint/2010/main" val="40976512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Punkter u/billede">
    <p:spTree>
      <p:nvGrpSpPr>
        <p:cNvPr id="1" name=""/>
        <p:cNvGrpSpPr/>
        <p:nvPr/>
      </p:nvGrpSpPr>
      <p:grpSpPr>
        <a:xfrm>
          <a:off x="0" y="0"/>
          <a:ext cx="0" cy="0"/>
          <a:chOff x="0" y="0"/>
          <a:chExt cx="0" cy="0"/>
        </a:xfrm>
      </p:grpSpPr>
      <p:sp>
        <p:nvSpPr>
          <p:cNvPr id="10" name="Titel 1"/>
          <p:cNvSpPr>
            <a:spLocks noGrp="1"/>
          </p:cNvSpPr>
          <p:nvPr>
            <p:ph type="title"/>
          </p:nvPr>
        </p:nvSpPr>
        <p:spPr>
          <a:xfrm>
            <a:off x="729007" y="503312"/>
            <a:ext cx="9125402" cy="1281235"/>
          </a:xfrm>
        </p:spPr>
        <p:txBody>
          <a:bodyPr/>
          <a:lstStyle>
            <a:lvl1pPr>
              <a:defRPr sz="2400"/>
            </a:lvl1pPr>
          </a:lstStyle>
          <a:p>
            <a:r>
              <a:rPr lang="da-DK"/>
              <a:t>Klik for at redigere titeltypografien i masteren</a:t>
            </a:r>
            <a:endParaRPr lang="da-DK" dirty="0"/>
          </a:p>
        </p:txBody>
      </p:sp>
      <p:pic>
        <p:nvPicPr>
          <p:cNvPr id="9" name="Billede 8">
            <a:extLst>
              <a:ext uri="{FF2B5EF4-FFF2-40B4-BE49-F238E27FC236}">
                <a16:creationId xmlns:a16="http://schemas.microsoft.com/office/drawing/2014/main" id="{9CE4DB1A-620E-49F2-AF68-C99A3409CE5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449763" y="6423437"/>
            <a:ext cx="540000" cy="316299"/>
          </a:xfrm>
          <a:prstGeom prst="rect">
            <a:avLst/>
          </a:prstGeom>
          <a:ln>
            <a:noFill/>
          </a:ln>
          <a:effectLst>
            <a:outerShdw blurRad="63500" sx="1000" sy="1000" algn="ctr" rotWithShape="0">
              <a:prstClr val="black"/>
            </a:outerShdw>
          </a:effectLst>
        </p:spPr>
      </p:pic>
      <p:sp>
        <p:nvSpPr>
          <p:cNvPr id="11" name="Pladsholder til tekst 7">
            <a:extLst>
              <a:ext uri="{FF2B5EF4-FFF2-40B4-BE49-F238E27FC236}">
                <a16:creationId xmlns:a16="http://schemas.microsoft.com/office/drawing/2014/main" id="{EA3B722D-812B-4A33-B115-36147FF3F524}"/>
              </a:ext>
            </a:extLst>
          </p:cNvPr>
          <p:cNvSpPr>
            <a:spLocks noGrp="1"/>
          </p:cNvSpPr>
          <p:nvPr>
            <p:ph type="body" sz="quarter" idx="10" hasCustomPrompt="1"/>
          </p:nvPr>
        </p:nvSpPr>
        <p:spPr>
          <a:xfrm>
            <a:off x="720000" y="2397252"/>
            <a:ext cx="9269763" cy="4182343"/>
          </a:xfrm>
        </p:spPr>
        <p:txBody>
          <a:bodyPr/>
          <a:lstStyle>
            <a:lvl1pPr>
              <a:defRPr baseline="0"/>
            </a:lvl1pPr>
          </a:lstStyle>
          <a:p>
            <a:r>
              <a:rPr lang="da-DK" kern="0" dirty="0"/>
              <a:t>Punkter, underpunkter og mere tekst</a:t>
            </a:r>
          </a:p>
        </p:txBody>
      </p:sp>
      <p:sp>
        <p:nvSpPr>
          <p:cNvPr id="12" name="Pladsholder til dato 1">
            <a:extLst>
              <a:ext uri="{FF2B5EF4-FFF2-40B4-BE49-F238E27FC236}">
                <a16:creationId xmlns:a16="http://schemas.microsoft.com/office/drawing/2014/main" id="{4BBEFD0C-2736-4FFC-A3E4-6AD5FE467D09}"/>
              </a:ext>
            </a:extLst>
          </p:cNvPr>
          <p:cNvSpPr>
            <a:spLocks noGrp="1"/>
          </p:cNvSpPr>
          <p:nvPr>
            <p:ph type="dt" sz="half" idx="2"/>
          </p:nvPr>
        </p:nvSpPr>
        <p:spPr>
          <a:xfrm>
            <a:off x="720001" y="6815138"/>
            <a:ext cx="2603052" cy="384175"/>
          </a:xfrm>
          <a:prstGeom prst="rect">
            <a:avLst/>
          </a:prstGeom>
        </p:spPr>
        <p:txBody>
          <a:bodyPr vert="horz" lIns="0" tIns="45720" rIns="0" bIns="45720" rtlCol="0" anchor="ctr"/>
          <a:lstStyle>
            <a:lvl1pPr algn="l">
              <a:defRPr sz="1200">
                <a:solidFill>
                  <a:schemeClr val="tx1">
                    <a:tint val="75000"/>
                  </a:schemeClr>
                </a:solidFill>
              </a:defRPr>
            </a:lvl1pPr>
          </a:lstStyle>
          <a:p>
            <a:endParaRPr lang="da-DK" dirty="0"/>
          </a:p>
        </p:txBody>
      </p:sp>
      <p:sp>
        <p:nvSpPr>
          <p:cNvPr id="13" name="Pladsholder til slidenummer 2">
            <a:extLst>
              <a:ext uri="{FF2B5EF4-FFF2-40B4-BE49-F238E27FC236}">
                <a16:creationId xmlns:a16="http://schemas.microsoft.com/office/drawing/2014/main" id="{A57DF6F4-64A9-47DC-A93B-4586BAB56E1C}"/>
              </a:ext>
            </a:extLst>
          </p:cNvPr>
          <p:cNvSpPr>
            <a:spLocks noGrp="1"/>
          </p:cNvSpPr>
          <p:nvPr>
            <p:ph type="sldNum" sz="quarter" idx="4"/>
          </p:nvPr>
        </p:nvSpPr>
        <p:spPr>
          <a:xfrm>
            <a:off x="7560888" y="6821265"/>
            <a:ext cx="2428875" cy="384175"/>
          </a:xfrm>
          <a:prstGeom prst="rect">
            <a:avLst/>
          </a:prstGeom>
        </p:spPr>
        <p:txBody>
          <a:bodyPr vert="horz" lIns="0" tIns="45720" rIns="0" bIns="45720" rtlCol="0" anchor="ctr"/>
          <a:lstStyle>
            <a:lvl1pPr algn="r">
              <a:defRPr sz="1200">
                <a:solidFill>
                  <a:schemeClr val="tx1">
                    <a:tint val="75000"/>
                  </a:schemeClr>
                </a:solidFill>
              </a:defRPr>
            </a:lvl1pPr>
          </a:lstStyle>
          <a:p>
            <a:fld id="{704AD0AC-175B-4631-BD38-7F805346F4F9}" type="slidenum">
              <a:rPr lang="da-DK" smtClean="0"/>
              <a:t>‹#›</a:t>
            </a:fld>
            <a:endParaRPr lang="da-DK" dirty="0"/>
          </a:p>
        </p:txBody>
      </p:sp>
    </p:spTree>
    <p:extLst>
      <p:ext uri="{BB962C8B-B14F-4D97-AF65-F5344CB8AC3E}">
        <p14:creationId xmlns:p14="http://schemas.microsoft.com/office/powerpoint/2010/main" val="13970089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_Billede m/lille tekstboks">
    <p:spTree>
      <p:nvGrpSpPr>
        <p:cNvPr id="1" name=""/>
        <p:cNvGrpSpPr/>
        <p:nvPr/>
      </p:nvGrpSpPr>
      <p:grpSpPr>
        <a:xfrm>
          <a:off x="0" y="0"/>
          <a:ext cx="0" cy="0"/>
          <a:chOff x="0" y="0"/>
          <a:chExt cx="0" cy="0"/>
        </a:xfrm>
      </p:grpSpPr>
      <p:pic>
        <p:nvPicPr>
          <p:cNvPr id="10" name="Billede 9"/>
          <p:cNvPicPr preferRelativeResize="0">
            <a:picLocks/>
          </p:cNvPicPr>
          <p:nvPr userDrawn="1"/>
        </p:nvPicPr>
        <p:blipFill>
          <a:blip r:embed="rId2">
            <a:extLst>
              <a:ext uri="{28A0092B-C50C-407E-A947-70E740481C1C}">
                <a14:useLocalDpi xmlns:a14="http://schemas.microsoft.com/office/drawing/2010/main" val="0"/>
              </a:ext>
            </a:extLst>
          </a:blip>
          <a:stretch>
            <a:fillRect/>
          </a:stretch>
        </p:blipFill>
        <p:spPr>
          <a:xfrm>
            <a:off x="3176" y="2115"/>
            <a:ext cx="10792622" cy="7195081"/>
          </a:xfrm>
          <a:prstGeom prst="rect">
            <a:avLst/>
          </a:prstGeom>
        </p:spPr>
      </p:pic>
      <p:sp>
        <p:nvSpPr>
          <p:cNvPr id="7" name="Pladsholder til tekst 6"/>
          <p:cNvSpPr>
            <a:spLocks noGrp="1"/>
          </p:cNvSpPr>
          <p:nvPr>
            <p:ph type="body" sz="quarter" idx="10" hasCustomPrompt="1"/>
          </p:nvPr>
        </p:nvSpPr>
        <p:spPr>
          <a:xfrm>
            <a:off x="6335713" y="1800225"/>
            <a:ext cx="3816350" cy="2232025"/>
          </a:xfrm>
          <a:solidFill>
            <a:schemeClr val="tx1">
              <a:alpha val="70000"/>
            </a:schemeClr>
          </a:solidFill>
        </p:spPr>
        <p:txBody>
          <a:bodyPr lIns="403200" tIns="43200" rIns="86400" bIns="43200" anchor="ctr" anchorCtr="0"/>
          <a:lstStyle>
            <a:lvl1pPr marL="0" indent="0">
              <a:buFont typeface="Arial" panose="020B0604020202020204" pitchFamily="34" charset="0"/>
              <a:buNone/>
              <a:defRPr sz="2400" b="1">
                <a:solidFill>
                  <a:schemeClr val="bg1"/>
                </a:solidFill>
                <a:latin typeface="Tahoma" panose="020B0604030504040204" pitchFamily="34" charset="0"/>
                <a:ea typeface="Tahoma" panose="020B0604030504040204" pitchFamily="34" charset="0"/>
                <a:cs typeface="Tahoma" panose="020B0604030504040204" pitchFamily="34" charset="0"/>
              </a:defRPr>
            </a:lvl1pPr>
            <a:lvl2pPr marL="497269" indent="0">
              <a:buFont typeface="Arial" panose="020B0604020202020204" pitchFamily="34" charset="0"/>
              <a:buNone/>
              <a:defRPr sz="2400" b="1">
                <a:solidFill>
                  <a:schemeClr val="bg1"/>
                </a:solidFill>
                <a:latin typeface="Tahoma" panose="020B0604030504040204" pitchFamily="34" charset="0"/>
                <a:ea typeface="Tahoma" panose="020B0604030504040204" pitchFamily="34" charset="0"/>
                <a:cs typeface="Tahoma" panose="020B0604030504040204" pitchFamily="34" charset="0"/>
              </a:defRPr>
            </a:lvl2pPr>
            <a:lvl3pPr marL="993029" indent="0">
              <a:buFont typeface="Arial" panose="020B0604020202020204" pitchFamily="34" charset="0"/>
              <a:buNone/>
              <a:defRPr sz="2400" b="1">
                <a:solidFill>
                  <a:schemeClr val="bg1"/>
                </a:solidFill>
                <a:latin typeface="Tahoma" panose="020B0604030504040204" pitchFamily="34" charset="0"/>
                <a:ea typeface="Tahoma" panose="020B0604030504040204" pitchFamily="34" charset="0"/>
                <a:cs typeface="Tahoma" panose="020B0604030504040204" pitchFamily="34" charset="0"/>
              </a:defRPr>
            </a:lvl3pPr>
            <a:lvl4pPr marL="1490299" indent="0">
              <a:buFont typeface="Arial" panose="020B0604020202020204" pitchFamily="34" charset="0"/>
              <a:buNone/>
              <a:defRPr sz="2400" b="1">
                <a:solidFill>
                  <a:schemeClr val="bg1"/>
                </a:solidFill>
                <a:latin typeface="Tahoma" panose="020B0604030504040204" pitchFamily="34" charset="0"/>
                <a:ea typeface="Tahoma" panose="020B0604030504040204" pitchFamily="34" charset="0"/>
                <a:cs typeface="Tahoma" panose="020B0604030504040204" pitchFamily="34" charset="0"/>
              </a:defRPr>
            </a:lvl4pPr>
            <a:lvl5pPr marL="1986057" indent="0">
              <a:buFont typeface="Arial" panose="020B0604020202020204" pitchFamily="34" charset="0"/>
              <a:buNone/>
              <a:defRPr sz="2400" b="1">
                <a:solidFill>
                  <a:schemeClr val="bg1"/>
                </a:solidFill>
                <a:latin typeface="Tahoma" panose="020B0604030504040204" pitchFamily="34" charset="0"/>
                <a:ea typeface="Tahoma" panose="020B0604030504040204" pitchFamily="34" charset="0"/>
                <a:cs typeface="Tahoma" panose="020B0604030504040204" pitchFamily="34" charset="0"/>
              </a:defRPr>
            </a:lvl5pPr>
          </a:lstStyle>
          <a:p>
            <a:pPr lvl="0"/>
            <a:r>
              <a:rPr lang="da-DK" dirty="0"/>
              <a:t>Fleksibelt tekstfelt</a:t>
            </a:r>
          </a:p>
        </p:txBody>
      </p:sp>
      <p:pic>
        <p:nvPicPr>
          <p:cNvPr id="11" name="Billede 10">
            <a:extLst>
              <a:ext uri="{FF2B5EF4-FFF2-40B4-BE49-F238E27FC236}">
                <a16:creationId xmlns:a16="http://schemas.microsoft.com/office/drawing/2014/main" id="{40B031AF-CC0F-409F-B3C5-09EB99B0E445}"/>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449763" y="6423437"/>
            <a:ext cx="540000" cy="316299"/>
          </a:xfrm>
          <a:prstGeom prst="rect">
            <a:avLst/>
          </a:prstGeom>
          <a:ln>
            <a:noFill/>
          </a:ln>
          <a:effectLst>
            <a:outerShdw sx="1000" sy="1000" algn="ctr" rotWithShape="0">
              <a:prstClr val="black"/>
            </a:outerShdw>
          </a:effectLst>
        </p:spPr>
      </p:pic>
      <p:sp>
        <p:nvSpPr>
          <p:cNvPr id="12" name="Pladsholder til dato 1">
            <a:extLst>
              <a:ext uri="{FF2B5EF4-FFF2-40B4-BE49-F238E27FC236}">
                <a16:creationId xmlns:a16="http://schemas.microsoft.com/office/drawing/2014/main" id="{0E5EBF42-9129-4D16-844D-CAF9DF6B711F}"/>
              </a:ext>
            </a:extLst>
          </p:cNvPr>
          <p:cNvSpPr>
            <a:spLocks noGrp="1"/>
          </p:cNvSpPr>
          <p:nvPr>
            <p:ph type="dt" sz="half" idx="2"/>
          </p:nvPr>
        </p:nvSpPr>
        <p:spPr>
          <a:xfrm>
            <a:off x="720000" y="6815138"/>
            <a:ext cx="2428875" cy="384175"/>
          </a:xfrm>
          <a:prstGeom prst="rect">
            <a:avLst/>
          </a:prstGeom>
        </p:spPr>
        <p:txBody>
          <a:bodyPr vert="horz" lIns="0" tIns="45720" rIns="0" bIns="45720" rtlCol="0" anchor="ctr"/>
          <a:lstStyle>
            <a:lvl1pPr algn="l">
              <a:defRPr sz="1200">
                <a:solidFill>
                  <a:schemeClr val="tx1">
                    <a:tint val="75000"/>
                  </a:schemeClr>
                </a:solidFill>
              </a:defRPr>
            </a:lvl1pPr>
          </a:lstStyle>
          <a:p>
            <a:endParaRPr lang="da-DK" dirty="0"/>
          </a:p>
        </p:txBody>
      </p:sp>
      <p:sp>
        <p:nvSpPr>
          <p:cNvPr id="13" name="Pladsholder til slidenummer 2">
            <a:extLst>
              <a:ext uri="{FF2B5EF4-FFF2-40B4-BE49-F238E27FC236}">
                <a16:creationId xmlns:a16="http://schemas.microsoft.com/office/drawing/2014/main" id="{E3F111AE-19B9-4E9D-8D6C-B0FCFF790E94}"/>
              </a:ext>
            </a:extLst>
          </p:cNvPr>
          <p:cNvSpPr>
            <a:spLocks noGrp="1"/>
          </p:cNvSpPr>
          <p:nvPr>
            <p:ph type="sldNum" sz="quarter" idx="4"/>
          </p:nvPr>
        </p:nvSpPr>
        <p:spPr>
          <a:xfrm>
            <a:off x="7779166" y="6815138"/>
            <a:ext cx="2210598" cy="384175"/>
          </a:xfrm>
          <a:prstGeom prst="rect">
            <a:avLst/>
          </a:prstGeom>
        </p:spPr>
        <p:txBody>
          <a:bodyPr vert="horz" lIns="0" tIns="45720" rIns="0" bIns="45720" rtlCol="0" anchor="ctr"/>
          <a:lstStyle>
            <a:lvl1pPr algn="r">
              <a:defRPr sz="1200">
                <a:solidFill>
                  <a:schemeClr val="tx1">
                    <a:tint val="75000"/>
                  </a:schemeClr>
                </a:solidFill>
              </a:defRPr>
            </a:lvl1pPr>
          </a:lstStyle>
          <a:p>
            <a:fld id="{704AD0AC-175B-4631-BD38-7F805346F4F9}" type="slidenum">
              <a:rPr lang="da-DK" smtClean="0"/>
              <a:t>‹#›</a:t>
            </a:fld>
            <a:endParaRPr lang="da-DK" dirty="0"/>
          </a:p>
        </p:txBody>
      </p:sp>
    </p:spTree>
    <p:extLst>
      <p:ext uri="{BB962C8B-B14F-4D97-AF65-F5344CB8AC3E}">
        <p14:creationId xmlns:p14="http://schemas.microsoft.com/office/powerpoint/2010/main" val="41605736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6_1/1 side billede">
    <p:spTree>
      <p:nvGrpSpPr>
        <p:cNvPr id="1" name=""/>
        <p:cNvGrpSpPr/>
        <p:nvPr/>
      </p:nvGrpSpPr>
      <p:grpSpPr>
        <a:xfrm>
          <a:off x="0" y="0"/>
          <a:ext cx="0" cy="0"/>
          <a:chOff x="0" y="0"/>
          <a:chExt cx="0" cy="0"/>
        </a:xfrm>
      </p:grpSpPr>
      <p:pic>
        <p:nvPicPr>
          <p:cNvPr id="7" name="Billede 6"/>
          <p:cNvPicPr preferRelativeResize="0">
            <a:picLocks/>
          </p:cNvPicPr>
          <p:nvPr userDrawn="1"/>
        </p:nvPicPr>
        <p:blipFill>
          <a:blip r:embed="rId2">
            <a:extLst>
              <a:ext uri="{28A0092B-C50C-407E-A947-70E740481C1C}">
                <a14:useLocalDpi xmlns:a14="http://schemas.microsoft.com/office/drawing/2010/main" val="0"/>
              </a:ext>
            </a:extLst>
          </a:blip>
          <a:stretch>
            <a:fillRect/>
          </a:stretch>
        </p:blipFill>
        <p:spPr>
          <a:xfrm>
            <a:off x="4698" y="3130"/>
            <a:ext cx="10789576" cy="7193051"/>
          </a:xfrm>
          <a:prstGeom prst="rect">
            <a:avLst/>
          </a:prstGeom>
        </p:spPr>
      </p:pic>
      <p:pic>
        <p:nvPicPr>
          <p:cNvPr id="8" name="Billede 7">
            <a:extLst>
              <a:ext uri="{FF2B5EF4-FFF2-40B4-BE49-F238E27FC236}">
                <a16:creationId xmlns:a16="http://schemas.microsoft.com/office/drawing/2014/main" id="{DC57D073-0D52-4B16-966D-DEC55838C9B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449763" y="6423437"/>
            <a:ext cx="540000" cy="316299"/>
          </a:xfrm>
          <a:prstGeom prst="rect">
            <a:avLst/>
          </a:prstGeom>
          <a:ln>
            <a:noFill/>
          </a:ln>
          <a:effectLst>
            <a:outerShdw sx="1000" sy="1000" algn="ctr" rotWithShape="0">
              <a:prstClr val="black"/>
            </a:outerShdw>
          </a:effectLst>
        </p:spPr>
      </p:pic>
      <p:sp>
        <p:nvSpPr>
          <p:cNvPr id="9" name="Pladsholder til dato 1">
            <a:extLst>
              <a:ext uri="{FF2B5EF4-FFF2-40B4-BE49-F238E27FC236}">
                <a16:creationId xmlns:a16="http://schemas.microsoft.com/office/drawing/2014/main" id="{D36CE0DF-841D-4896-BF71-E8ECD4110A45}"/>
              </a:ext>
            </a:extLst>
          </p:cNvPr>
          <p:cNvSpPr>
            <a:spLocks noGrp="1"/>
          </p:cNvSpPr>
          <p:nvPr>
            <p:ph type="dt" sz="half" idx="2"/>
          </p:nvPr>
        </p:nvSpPr>
        <p:spPr>
          <a:xfrm>
            <a:off x="720000" y="6815138"/>
            <a:ext cx="2428875" cy="384175"/>
          </a:xfrm>
          <a:prstGeom prst="rect">
            <a:avLst/>
          </a:prstGeom>
        </p:spPr>
        <p:txBody>
          <a:bodyPr vert="horz" lIns="0" tIns="45720" rIns="0" bIns="45720" rtlCol="0" anchor="ctr"/>
          <a:lstStyle>
            <a:lvl1pPr algn="l">
              <a:defRPr sz="1200">
                <a:solidFill>
                  <a:schemeClr val="tx1">
                    <a:tint val="75000"/>
                  </a:schemeClr>
                </a:solidFill>
              </a:defRPr>
            </a:lvl1pPr>
          </a:lstStyle>
          <a:p>
            <a:endParaRPr lang="da-DK" dirty="0"/>
          </a:p>
        </p:txBody>
      </p:sp>
      <p:sp>
        <p:nvSpPr>
          <p:cNvPr id="10" name="Pladsholder til slidenummer 2">
            <a:extLst>
              <a:ext uri="{FF2B5EF4-FFF2-40B4-BE49-F238E27FC236}">
                <a16:creationId xmlns:a16="http://schemas.microsoft.com/office/drawing/2014/main" id="{6668648A-B727-4BA7-97EA-E58DA648771E}"/>
              </a:ext>
            </a:extLst>
          </p:cNvPr>
          <p:cNvSpPr>
            <a:spLocks noGrp="1"/>
          </p:cNvSpPr>
          <p:nvPr>
            <p:ph type="sldNum" sz="quarter" idx="4"/>
          </p:nvPr>
        </p:nvSpPr>
        <p:spPr>
          <a:xfrm>
            <a:off x="7779166" y="6815138"/>
            <a:ext cx="2210598" cy="384175"/>
          </a:xfrm>
          <a:prstGeom prst="rect">
            <a:avLst/>
          </a:prstGeom>
        </p:spPr>
        <p:txBody>
          <a:bodyPr vert="horz" lIns="0" tIns="45720" rIns="0" bIns="45720" rtlCol="0" anchor="ctr"/>
          <a:lstStyle>
            <a:lvl1pPr algn="r">
              <a:defRPr sz="1200">
                <a:solidFill>
                  <a:schemeClr val="tx1">
                    <a:tint val="75000"/>
                  </a:schemeClr>
                </a:solidFill>
              </a:defRPr>
            </a:lvl1pPr>
          </a:lstStyle>
          <a:p>
            <a:fld id="{704AD0AC-175B-4631-BD38-7F805346F4F9}" type="slidenum">
              <a:rPr lang="da-DK" smtClean="0"/>
              <a:t>‹#›</a:t>
            </a:fld>
            <a:endParaRPr lang="da-DK" dirty="0"/>
          </a:p>
        </p:txBody>
      </p:sp>
    </p:spTree>
    <p:extLst>
      <p:ext uri="{BB962C8B-B14F-4D97-AF65-F5344CB8AC3E}">
        <p14:creationId xmlns:p14="http://schemas.microsoft.com/office/powerpoint/2010/main" val="15914967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7_Tekstboks og billede rød">
    <p:spTree>
      <p:nvGrpSpPr>
        <p:cNvPr id="1" name=""/>
        <p:cNvGrpSpPr/>
        <p:nvPr/>
      </p:nvGrpSpPr>
      <p:grpSpPr>
        <a:xfrm>
          <a:off x="0" y="0"/>
          <a:ext cx="0" cy="0"/>
          <a:chOff x="0" y="0"/>
          <a:chExt cx="0" cy="0"/>
        </a:xfrm>
      </p:grpSpPr>
      <p:sp>
        <p:nvSpPr>
          <p:cNvPr id="5" name="Rektangel 4"/>
          <p:cNvSpPr/>
          <p:nvPr userDrawn="1"/>
        </p:nvSpPr>
        <p:spPr bwMode="auto">
          <a:xfrm>
            <a:off x="0" y="1440000"/>
            <a:ext cx="5399763" cy="3599999"/>
          </a:xfrm>
          <a:prstGeom prst="rect">
            <a:avLst/>
          </a:prstGeom>
          <a:solidFill>
            <a:srgbClr val="C0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1042988" rtl="0" eaLnBrk="1" fontAlgn="base" latinLnBrk="0" hangingPunct="1">
              <a:lnSpc>
                <a:spcPct val="100000"/>
              </a:lnSpc>
              <a:spcBef>
                <a:spcPct val="0"/>
              </a:spcBef>
              <a:spcAft>
                <a:spcPct val="0"/>
              </a:spcAft>
              <a:buClrTx/>
              <a:buSzTx/>
              <a:buFontTx/>
              <a:buNone/>
              <a:tabLst/>
            </a:pPr>
            <a:endParaRPr kumimoji="0" lang="da-DK" sz="2100" b="0" i="0" u="none" strike="noStrike" cap="none" normalizeH="0" baseline="0">
              <a:ln>
                <a:noFill/>
              </a:ln>
              <a:solidFill>
                <a:schemeClr val="tx1"/>
              </a:solidFill>
              <a:effectLst/>
              <a:latin typeface="Arial" charset="0"/>
            </a:endParaRPr>
          </a:p>
        </p:txBody>
      </p:sp>
      <p:sp>
        <p:nvSpPr>
          <p:cNvPr id="7" name="Pladsholder til tekst 6"/>
          <p:cNvSpPr>
            <a:spLocks noGrp="1"/>
          </p:cNvSpPr>
          <p:nvPr>
            <p:ph type="body" sz="quarter" idx="11" hasCustomPrompt="1"/>
          </p:nvPr>
        </p:nvSpPr>
        <p:spPr>
          <a:xfrm>
            <a:off x="719138" y="2447925"/>
            <a:ext cx="4248150" cy="2232025"/>
          </a:xfrm>
        </p:spPr>
        <p:txBody>
          <a:bodyPr anchor="b" anchorCtr="0"/>
          <a:lstStyle>
            <a:lvl1pPr>
              <a:defRPr sz="2400">
                <a:solidFill>
                  <a:schemeClr val="bg1"/>
                </a:solidFill>
              </a:defRPr>
            </a:lvl1pPr>
          </a:lstStyle>
          <a:p>
            <a:pPr marL="0" indent="0">
              <a:lnSpc>
                <a:spcPts val="2600"/>
              </a:lnSpc>
              <a:spcBef>
                <a:spcPts val="1300"/>
              </a:spcBef>
            </a:pPr>
            <a:r>
              <a:rPr lang="da-DK" b="1" dirty="0">
                <a:solidFill>
                  <a:schemeClr val="bg1"/>
                </a:solidFill>
              </a:rPr>
              <a:t>Overskrift 24/26</a:t>
            </a:r>
          </a:p>
          <a:p>
            <a:pPr marL="0" indent="0">
              <a:lnSpc>
                <a:spcPts val="2600"/>
              </a:lnSpc>
              <a:spcBef>
                <a:spcPts val="1300"/>
              </a:spcBef>
            </a:pPr>
            <a:r>
              <a:rPr lang="da-DK" b="0" dirty="0">
                <a:solidFill>
                  <a:schemeClr val="bg1"/>
                </a:solidFill>
              </a:rPr>
              <a:t>Tekst 24/26</a:t>
            </a:r>
            <a:br>
              <a:rPr lang="da-DK" b="0" dirty="0">
                <a:solidFill>
                  <a:schemeClr val="bg1"/>
                </a:solidFill>
              </a:rPr>
            </a:br>
            <a:r>
              <a:rPr lang="da-DK" b="0" dirty="0">
                <a:solidFill>
                  <a:schemeClr val="bg1"/>
                </a:solidFill>
              </a:rPr>
              <a:t>12 før afsnit</a:t>
            </a:r>
            <a:endParaRPr lang="da-DK" b="1" dirty="0">
              <a:solidFill>
                <a:schemeClr val="bg1"/>
              </a:solidFill>
            </a:endParaRPr>
          </a:p>
        </p:txBody>
      </p:sp>
      <p:pic>
        <p:nvPicPr>
          <p:cNvPr id="9" name="Billede 8"/>
          <p:cNvPicPr preferRelativeResize="0">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399764" y="1440000"/>
            <a:ext cx="5399998" cy="3599998"/>
          </a:xfrm>
          <a:prstGeom prst="rect">
            <a:avLst/>
          </a:prstGeom>
        </p:spPr>
      </p:pic>
      <p:pic>
        <p:nvPicPr>
          <p:cNvPr id="10" name="Billede 9">
            <a:extLst>
              <a:ext uri="{FF2B5EF4-FFF2-40B4-BE49-F238E27FC236}">
                <a16:creationId xmlns:a16="http://schemas.microsoft.com/office/drawing/2014/main" id="{D1B65ED1-BB72-4AD0-80FB-B6F97B85FC60}"/>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449763" y="6423437"/>
            <a:ext cx="540000" cy="316299"/>
          </a:xfrm>
          <a:prstGeom prst="rect">
            <a:avLst/>
          </a:prstGeom>
          <a:ln>
            <a:noFill/>
          </a:ln>
          <a:effectLst>
            <a:outerShdw sx="1000" sy="1000" algn="ctr" rotWithShape="0">
              <a:prstClr val="black"/>
            </a:outerShdw>
          </a:effectLst>
        </p:spPr>
      </p:pic>
      <p:sp>
        <p:nvSpPr>
          <p:cNvPr id="11" name="Pladsholder til dato 1">
            <a:extLst>
              <a:ext uri="{FF2B5EF4-FFF2-40B4-BE49-F238E27FC236}">
                <a16:creationId xmlns:a16="http://schemas.microsoft.com/office/drawing/2014/main" id="{91B2C295-B4D4-4732-BFC5-3BE19CFF4051}"/>
              </a:ext>
            </a:extLst>
          </p:cNvPr>
          <p:cNvSpPr>
            <a:spLocks noGrp="1"/>
          </p:cNvSpPr>
          <p:nvPr>
            <p:ph type="dt" sz="half" idx="2"/>
          </p:nvPr>
        </p:nvSpPr>
        <p:spPr>
          <a:xfrm>
            <a:off x="720000" y="6815138"/>
            <a:ext cx="2428875" cy="384175"/>
          </a:xfrm>
          <a:prstGeom prst="rect">
            <a:avLst/>
          </a:prstGeom>
        </p:spPr>
        <p:txBody>
          <a:bodyPr vert="horz" lIns="0" tIns="45720" rIns="0" bIns="45720" rtlCol="0" anchor="ctr"/>
          <a:lstStyle>
            <a:lvl1pPr algn="l">
              <a:defRPr sz="1200">
                <a:solidFill>
                  <a:schemeClr val="tx1">
                    <a:tint val="75000"/>
                  </a:schemeClr>
                </a:solidFill>
              </a:defRPr>
            </a:lvl1pPr>
          </a:lstStyle>
          <a:p>
            <a:endParaRPr lang="da-DK" dirty="0"/>
          </a:p>
        </p:txBody>
      </p:sp>
      <p:sp>
        <p:nvSpPr>
          <p:cNvPr id="12" name="Pladsholder til slidenummer 2">
            <a:extLst>
              <a:ext uri="{FF2B5EF4-FFF2-40B4-BE49-F238E27FC236}">
                <a16:creationId xmlns:a16="http://schemas.microsoft.com/office/drawing/2014/main" id="{6B56CE2F-F250-4070-A9FE-76287A42017D}"/>
              </a:ext>
            </a:extLst>
          </p:cNvPr>
          <p:cNvSpPr>
            <a:spLocks noGrp="1"/>
          </p:cNvSpPr>
          <p:nvPr>
            <p:ph type="sldNum" sz="quarter" idx="4"/>
          </p:nvPr>
        </p:nvSpPr>
        <p:spPr>
          <a:xfrm>
            <a:off x="7779166" y="6815138"/>
            <a:ext cx="2210598" cy="384175"/>
          </a:xfrm>
          <a:prstGeom prst="rect">
            <a:avLst/>
          </a:prstGeom>
        </p:spPr>
        <p:txBody>
          <a:bodyPr vert="horz" lIns="0" tIns="45720" rIns="0" bIns="45720" rtlCol="0" anchor="ctr"/>
          <a:lstStyle>
            <a:lvl1pPr algn="r">
              <a:defRPr sz="1200">
                <a:solidFill>
                  <a:schemeClr val="tx1">
                    <a:tint val="75000"/>
                  </a:schemeClr>
                </a:solidFill>
              </a:defRPr>
            </a:lvl1pPr>
          </a:lstStyle>
          <a:p>
            <a:fld id="{704AD0AC-175B-4631-BD38-7F805346F4F9}" type="slidenum">
              <a:rPr lang="da-DK" smtClean="0"/>
              <a:t>‹#›</a:t>
            </a:fld>
            <a:endParaRPr lang="da-DK" dirty="0"/>
          </a:p>
        </p:txBody>
      </p:sp>
    </p:spTree>
    <p:extLst>
      <p:ext uri="{BB962C8B-B14F-4D97-AF65-F5344CB8AC3E}">
        <p14:creationId xmlns:p14="http://schemas.microsoft.com/office/powerpoint/2010/main" val="21122416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8_Sektionsskift rød">
    <p:spTree>
      <p:nvGrpSpPr>
        <p:cNvPr id="1" name=""/>
        <p:cNvGrpSpPr/>
        <p:nvPr/>
      </p:nvGrpSpPr>
      <p:grpSpPr>
        <a:xfrm>
          <a:off x="0" y="0"/>
          <a:ext cx="0" cy="0"/>
          <a:chOff x="0" y="0"/>
          <a:chExt cx="0" cy="0"/>
        </a:xfrm>
      </p:grpSpPr>
      <p:sp>
        <p:nvSpPr>
          <p:cNvPr id="3" name="Rektangel 2"/>
          <p:cNvSpPr/>
          <p:nvPr userDrawn="1"/>
        </p:nvSpPr>
        <p:spPr bwMode="auto">
          <a:xfrm>
            <a:off x="-1" y="0"/>
            <a:ext cx="10799763" cy="7202233"/>
          </a:xfrm>
          <a:prstGeom prst="rect">
            <a:avLst/>
          </a:prstGeom>
          <a:solidFill>
            <a:srgbClr val="B71918"/>
          </a:solidFill>
          <a:ln w="9525" cap="flat" cmpd="sng" algn="ctr">
            <a:noFill/>
            <a:prstDash val="solid"/>
            <a:round/>
            <a:headEnd type="none" w="med" len="med"/>
            <a:tailEnd type="none" w="med" len="med"/>
          </a:ln>
          <a:effectLst/>
        </p:spPr>
        <p:txBody>
          <a:bodyPr vert="horz" wrap="square" lIns="87063" tIns="43531" rIns="87063" bIns="43531" numCol="1" rtlCol="0" anchor="ctr" anchorCtr="0" compatLnSpc="1">
            <a:prstTxWarp prst="textNoShape">
              <a:avLst/>
            </a:prstTxWarp>
          </a:bodyPr>
          <a:lstStyle/>
          <a:p>
            <a:pPr defTabSz="993029"/>
            <a:endParaRPr lang="da-DK" sz="1999"/>
          </a:p>
        </p:txBody>
      </p:sp>
      <p:sp>
        <p:nvSpPr>
          <p:cNvPr id="7" name="Pladsholder til tekst 5"/>
          <p:cNvSpPr>
            <a:spLocks noGrp="1"/>
          </p:cNvSpPr>
          <p:nvPr>
            <p:ph type="body" sz="quarter" idx="11" hasCustomPrompt="1"/>
          </p:nvPr>
        </p:nvSpPr>
        <p:spPr>
          <a:xfrm>
            <a:off x="686451" y="-396"/>
            <a:ext cx="8137525" cy="6419850"/>
          </a:xfrm>
        </p:spPr>
        <p:txBody>
          <a:bodyPr anchor="ctr" anchorCtr="0"/>
          <a:lstStyle>
            <a:lvl1pPr>
              <a:defRPr sz="3600" b="1">
                <a:solidFill>
                  <a:schemeClr val="bg1"/>
                </a:solidFill>
              </a:defRPr>
            </a:lvl1pPr>
          </a:lstStyle>
          <a:p>
            <a:pPr lvl="0"/>
            <a:r>
              <a:rPr lang="da-DK" dirty="0"/>
              <a:t>Sektionsskift</a:t>
            </a:r>
          </a:p>
        </p:txBody>
      </p:sp>
      <p:pic>
        <p:nvPicPr>
          <p:cNvPr id="9" name="Billede 8">
            <a:extLst>
              <a:ext uri="{FF2B5EF4-FFF2-40B4-BE49-F238E27FC236}">
                <a16:creationId xmlns:a16="http://schemas.microsoft.com/office/drawing/2014/main" id="{9E1954BF-C240-4B82-A7DB-B49615F7400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449763" y="6423437"/>
            <a:ext cx="540000" cy="316299"/>
          </a:xfrm>
          <a:prstGeom prst="rect">
            <a:avLst/>
          </a:prstGeom>
          <a:ln>
            <a:noFill/>
          </a:ln>
          <a:effectLst>
            <a:outerShdw blurRad="63500" sx="105000" sy="105000" algn="ctr" rotWithShape="0">
              <a:prstClr val="black">
                <a:alpha val="40000"/>
              </a:prstClr>
            </a:outerShdw>
          </a:effectLst>
        </p:spPr>
      </p:pic>
      <p:sp>
        <p:nvSpPr>
          <p:cNvPr id="10" name="Pladsholder til dato 1">
            <a:extLst>
              <a:ext uri="{FF2B5EF4-FFF2-40B4-BE49-F238E27FC236}">
                <a16:creationId xmlns:a16="http://schemas.microsoft.com/office/drawing/2014/main" id="{C3815CBB-C6DF-45B4-8F87-933240041143}"/>
              </a:ext>
            </a:extLst>
          </p:cNvPr>
          <p:cNvSpPr>
            <a:spLocks noGrp="1"/>
          </p:cNvSpPr>
          <p:nvPr>
            <p:ph type="dt" sz="half" idx="2"/>
          </p:nvPr>
        </p:nvSpPr>
        <p:spPr>
          <a:xfrm>
            <a:off x="720000" y="6815138"/>
            <a:ext cx="2428875" cy="384175"/>
          </a:xfrm>
          <a:prstGeom prst="rect">
            <a:avLst/>
          </a:prstGeom>
        </p:spPr>
        <p:txBody>
          <a:bodyPr vert="horz" lIns="0" tIns="45720" rIns="0" bIns="45720" rtlCol="0" anchor="ctr"/>
          <a:lstStyle>
            <a:lvl1pPr algn="l">
              <a:defRPr sz="1200">
                <a:solidFill>
                  <a:schemeClr val="tx1">
                    <a:tint val="75000"/>
                  </a:schemeClr>
                </a:solidFill>
              </a:defRPr>
            </a:lvl1pPr>
          </a:lstStyle>
          <a:p>
            <a:endParaRPr lang="da-DK" dirty="0"/>
          </a:p>
        </p:txBody>
      </p:sp>
      <p:sp>
        <p:nvSpPr>
          <p:cNvPr id="11" name="Pladsholder til slidenummer 2">
            <a:extLst>
              <a:ext uri="{FF2B5EF4-FFF2-40B4-BE49-F238E27FC236}">
                <a16:creationId xmlns:a16="http://schemas.microsoft.com/office/drawing/2014/main" id="{A6ED5664-0071-4D64-9B85-CF9F19075598}"/>
              </a:ext>
            </a:extLst>
          </p:cNvPr>
          <p:cNvSpPr>
            <a:spLocks noGrp="1"/>
          </p:cNvSpPr>
          <p:nvPr>
            <p:ph type="sldNum" sz="quarter" idx="4"/>
          </p:nvPr>
        </p:nvSpPr>
        <p:spPr>
          <a:xfrm>
            <a:off x="7779166" y="6815138"/>
            <a:ext cx="2210598" cy="384175"/>
          </a:xfrm>
          <a:prstGeom prst="rect">
            <a:avLst/>
          </a:prstGeom>
        </p:spPr>
        <p:txBody>
          <a:bodyPr vert="horz" lIns="0" tIns="45720" rIns="0" bIns="45720" rtlCol="0" anchor="ctr"/>
          <a:lstStyle>
            <a:lvl1pPr algn="r">
              <a:defRPr sz="1200">
                <a:solidFill>
                  <a:schemeClr val="tx1">
                    <a:tint val="75000"/>
                  </a:schemeClr>
                </a:solidFill>
              </a:defRPr>
            </a:lvl1pPr>
          </a:lstStyle>
          <a:p>
            <a:fld id="{704AD0AC-175B-4631-BD38-7F805346F4F9}" type="slidenum">
              <a:rPr lang="da-DK" smtClean="0"/>
              <a:t>‹#›</a:t>
            </a:fld>
            <a:endParaRPr lang="da-DK" dirty="0"/>
          </a:p>
        </p:txBody>
      </p:sp>
    </p:spTree>
    <p:extLst>
      <p:ext uri="{BB962C8B-B14F-4D97-AF65-F5344CB8AC3E}">
        <p14:creationId xmlns:p14="http://schemas.microsoft.com/office/powerpoint/2010/main" val="19857476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9_Sektionsskift sort">
    <p:spTree>
      <p:nvGrpSpPr>
        <p:cNvPr id="1" name=""/>
        <p:cNvGrpSpPr/>
        <p:nvPr/>
      </p:nvGrpSpPr>
      <p:grpSpPr>
        <a:xfrm>
          <a:off x="0" y="0"/>
          <a:ext cx="0" cy="0"/>
          <a:chOff x="0" y="0"/>
          <a:chExt cx="0" cy="0"/>
        </a:xfrm>
      </p:grpSpPr>
      <p:sp>
        <p:nvSpPr>
          <p:cNvPr id="3" name="Rektangel 2"/>
          <p:cNvSpPr/>
          <p:nvPr userDrawn="1"/>
        </p:nvSpPr>
        <p:spPr bwMode="auto">
          <a:xfrm>
            <a:off x="0" y="0"/>
            <a:ext cx="10799763" cy="7200000"/>
          </a:xfrm>
          <a:prstGeom prst="rect">
            <a:avLst/>
          </a:prstGeom>
          <a:solidFill>
            <a:srgbClr val="052F27"/>
          </a:solidFill>
          <a:ln w="9525" cap="flat" cmpd="sng" algn="ctr">
            <a:noFill/>
            <a:prstDash val="solid"/>
            <a:round/>
            <a:headEnd type="none" w="med" len="med"/>
            <a:tailEnd type="none" w="med" len="med"/>
          </a:ln>
          <a:effectLst/>
        </p:spPr>
        <p:txBody>
          <a:bodyPr vert="horz" wrap="square" lIns="87063" tIns="43531" rIns="87063" bIns="43531" numCol="1" rtlCol="0" anchor="t" anchorCtr="0" compatLnSpc="1">
            <a:prstTxWarp prst="textNoShape">
              <a:avLst/>
            </a:prstTxWarp>
          </a:bodyPr>
          <a:lstStyle/>
          <a:p>
            <a:pPr defTabSz="993029"/>
            <a:endParaRPr lang="da-DK" sz="1999"/>
          </a:p>
        </p:txBody>
      </p:sp>
      <p:sp>
        <p:nvSpPr>
          <p:cNvPr id="7" name="Pladsholder til tekst 6"/>
          <p:cNvSpPr>
            <a:spLocks noGrp="1"/>
          </p:cNvSpPr>
          <p:nvPr>
            <p:ph type="body" sz="quarter" idx="10" hasCustomPrompt="1"/>
          </p:nvPr>
        </p:nvSpPr>
        <p:spPr>
          <a:xfrm>
            <a:off x="720725" y="2374900"/>
            <a:ext cx="7920038" cy="4249738"/>
          </a:xfrm>
        </p:spPr>
        <p:txBody>
          <a:bodyPr/>
          <a:lstStyle>
            <a:lvl1pPr>
              <a:defRPr baseline="0">
                <a:solidFill>
                  <a:schemeClr val="bg1"/>
                </a:solidFill>
              </a:defRPr>
            </a:lvl1pPr>
            <a:lvl5pPr>
              <a:defRPr>
                <a:solidFill>
                  <a:schemeClr val="bg1"/>
                </a:solidFill>
              </a:defRPr>
            </a:lvl5pPr>
          </a:lstStyle>
          <a:p>
            <a:r>
              <a:rPr lang="da-DK" dirty="0">
                <a:solidFill>
                  <a:schemeClr val="bg1"/>
                </a:solidFill>
              </a:rPr>
              <a:t>Punkter, flere underpunkter og mere tekst</a:t>
            </a:r>
          </a:p>
        </p:txBody>
      </p:sp>
      <p:sp>
        <p:nvSpPr>
          <p:cNvPr id="8" name="Titel 7"/>
          <p:cNvSpPr>
            <a:spLocks noGrp="1"/>
          </p:cNvSpPr>
          <p:nvPr>
            <p:ph type="title" hasCustomPrompt="1"/>
          </p:nvPr>
        </p:nvSpPr>
        <p:spPr>
          <a:xfrm>
            <a:off x="720000" y="431304"/>
            <a:ext cx="9125403" cy="1281235"/>
          </a:xfrm>
        </p:spPr>
        <p:txBody>
          <a:bodyPr/>
          <a:lstStyle>
            <a:lvl1pPr>
              <a:defRPr sz="2400">
                <a:solidFill>
                  <a:schemeClr val="bg1"/>
                </a:solidFill>
              </a:defRPr>
            </a:lvl1pPr>
          </a:lstStyle>
          <a:p>
            <a:r>
              <a:rPr lang="da-DK" kern="0" dirty="0">
                <a:solidFill>
                  <a:schemeClr val="bg1"/>
                </a:solidFill>
              </a:rPr>
              <a:t>Overskrift</a:t>
            </a:r>
          </a:p>
        </p:txBody>
      </p:sp>
      <p:pic>
        <p:nvPicPr>
          <p:cNvPr id="11" name="Billede 10">
            <a:extLst>
              <a:ext uri="{FF2B5EF4-FFF2-40B4-BE49-F238E27FC236}">
                <a16:creationId xmlns:a16="http://schemas.microsoft.com/office/drawing/2014/main" id="{89E69130-4518-440E-90FE-B37E30A0B30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449763" y="6423437"/>
            <a:ext cx="540000" cy="316299"/>
          </a:xfrm>
          <a:prstGeom prst="rect">
            <a:avLst/>
          </a:prstGeom>
          <a:ln>
            <a:noFill/>
          </a:ln>
          <a:effectLst>
            <a:outerShdw blurRad="63500" sx="105000" sy="105000" algn="ctr" rotWithShape="0">
              <a:prstClr val="black">
                <a:alpha val="40000"/>
              </a:prstClr>
            </a:outerShdw>
          </a:effectLst>
        </p:spPr>
      </p:pic>
      <p:sp>
        <p:nvSpPr>
          <p:cNvPr id="12" name="Pladsholder til dato 1">
            <a:extLst>
              <a:ext uri="{FF2B5EF4-FFF2-40B4-BE49-F238E27FC236}">
                <a16:creationId xmlns:a16="http://schemas.microsoft.com/office/drawing/2014/main" id="{65A723DF-CED9-4094-B4C7-948F257CF4BC}"/>
              </a:ext>
            </a:extLst>
          </p:cNvPr>
          <p:cNvSpPr>
            <a:spLocks noGrp="1"/>
          </p:cNvSpPr>
          <p:nvPr>
            <p:ph type="dt" sz="half" idx="2"/>
          </p:nvPr>
        </p:nvSpPr>
        <p:spPr>
          <a:xfrm>
            <a:off x="720000" y="6815138"/>
            <a:ext cx="2428875" cy="384175"/>
          </a:xfrm>
          <a:prstGeom prst="rect">
            <a:avLst/>
          </a:prstGeom>
        </p:spPr>
        <p:txBody>
          <a:bodyPr vert="horz" lIns="0" tIns="45720" rIns="0" bIns="45720" rtlCol="0" anchor="ctr"/>
          <a:lstStyle>
            <a:lvl1pPr algn="l">
              <a:defRPr sz="1200">
                <a:solidFill>
                  <a:schemeClr val="tx1">
                    <a:tint val="75000"/>
                  </a:schemeClr>
                </a:solidFill>
              </a:defRPr>
            </a:lvl1pPr>
          </a:lstStyle>
          <a:p>
            <a:endParaRPr lang="da-DK" dirty="0"/>
          </a:p>
        </p:txBody>
      </p:sp>
      <p:sp>
        <p:nvSpPr>
          <p:cNvPr id="13" name="Pladsholder til slidenummer 2">
            <a:extLst>
              <a:ext uri="{FF2B5EF4-FFF2-40B4-BE49-F238E27FC236}">
                <a16:creationId xmlns:a16="http://schemas.microsoft.com/office/drawing/2014/main" id="{FCB4A4FD-7CA9-47C1-9EAE-8D09AF4CE8CD}"/>
              </a:ext>
            </a:extLst>
          </p:cNvPr>
          <p:cNvSpPr>
            <a:spLocks noGrp="1"/>
          </p:cNvSpPr>
          <p:nvPr>
            <p:ph type="sldNum" sz="quarter" idx="4"/>
          </p:nvPr>
        </p:nvSpPr>
        <p:spPr>
          <a:xfrm>
            <a:off x="7779166" y="6815138"/>
            <a:ext cx="2210598" cy="384175"/>
          </a:xfrm>
          <a:prstGeom prst="rect">
            <a:avLst/>
          </a:prstGeom>
        </p:spPr>
        <p:txBody>
          <a:bodyPr vert="horz" lIns="0" tIns="45720" rIns="0" bIns="45720" rtlCol="0" anchor="ctr"/>
          <a:lstStyle>
            <a:lvl1pPr algn="r">
              <a:defRPr sz="1200">
                <a:solidFill>
                  <a:schemeClr val="tx1">
                    <a:tint val="75000"/>
                  </a:schemeClr>
                </a:solidFill>
              </a:defRPr>
            </a:lvl1pPr>
          </a:lstStyle>
          <a:p>
            <a:fld id="{704AD0AC-175B-4631-BD38-7F805346F4F9}" type="slidenum">
              <a:rPr lang="da-DK" smtClean="0"/>
              <a:t>‹#›</a:t>
            </a:fld>
            <a:endParaRPr lang="da-DK" dirty="0"/>
          </a:p>
        </p:txBody>
      </p:sp>
    </p:spTree>
    <p:extLst>
      <p:ext uri="{BB962C8B-B14F-4D97-AF65-F5344CB8AC3E}">
        <p14:creationId xmlns:p14="http://schemas.microsoft.com/office/powerpoint/2010/main" val="9646582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1440000" y="2397252"/>
            <a:ext cx="8747552" cy="41823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da-DK" dirty="0"/>
          </a:p>
        </p:txBody>
      </p:sp>
      <p:sp>
        <p:nvSpPr>
          <p:cNvPr id="1026" name="Rectangle 2"/>
          <p:cNvSpPr>
            <a:spLocks noGrp="1" noChangeArrowheads="1"/>
          </p:cNvSpPr>
          <p:nvPr>
            <p:ph type="title"/>
          </p:nvPr>
        </p:nvSpPr>
        <p:spPr bwMode="auto">
          <a:xfrm>
            <a:off x="720000" y="1027825"/>
            <a:ext cx="9449793" cy="684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pPr lvl="0"/>
            <a:endParaRPr lang="da-DK" dirty="0"/>
          </a:p>
        </p:txBody>
      </p:sp>
      <p:sp>
        <p:nvSpPr>
          <p:cNvPr id="2" name="Pladsholder til dato 1"/>
          <p:cNvSpPr>
            <a:spLocks noGrp="1"/>
          </p:cNvSpPr>
          <p:nvPr>
            <p:ph type="dt" sz="half" idx="2"/>
          </p:nvPr>
        </p:nvSpPr>
        <p:spPr>
          <a:xfrm>
            <a:off x="894177" y="6815138"/>
            <a:ext cx="2428875" cy="38417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da-DK"/>
          </a:p>
        </p:txBody>
      </p:sp>
      <p:sp>
        <p:nvSpPr>
          <p:cNvPr id="3" name="Pladsholder til slidenummer 2"/>
          <p:cNvSpPr>
            <a:spLocks noGrp="1"/>
          </p:cNvSpPr>
          <p:nvPr>
            <p:ph type="sldNum" sz="quarter" idx="4"/>
          </p:nvPr>
        </p:nvSpPr>
        <p:spPr>
          <a:xfrm>
            <a:off x="7779165" y="6815138"/>
            <a:ext cx="2428875" cy="384175"/>
          </a:xfrm>
          <a:prstGeom prst="rect">
            <a:avLst/>
          </a:prstGeom>
        </p:spPr>
        <p:txBody>
          <a:bodyPr vert="horz" lIns="91440" tIns="45720" rIns="91440" bIns="45720" rtlCol="0" anchor="ctr"/>
          <a:lstStyle>
            <a:lvl1pPr algn="r">
              <a:defRPr sz="1200">
                <a:solidFill>
                  <a:schemeClr val="tx1">
                    <a:tint val="75000"/>
                  </a:schemeClr>
                </a:solidFill>
              </a:defRPr>
            </a:lvl1pPr>
          </a:lstStyle>
          <a:p>
            <a:fld id="{704AD0AC-175B-4631-BD38-7F805346F4F9}" type="slidenum">
              <a:rPr lang="da-DK" smtClean="0"/>
              <a:t>‹#›</a:t>
            </a:fld>
            <a:endParaRPr lang="da-DK"/>
          </a:p>
        </p:txBody>
      </p:sp>
    </p:spTree>
    <p:extLst>
      <p:ext uri="{BB962C8B-B14F-4D97-AF65-F5344CB8AC3E}">
        <p14:creationId xmlns:p14="http://schemas.microsoft.com/office/powerpoint/2010/main" val="1356920204"/>
      </p:ext>
    </p:extLst>
  </p:cSld>
  <p:clrMap bg1="lt1" tx1="dk1" bg2="lt2" tx2="dk2" accent1="accent1" accent2="accent2" accent3="accent3" accent4="accent4" accent5="accent5" accent6="accent6" hlink="hlink" folHlink="folHlink"/>
  <p:sldLayoutIdLst>
    <p:sldLayoutId id="2147483666" r:id="rId1"/>
    <p:sldLayoutId id="2147483665" r:id="rId2"/>
    <p:sldLayoutId id="2147483659" r:id="rId3"/>
    <p:sldLayoutId id="2147483660" r:id="rId4"/>
    <p:sldLayoutId id="2147483656" r:id="rId5"/>
    <p:sldLayoutId id="2147483657" r:id="rId6"/>
    <p:sldLayoutId id="2147483658" r:id="rId7"/>
    <p:sldLayoutId id="2147483661" r:id="rId8"/>
    <p:sldLayoutId id="2147483663" r:id="rId9"/>
    <p:sldLayoutId id="2147483662" r:id="rId10"/>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93029" rtl="0" eaLnBrk="1" fontAlgn="base" hangingPunct="1">
        <a:spcBef>
          <a:spcPct val="0"/>
        </a:spcBef>
        <a:spcAft>
          <a:spcPct val="0"/>
        </a:spcAft>
        <a:defRPr sz="2285" b="1">
          <a:solidFill>
            <a:schemeClr val="tx1"/>
          </a:solidFill>
          <a:latin typeface="Tahoma" panose="020B0604030504040204" pitchFamily="34" charset="0"/>
          <a:ea typeface="Tahoma" panose="020B0604030504040204" pitchFamily="34" charset="0"/>
          <a:cs typeface="Tahoma" panose="020B0604030504040204" pitchFamily="34" charset="0"/>
        </a:defRPr>
      </a:lvl1pPr>
      <a:lvl2pPr algn="l" defTabSz="993029" rtl="0" eaLnBrk="1" fontAlgn="base" hangingPunct="1">
        <a:spcBef>
          <a:spcPct val="0"/>
        </a:spcBef>
        <a:spcAft>
          <a:spcPct val="0"/>
        </a:spcAft>
        <a:defRPr sz="2285" b="1">
          <a:solidFill>
            <a:schemeClr val="tx1"/>
          </a:solidFill>
          <a:latin typeface="Verdana" pitchFamily="34" charset="0"/>
        </a:defRPr>
      </a:lvl2pPr>
      <a:lvl3pPr algn="l" defTabSz="993029" rtl="0" eaLnBrk="1" fontAlgn="base" hangingPunct="1">
        <a:spcBef>
          <a:spcPct val="0"/>
        </a:spcBef>
        <a:spcAft>
          <a:spcPct val="0"/>
        </a:spcAft>
        <a:defRPr sz="2285" b="1">
          <a:solidFill>
            <a:schemeClr val="tx1"/>
          </a:solidFill>
          <a:latin typeface="Verdana" pitchFamily="34" charset="0"/>
        </a:defRPr>
      </a:lvl3pPr>
      <a:lvl4pPr algn="l" defTabSz="993029" rtl="0" eaLnBrk="1" fontAlgn="base" hangingPunct="1">
        <a:spcBef>
          <a:spcPct val="0"/>
        </a:spcBef>
        <a:spcAft>
          <a:spcPct val="0"/>
        </a:spcAft>
        <a:defRPr sz="2285" b="1">
          <a:solidFill>
            <a:schemeClr val="tx1"/>
          </a:solidFill>
          <a:latin typeface="Verdana" pitchFamily="34" charset="0"/>
        </a:defRPr>
      </a:lvl4pPr>
      <a:lvl5pPr algn="l" defTabSz="993029" rtl="0" eaLnBrk="1" fontAlgn="base" hangingPunct="1">
        <a:spcBef>
          <a:spcPct val="0"/>
        </a:spcBef>
        <a:spcAft>
          <a:spcPct val="0"/>
        </a:spcAft>
        <a:defRPr sz="2285" b="1">
          <a:solidFill>
            <a:schemeClr val="tx1"/>
          </a:solidFill>
          <a:latin typeface="Verdana" pitchFamily="34" charset="0"/>
        </a:defRPr>
      </a:lvl5pPr>
      <a:lvl6pPr marL="435300" algn="l" defTabSz="993029" rtl="0" eaLnBrk="1" fontAlgn="base" hangingPunct="1">
        <a:spcBef>
          <a:spcPct val="0"/>
        </a:spcBef>
        <a:spcAft>
          <a:spcPct val="0"/>
        </a:spcAft>
        <a:defRPr sz="2285" b="1">
          <a:solidFill>
            <a:schemeClr val="tx1"/>
          </a:solidFill>
          <a:latin typeface="Verdana" pitchFamily="34" charset="0"/>
        </a:defRPr>
      </a:lvl6pPr>
      <a:lvl7pPr marL="870600" algn="l" defTabSz="993029" rtl="0" eaLnBrk="1" fontAlgn="base" hangingPunct="1">
        <a:spcBef>
          <a:spcPct val="0"/>
        </a:spcBef>
        <a:spcAft>
          <a:spcPct val="0"/>
        </a:spcAft>
        <a:defRPr sz="2285" b="1">
          <a:solidFill>
            <a:schemeClr val="tx1"/>
          </a:solidFill>
          <a:latin typeface="Verdana" pitchFamily="34" charset="0"/>
        </a:defRPr>
      </a:lvl7pPr>
      <a:lvl8pPr marL="1305900" algn="l" defTabSz="993029" rtl="0" eaLnBrk="1" fontAlgn="base" hangingPunct="1">
        <a:spcBef>
          <a:spcPct val="0"/>
        </a:spcBef>
        <a:spcAft>
          <a:spcPct val="0"/>
        </a:spcAft>
        <a:defRPr sz="2285" b="1">
          <a:solidFill>
            <a:schemeClr val="tx1"/>
          </a:solidFill>
          <a:latin typeface="Verdana" pitchFamily="34" charset="0"/>
        </a:defRPr>
      </a:lvl8pPr>
      <a:lvl9pPr marL="1741200" algn="l" defTabSz="993029" rtl="0" eaLnBrk="1" fontAlgn="base" hangingPunct="1">
        <a:spcBef>
          <a:spcPct val="0"/>
        </a:spcBef>
        <a:spcAft>
          <a:spcPct val="0"/>
        </a:spcAft>
        <a:defRPr sz="2285" b="1">
          <a:solidFill>
            <a:schemeClr val="tx1"/>
          </a:solidFill>
          <a:latin typeface="Verdana" pitchFamily="34" charset="0"/>
        </a:defRPr>
      </a:lvl9pPr>
    </p:titleStyle>
    <p:bodyStyle>
      <a:lvl1pPr marL="371819" indent="-371819" algn="l" defTabSz="993029" rtl="0" eaLnBrk="1" fontAlgn="base" hangingPunct="1">
        <a:lnSpc>
          <a:spcPts val="2285"/>
        </a:lnSpc>
        <a:spcBef>
          <a:spcPct val="20000"/>
        </a:spcBef>
        <a:spcAft>
          <a:spcPct val="0"/>
        </a:spcAft>
        <a:defRPr sz="1999">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807119" indent="-309850" algn="l" defTabSz="993029" rtl="0" eaLnBrk="1" fontAlgn="base" hangingPunct="1">
        <a:lnSpc>
          <a:spcPts val="2285"/>
        </a:lnSpc>
        <a:spcBef>
          <a:spcPct val="20000"/>
        </a:spcBef>
        <a:spcAft>
          <a:spcPct val="0"/>
        </a:spcAft>
        <a:defRPr sz="1999">
          <a:solidFill>
            <a:schemeClr val="tx1"/>
          </a:solidFill>
          <a:latin typeface="+mn-lt"/>
        </a:defRPr>
      </a:lvl2pPr>
      <a:lvl3pPr marL="1240908" indent="-247879" algn="l" defTabSz="993029" rtl="0" eaLnBrk="1" fontAlgn="base" hangingPunct="1">
        <a:lnSpc>
          <a:spcPts val="2285"/>
        </a:lnSpc>
        <a:spcBef>
          <a:spcPct val="20000"/>
        </a:spcBef>
        <a:spcAft>
          <a:spcPct val="0"/>
        </a:spcAft>
        <a:defRPr sz="1999">
          <a:solidFill>
            <a:schemeClr val="tx1"/>
          </a:solidFill>
          <a:latin typeface="+mn-lt"/>
        </a:defRPr>
      </a:lvl3pPr>
      <a:lvl4pPr marL="1738178" indent="-247879" algn="l" defTabSz="993029" rtl="0" eaLnBrk="1" fontAlgn="base" hangingPunct="1">
        <a:spcBef>
          <a:spcPct val="20000"/>
        </a:spcBef>
        <a:spcAft>
          <a:spcPct val="0"/>
        </a:spcAft>
        <a:buChar char="–"/>
        <a:defRPr sz="2190">
          <a:solidFill>
            <a:schemeClr val="tx1"/>
          </a:solidFill>
          <a:latin typeface="Arial" charset="0"/>
        </a:defRPr>
      </a:lvl4pPr>
      <a:lvl5pPr marL="2233936" indent="-247879" algn="l" defTabSz="993029" rtl="0" eaLnBrk="1" fontAlgn="base" hangingPunct="1">
        <a:spcBef>
          <a:spcPct val="20000"/>
        </a:spcBef>
        <a:spcAft>
          <a:spcPct val="0"/>
        </a:spcAft>
        <a:buChar char="»"/>
        <a:defRPr sz="2190">
          <a:solidFill>
            <a:schemeClr val="tx1"/>
          </a:solidFill>
          <a:latin typeface="Arial" charset="0"/>
        </a:defRPr>
      </a:lvl5pPr>
      <a:lvl6pPr marL="2669236" indent="-247879" algn="l" defTabSz="993029" rtl="0" eaLnBrk="1" fontAlgn="base" hangingPunct="1">
        <a:spcBef>
          <a:spcPct val="20000"/>
        </a:spcBef>
        <a:spcAft>
          <a:spcPct val="0"/>
        </a:spcAft>
        <a:buChar char="»"/>
        <a:defRPr sz="2190">
          <a:solidFill>
            <a:schemeClr val="tx1"/>
          </a:solidFill>
          <a:latin typeface="Arial" charset="0"/>
        </a:defRPr>
      </a:lvl6pPr>
      <a:lvl7pPr marL="3104536" indent="-247879" algn="l" defTabSz="993029" rtl="0" eaLnBrk="1" fontAlgn="base" hangingPunct="1">
        <a:spcBef>
          <a:spcPct val="20000"/>
        </a:spcBef>
        <a:spcAft>
          <a:spcPct val="0"/>
        </a:spcAft>
        <a:buChar char="»"/>
        <a:defRPr sz="2190">
          <a:solidFill>
            <a:schemeClr val="tx1"/>
          </a:solidFill>
          <a:latin typeface="Arial" charset="0"/>
        </a:defRPr>
      </a:lvl7pPr>
      <a:lvl8pPr marL="3539836" indent="-247879" algn="l" defTabSz="993029" rtl="0" eaLnBrk="1" fontAlgn="base" hangingPunct="1">
        <a:spcBef>
          <a:spcPct val="20000"/>
        </a:spcBef>
        <a:spcAft>
          <a:spcPct val="0"/>
        </a:spcAft>
        <a:buChar char="»"/>
        <a:defRPr sz="2190">
          <a:solidFill>
            <a:schemeClr val="tx1"/>
          </a:solidFill>
          <a:latin typeface="Arial" charset="0"/>
        </a:defRPr>
      </a:lvl8pPr>
      <a:lvl9pPr marL="3975137" indent="-247879" algn="l" defTabSz="993029" rtl="0" eaLnBrk="1" fontAlgn="base" hangingPunct="1">
        <a:spcBef>
          <a:spcPct val="20000"/>
        </a:spcBef>
        <a:spcAft>
          <a:spcPct val="0"/>
        </a:spcAft>
        <a:buChar char="»"/>
        <a:defRPr sz="2190">
          <a:solidFill>
            <a:schemeClr val="tx1"/>
          </a:solidFill>
          <a:latin typeface="Arial" charset="0"/>
        </a:defRPr>
      </a:lvl9pPr>
    </p:bodyStyle>
    <p:otherStyle>
      <a:defPPr>
        <a:defRPr lang="da-DK"/>
      </a:defPPr>
      <a:lvl1pPr marL="0" algn="l" defTabSz="870600" rtl="0" eaLnBrk="1" latinLnBrk="0" hangingPunct="1">
        <a:defRPr sz="1714" kern="1200">
          <a:solidFill>
            <a:schemeClr val="tx1"/>
          </a:solidFill>
          <a:latin typeface="+mn-lt"/>
          <a:ea typeface="+mn-ea"/>
          <a:cs typeface="+mn-cs"/>
        </a:defRPr>
      </a:lvl1pPr>
      <a:lvl2pPr marL="435300" algn="l" defTabSz="870600" rtl="0" eaLnBrk="1" latinLnBrk="0" hangingPunct="1">
        <a:defRPr sz="1714" kern="1200">
          <a:solidFill>
            <a:schemeClr val="tx1"/>
          </a:solidFill>
          <a:latin typeface="+mn-lt"/>
          <a:ea typeface="+mn-ea"/>
          <a:cs typeface="+mn-cs"/>
        </a:defRPr>
      </a:lvl2pPr>
      <a:lvl3pPr marL="870600" algn="l" defTabSz="870600" rtl="0" eaLnBrk="1" latinLnBrk="0" hangingPunct="1">
        <a:defRPr sz="1714" kern="1200">
          <a:solidFill>
            <a:schemeClr val="tx1"/>
          </a:solidFill>
          <a:latin typeface="+mn-lt"/>
          <a:ea typeface="+mn-ea"/>
          <a:cs typeface="+mn-cs"/>
        </a:defRPr>
      </a:lvl3pPr>
      <a:lvl4pPr marL="1305900" algn="l" defTabSz="870600" rtl="0" eaLnBrk="1" latinLnBrk="0" hangingPunct="1">
        <a:defRPr sz="1714" kern="1200">
          <a:solidFill>
            <a:schemeClr val="tx1"/>
          </a:solidFill>
          <a:latin typeface="+mn-lt"/>
          <a:ea typeface="+mn-ea"/>
          <a:cs typeface="+mn-cs"/>
        </a:defRPr>
      </a:lvl4pPr>
      <a:lvl5pPr marL="1741200" algn="l" defTabSz="870600" rtl="0" eaLnBrk="1" latinLnBrk="0" hangingPunct="1">
        <a:defRPr sz="1714" kern="1200">
          <a:solidFill>
            <a:schemeClr val="tx1"/>
          </a:solidFill>
          <a:latin typeface="+mn-lt"/>
          <a:ea typeface="+mn-ea"/>
          <a:cs typeface="+mn-cs"/>
        </a:defRPr>
      </a:lvl5pPr>
      <a:lvl6pPr marL="2176501" algn="l" defTabSz="870600" rtl="0" eaLnBrk="1" latinLnBrk="0" hangingPunct="1">
        <a:defRPr sz="1714" kern="1200">
          <a:solidFill>
            <a:schemeClr val="tx1"/>
          </a:solidFill>
          <a:latin typeface="+mn-lt"/>
          <a:ea typeface="+mn-ea"/>
          <a:cs typeface="+mn-cs"/>
        </a:defRPr>
      </a:lvl6pPr>
      <a:lvl7pPr marL="2611801" algn="l" defTabSz="870600" rtl="0" eaLnBrk="1" latinLnBrk="0" hangingPunct="1">
        <a:defRPr sz="1714" kern="1200">
          <a:solidFill>
            <a:schemeClr val="tx1"/>
          </a:solidFill>
          <a:latin typeface="+mn-lt"/>
          <a:ea typeface="+mn-ea"/>
          <a:cs typeface="+mn-cs"/>
        </a:defRPr>
      </a:lvl7pPr>
      <a:lvl8pPr marL="3047101" algn="l" defTabSz="870600" rtl="0" eaLnBrk="1" latinLnBrk="0" hangingPunct="1">
        <a:defRPr sz="1714" kern="1200">
          <a:solidFill>
            <a:schemeClr val="tx1"/>
          </a:solidFill>
          <a:latin typeface="+mn-lt"/>
          <a:ea typeface="+mn-ea"/>
          <a:cs typeface="+mn-cs"/>
        </a:defRPr>
      </a:lvl8pPr>
      <a:lvl9pPr marL="3482401" algn="l" defTabSz="870600" rtl="0" eaLnBrk="1" latinLnBrk="0" hangingPunct="1">
        <a:defRPr sz="171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tekst 1">
            <a:extLst>
              <a:ext uri="{FF2B5EF4-FFF2-40B4-BE49-F238E27FC236}">
                <a16:creationId xmlns:a16="http://schemas.microsoft.com/office/drawing/2014/main" id="{64683A42-0DA4-462C-92D0-A83DC082AEFE}"/>
              </a:ext>
            </a:extLst>
          </p:cNvPr>
          <p:cNvSpPr>
            <a:spLocks noGrp="1"/>
          </p:cNvSpPr>
          <p:nvPr>
            <p:ph type="body" sz="quarter" idx="10"/>
          </p:nvPr>
        </p:nvSpPr>
        <p:spPr>
          <a:xfrm>
            <a:off x="693927" y="1508484"/>
            <a:ext cx="7776225" cy="4182343"/>
          </a:xfrm>
        </p:spPr>
        <p:txBody>
          <a:bodyPr/>
          <a:lstStyle/>
          <a:p>
            <a:pPr marL="0" indent="0"/>
            <a:r>
              <a:rPr lang="da-DK" sz="2000" dirty="0"/>
              <a:t>Automatiserede beslutninger er </a:t>
            </a:r>
            <a:r>
              <a:rPr lang="da-DK" sz="2000" b="1" dirty="0"/>
              <a:t>KERNEN i / den optimale brug af </a:t>
            </a:r>
            <a:r>
              <a:rPr lang="da-DK" sz="2000" dirty="0"/>
              <a:t>algoritmeledelse</a:t>
            </a:r>
            <a:r>
              <a:rPr lang="da-DK" sz="2000" b="1" dirty="0"/>
              <a:t> </a:t>
            </a:r>
            <a:r>
              <a:rPr lang="da-DK" sz="2000" dirty="0"/>
              <a:t>(ledelse via kunstig intelligens).</a:t>
            </a:r>
          </a:p>
          <a:p>
            <a:pPr>
              <a:spcBef>
                <a:spcPts val="2400"/>
              </a:spcBef>
            </a:pPr>
            <a:r>
              <a:rPr lang="da-DK" sz="2000" dirty="0"/>
              <a:t>Fænomenet: </a:t>
            </a:r>
          </a:p>
          <a:p>
            <a:pPr>
              <a:spcBef>
                <a:spcPts val="1200"/>
              </a:spcBef>
              <a:buFont typeface="Wingdings" panose="05000000000000000000" pitchFamily="2" charset="2"/>
              <a:buChar char="Ø"/>
            </a:pPr>
            <a:r>
              <a:rPr lang="da-DK" sz="2000" dirty="0"/>
              <a:t>Det smarte er, at maskinen kan foreslå eller bestemme fx hvilken behandling en patient skal have, eller hvilken vedligeholdelse en bygning skal have. Om post skal gå til afdeling X eller Y, eller om svejsninger er tilstrækkelig gode.</a:t>
            </a:r>
          </a:p>
          <a:p>
            <a:pPr>
              <a:spcBef>
                <a:spcPts val="1200"/>
              </a:spcBef>
              <a:buFont typeface="Wingdings" panose="05000000000000000000" pitchFamily="2" charset="2"/>
              <a:buChar char="Ø"/>
            </a:pPr>
            <a:r>
              <a:rPr lang="da-DK" sz="2000" dirty="0"/>
              <a:t>Ud fra millioner af data/erfaringer og algoritmer, der er lagt ind i maskinen </a:t>
            </a:r>
            <a:r>
              <a:rPr lang="da-DK" sz="2000" i="1" dirty="0">
                <a:solidFill>
                  <a:srgbClr val="FF0000"/>
                </a:solidFill>
              </a:rPr>
              <a:t>(intensitet – tæthed)</a:t>
            </a:r>
            <a:r>
              <a:rPr lang="da-DK" sz="2000" dirty="0"/>
              <a:t> og uden, at lægen, teknikeren eller kontorchefen er inde over.     </a:t>
            </a:r>
          </a:p>
          <a:p>
            <a:pPr>
              <a:spcBef>
                <a:spcPts val="1200"/>
              </a:spcBef>
              <a:buFont typeface="Wingdings" panose="05000000000000000000" pitchFamily="2" charset="2"/>
              <a:buChar char="Ø"/>
            </a:pPr>
            <a:r>
              <a:rPr lang="da-DK" sz="2000" dirty="0"/>
              <a:t>Jo mere mennesket skal ind over…. Jo mindre effektivitet.</a:t>
            </a:r>
          </a:p>
          <a:p>
            <a:pPr>
              <a:spcBef>
                <a:spcPts val="1200"/>
              </a:spcBef>
            </a:pPr>
            <a:endParaRPr lang="da-DK" dirty="0"/>
          </a:p>
          <a:p>
            <a:r>
              <a:rPr lang="da-DK" dirty="0"/>
              <a:t> </a:t>
            </a:r>
          </a:p>
        </p:txBody>
      </p:sp>
      <p:sp>
        <p:nvSpPr>
          <p:cNvPr id="3" name="Titel 2">
            <a:extLst>
              <a:ext uri="{FF2B5EF4-FFF2-40B4-BE49-F238E27FC236}">
                <a16:creationId xmlns:a16="http://schemas.microsoft.com/office/drawing/2014/main" id="{B36332AA-A104-4A29-8126-FCA46AC88691}"/>
              </a:ext>
            </a:extLst>
          </p:cNvPr>
          <p:cNvSpPr>
            <a:spLocks noGrp="1"/>
          </p:cNvSpPr>
          <p:nvPr>
            <p:ph type="title"/>
          </p:nvPr>
        </p:nvSpPr>
        <p:spPr>
          <a:xfrm>
            <a:off x="720000" y="540000"/>
            <a:ext cx="7767218" cy="611384"/>
          </a:xfrm>
        </p:spPr>
        <p:txBody>
          <a:bodyPr/>
          <a:lstStyle/>
          <a:p>
            <a:r>
              <a:rPr lang="da-DK" dirty="0"/>
              <a:t>Automatiserede beslutninger</a:t>
            </a:r>
          </a:p>
        </p:txBody>
      </p:sp>
    </p:spTree>
    <p:extLst>
      <p:ext uri="{BB962C8B-B14F-4D97-AF65-F5344CB8AC3E}">
        <p14:creationId xmlns:p14="http://schemas.microsoft.com/office/powerpoint/2010/main" val="15717667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tekst 1">
            <a:extLst>
              <a:ext uri="{FF2B5EF4-FFF2-40B4-BE49-F238E27FC236}">
                <a16:creationId xmlns:a16="http://schemas.microsoft.com/office/drawing/2014/main" id="{0245E2CF-EAED-48F0-93AA-1B3013D23616}"/>
              </a:ext>
            </a:extLst>
          </p:cNvPr>
          <p:cNvSpPr>
            <a:spLocks noGrp="1"/>
          </p:cNvSpPr>
          <p:nvPr>
            <p:ph type="body" sz="quarter" idx="10"/>
          </p:nvPr>
        </p:nvSpPr>
        <p:spPr>
          <a:xfrm>
            <a:off x="710993" y="1799456"/>
            <a:ext cx="7776225" cy="4182343"/>
          </a:xfrm>
        </p:spPr>
        <p:txBody>
          <a:bodyPr/>
          <a:lstStyle/>
          <a:p>
            <a:pPr>
              <a:buFont typeface="Wingdings" panose="05000000000000000000" pitchFamily="2" charset="2"/>
              <a:buChar char="Ø"/>
            </a:pPr>
            <a:r>
              <a:rPr lang="da-DK" sz="2000" dirty="0">
                <a:ea typeface="Calibri" panose="020F0502020204030204" pitchFamily="34" charset="0"/>
              </a:rPr>
              <a:t>Arbejdsretlig relevans??</a:t>
            </a:r>
          </a:p>
          <a:p>
            <a:pPr>
              <a:buFont typeface="Wingdings" panose="05000000000000000000" pitchFamily="2" charset="2"/>
              <a:buChar char="Ø"/>
            </a:pPr>
            <a:endParaRPr lang="da-DK" sz="2000" dirty="0">
              <a:ea typeface="Calibri" panose="020F0502020204030204" pitchFamily="34" charset="0"/>
            </a:endParaRPr>
          </a:p>
          <a:p>
            <a:pPr>
              <a:buFont typeface="Wingdings" panose="05000000000000000000" pitchFamily="2" charset="2"/>
              <a:buChar char="Ø"/>
            </a:pPr>
            <a:r>
              <a:rPr lang="da-DK" sz="2000" dirty="0">
                <a:ea typeface="Calibri" panose="020F0502020204030204" pitchFamily="34" charset="0"/>
              </a:rPr>
              <a:t>Algoritmerne kan også analysere medarbejdernes arbejdsmønstre, kvalitet, kvantitet, kunde-feed back, stemmeføring og følelser. </a:t>
            </a:r>
            <a:r>
              <a:rPr lang="da-DK" sz="2000" i="1" dirty="0">
                <a:solidFill>
                  <a:srgbClr val="FF0000"/>
                </a:solidFill>
                <a:ea typeface="Calibri" panose="020F0502020204030204" pitchFamily="34" charset="0"/>
              </a:rPr>
              <a:t>(intensitet – tæthed)</a:t>
            </a:r>
            <a:r>
              <a:rPr lang="da-DK" sz="2000" dirty="0">
                <a:ea typeface="Calibri" panose="020F0502020204030204" pitchFamily="34" charset="0"/>
              </a:rPr>
              <a:t> </a:t>
            </a:r>
          </a:p>
          <a:p>
            <a:pPr lvl="4">
              <a:buFont typeface="Wingdings" panose="05000000000000000000" pitchFamily="2" charset="2"/>
              <a:buChar char="Ø"/>
            </a:pPr>
            <a:endParaRPr lang="da-DK" sz="2000" dirty="0">
              <a:latin typeface="Calibri" panose="020F0502020204030204" pitchFamily="34" charset="0"/>
              <a:ea typeface="Calibri" panose="020F0502020204030204" pitchFamily="34" charset="0"/>
              <a:cs typeface="Calibri" panose="020F0502020204030204" pitchFamily="34" charset="0"/>
            </a:endParaRPr>
          </a:p>
          <a:p>
            <a:pPr marL="358775" indent="0"/>
            <a:r>
              <a:rPr lang="da-DK" sz="2000" i="1" dirty="0">
                <a:ea typeface="Calibri" panose="020F0502020204030204" pitchFamily="34" charset="0"/>
              </a:rPr>
              <a:t>Hej Mathilde!</a:t>
            </a:r>
            <a:br>
              <a:rPr lang="da-DK" sz="2000" i="1" dirty="0">
                <a:ea typeface="Calibri" panose="020F0502020204030204" pitchFamily="34" charset="0"/>
              </a:rPr>
            </a:br>
            <a:r>
              <a:rPr lang="da-DK" sz="2000" dirty="0">
                <a:ea typeface="Calibri" panose="020F0502020204030204" pitchFamily="34" charset="0"/>
              </a:rPr>
              <a:t>(Politiken.dk, 18. marts 2022)</a:t>
            </a:r>
          </a:p>
          <a:p>
            <a:pPr>
              <a:buFont typeface="Wingdings" panose="05000000000000000000" pitchFamily="2" charset="2"/>
              <a:buChar char="Ø"/>
            </a:pPr>
            <a:endParaRPr lang="da-DK" sz="2000" dirty="0">
              <a:ea typeface="Calibri" panose="020F0502020204030204" pitchFamily="34" charset="0"/>
            </a:endParaRPr>
          </a:p>
          <a:p>
            <a:pPr>
              <a:buFont typeface="Wingdings" panose="05000000000000000000" pitchFamily="2" charset="2"/>
              <a:buChar char="Ø"/>
            </a:pPr>
            <a:endParaRPr lang="da-DK" sz="2000" dirty="0">
              <a:ea typeface="Calibri" panose="020F0502020204030204" pitchFamily="34" charset="0"/>
            </a:endParaRPr>
          </a:p>
          <a:p>
            <a:pPr>
              <a:buFont typeface="Wingdings" panose="05000000000000000000" pitchFamily="2" charset="2"/>
              <a:buChar char="Ø"/>
            </a:pPr>
            <a:endParaRPr lang="da-DK" sz="2000" dirty="0">
              <a:ea typeface="Calibri" panose="020F0502020204030204" pitchFamily="34" charset="0"/>
            </a:endParaRPr>
          </a:p>
          <a:p>
            <a:pPr>
              <a:buFont typeface="Wingdings" panose="05000000000000000000" pitchFamily="2" charset="2"/>
              <a:buChar char="Ø"/>
            </a:pPr>
            <a:endParaRPr lang="da-DK" sz="2000" dirty="0">
              <a:ea typeface="Calibri" panose="020F0502020204030204" pitchFamily="34" charset="0"/>
            </a:endParaRPr>
          </a:p>
          <a:p>
            <a:pPr>
              <a:buFont typeface="Wingdings" panose="05000000000000000000" pitchFamily="2" charset="2"/>
              <a:buChar char="Ø"/>
            </a:pPr>
            <a:r>
              <a:rPr lang="da-DK" sz="2000" dirty="0">
                <a:ea typeface="Calibri" panose="020F0502020204030204" pitchFamily="34" charset="0"/>
              </a:rPr>
              <a:t>Og foreslå/beslutte hvem der skal ansættes, fyres eller sanktioneres eller forfremmes.</a:t>
            </a:r>
          </a:p>
          <a:p>
            <a:pPr>
              <a:buFont typeface="Wingdings" panose="05000000000000000000" pitchFamily="2" charset="2"/>
              <a:buChar char="Ø"/>
            </a:pPr>
            <a:endParaRPr lang="da-DK" sz="2000" i="1" dirty="0">
              <a:ea typeface="Calibri" panose="020F0502020204030204" pitchFamily="34" charset="0"/>
            </a:endParaRPr>
          </a:p>
          <a:p>
            <a:pPr>
              <a:buFont typeface="Wingdings" panose="05000000000000000000" pitchFamily="2" charset="2"/>
              <a:buChar char="Ø"/>
            </a:pPr>
            <a:endParaRPr lang="da-DK" sz="2000" dirty="0">
              <a:ea typeface="Calibri" panose="020F0502020204030204" pitchFamily="34" charset="0"/>
            </a:endParaRPr>
          </a:p>
          <a:p>
            <a:endParaRPr lang="da-DK" sz="2000" dirty="0">
              <a:ea typeface="Calibri" panose="020F0502020204030204" pitchFamily="34" charset="0"/>
            </a:endParaRPr>
          </a:p>
          <a:p>
            <a:endParaRPr lang="da-DK" sz="2000" dirty="0">
              <a:ea typeface="Calibri" panose="020F0502020204030204" pitchFamily="34" charset="0"/>
            </a:endParaRPr>
          </a:p>
        </p:txBody>
      </p:sp>
      <p:sp>
        <p:nvSpPr>
          <p:cNvPr id="3" name="Titel 2">
            <a:extLst>
              <a:ext uri="{FF2B5EF4-FFF2-40B4-BE49-F238E27FC236}">
                <a16:creationId xmlns:a16="http://schemas.microsoft.com/office/drawing/2014/main" id="{91F06360-5B12-44A2-B05B-79EF7DD275DA}"/>
              </a:ext>
            </a:extLst>
          </p:cNvPr>
          <p:cNvSpPr>
            <a:spLocks noGrp="1"/>
          </p:cNvSpPr>
          <p:nvPr>
            <p:ph type="title"/>
          </p:nvPr>
        </p:nvSpPr>
        <p:spPr>
          <a:xfrm>
            <a:off x="720000" y="620394"/>
            <a:ext cx="7767218" cy="971424"/>
          </a:xfrm>
        </p:spPr>
        <p:txBody>
          <a:bodyPr/>
          <a:lstStyle/>
          <a:p>
            <a:r>
              <a:rPr lang="da-DK" dirty="0"/>
              <a:t>Automatiserede beslutninger</a:t>
            </a:r>
            <a:br>
              <a:rPr lang="da-DK" dirty="0"/>
            </a:br>
            <a:endParaRPr lang="da-DK" dirty="0"/>
          </a:p>
        </p:txBody>
      </p:sp>
      <p:pic>
        <p:nvPicPr>
          <p:cNvPr id="4" name="Billede 3" descr="Et billede, der indeholder tekst, mur, indendørs, møbel&#10;&#10;Automatisk genereret beskrivelse">
            <a:extLst>
              <a:ext uri="{FF2B5EF4-FFF2-40B4-BE49-F238E27FC236}">
                <a16:creationId xmlns:a16="http://schemas.microsoft.com/office/drawing/2014/main" id="{FB3E389A-DFA1-A6A5-E5DB-E14E5A2E569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63777" y="3527648"/>
            <a:ext cx="3748627" cy="2232249"/>
          </a:xfrm>
          <a:prstGeom prst="rect">
            <a:avLst/>
          </a:prstGeom>
        </p:spPr>
      </p:pic>
    </p:spTree>
    <p:extLst>
      <p:ext uri="{BB962C8B-B14F-4D97-AF65-F5344CB8AC3E}">
        <p14:creationId xmlns:p14="http://schemas.microsoft.com/office/powerpoint/2010/main" val="3926969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tekst 1">
            <a:extLst>
              <a:ext uri="{FF2B5EF4-FFF2-40B4-BE49-F238E27FC236}">
                <a16:creationId xmlns:a16="http://schemas.microsoft.com/office/drawing/2014/main" id="{AB2D1218-C586-4312-BF0B-52747FEF7E9C}"/>
              </a:ext>
            </a:extLst>
          </p:cNvPr>
          <p:cNvSpPr>
            <a:spLocks noGrp="1"/>
          </p:cNvSpPr>
          <p:nvPr>
            <p:ph type="body" sz="quarter" idx="10"/>
          </p:nvPr>
        </p:nvSpPr>
        <p:spPr/>
        <p:txBody>
          <a:bodyPr/>
          <a:lstStyle/>
          <a:p>
            <a:pPr marL="0" indent="0"/>
            <a:endParaRPr lang="da-DK" sz="1600" dirty="0"/>
          </a:p>
          <a:p>
            <a:pPr>
              <a:buFont typeface="Wingdings" panose="05000000000000000000" pitchFamily="2" charset="2"/>
              <a:buChar char="Ø"/>
            </a:pPr>
            <a:endParaRPr lang="da-DK" sz="1600" dirty="0"/>
          </a:p>
        </p:txBody>
      </p:sp>
      <p:sp>
        <p:nvSpPr>
          <p:cNvPr id="3" name="Titel 2">
            <a:extLst>
              <a:ext uri="{FF2B5EF4-FFF2-40B4-BE49-F238E27FC236}">
                <a16:creationId xmlns:a16="http://schemas.microsoft.com/office/drawing/2014/main" id="{18321321-4158-4E05-820C-6D9C2BFFA4D7}"/>
              </a:ext>
            </a:extLst>
          </p:cNvPr>
          <p:cNvSpPr>
            <a:spLocks noGrp="1"/>
          </p:cNvSpPr>
          <p:nvPr>
            <p:ph type="title"/>
          </p:nvPr>
        </p:nvSpPr>
        <p:spPr>
          <a:xfrm>
            <a:off x="720000" y="444574"/>
            <a:ext cx="7767218" cy="683392"/>
          </a:xfrm>
        </p:spPr>
        <p:txBody>
          <a:bodyPr/>
          <a:lstStyle/>
          <a:p>
            <a:r>
              <a:rPr lang="da-DK" dirty="0"/>
              <a:t>Automatiserede beslutninger</a:t>
            </a:r>
          </a:p>
        </p:txBody>
      </p:sp>
      <p:sp>
        <p:nvSpPr>
          <p:cNvPr id="4" name="Pladsholder til tekst 1">
            <a:extLst>
              <a:ext uri="{FF2B5EF4-FFF2-40B4-BE49-F238E27FC236}">
                <a16:creationId xmlns:a16="http://schemas.microsoft.com/office/drawing/2014/main" id="{D3DCBF6B-10C1-9974-3146-3588D1AD118C}"/>
              </a:ext>
            </a:extLst>
          </p:cNvPr>
          <p:cNvSpPr txBox="1">
            <a:spLocks/>
          </p:cNvSpPr>
          <p:nvPr/>
        </p:nvSpPr>
        <p:spPr bwMode="auto">
          <a:xfrm>
            <a:off x="720000" y="1508484"/>
            <a:ext cx="7272169" cy="41823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marL="371819" indent="-371819" algn="l" defTabSz="993029" rtl="0" eaLnBrk="1" fontAlgn="base" hangingPunct="1">
              <a:lnSpc>
                <a:spcPts val="2285"/>
              </a:lnSpc>
              <a:spcBef>
                <a:spcPct val="20000"/>
              </a:spcBef>
              <a:spcAft>
                <a:spcPct val="0"/>
              </a:spcAft>
              <a:defRPr sz="2200" baseline="0">
                <a:solidFill>
                  <a:schemeClr val="tx1"/>
                </a:solidFill>
                <a:latin typeface="Calibri" panose="020F0502020204030204" pitchFamily="34" charset="0"/>
                <a:ea typeface="Tahoma" panose="020B0604030504040204" pitchFamily="34" charset="0"/>
                <a:cs typeface="Calibri" panose="020F0502020204030204" pitchFamily="34" charset="0"/>
              </a:defRPr>
            </a:lvl1pPr>
            <a:lvl2pPr marL="807119" indent="-309850" algn="l" defTabSz="993029" rtl="0" eaLnBrk="1" fontAlgn="base" hangingPunct="1">
              <a:lnSpc>
                <a:spcPts val="2285"/>
              </a:lnSpc>
              <a:spcBef>
                <a:spcPct val="20000"/>
              </a:spcBef>
              <a:spcAft>
                <a:spcPct val="0"/>
              </a:spcAft>
              <a:defRPr sz="1999">
                <a:solidFill>
                  <a:schemeClr val="tx1"/>
                </a:solidFill>
                <a:latin typeface="+mn-lt"/>
              </a:defRPr>
            </a:lvl2pPr>
            <a:lvl3pPr marL="1240908" indent="-247879" algn="l" defTabSz="993029" rtl="0" eaLnBrk="1" fontAlgn="base" hangingPunct="1">
              <a:lnSpc>
                <a:spcPts val="2285"/>
              </a:lnSpc>
              <a:spcBef>
                <a:spcPct val="20000"/>
              </a:spcBef>
              <a:spcAft>
                <a:spcPct val="0"/>
              </a:spcAft>
              <a:defRPr sz="1999">
                <a:solidFill>
                  <a:schemeClr val="tx1"/>
                </a:solidFill>
                <a:latin typeface="+mn-lt"/>
              </a:defRPr>
            </a:lvl3pPr>
            <a:lvl4pPr marL="1738178" indent="-247879" algn="l" defTabSz="993029" rtl="0" eaLnBrk="1" fontAlgn="base" hangingPunct="1">
              <a:spcBef>
                <a:spcPct val="20000"/>
              </a:spcBef>
              <a:spcAft>
                <a:spcPct val="0"/>
              </a:spcAft>
              <a:buChar char="–"/>
              <a:defRPr sz="2190">
                <a:solidFill>
                  <a:schemeClr val="tx1"/>
                </a:solidFill>
                <a:latin typeface="Arial" charset="0"/>
              </a:defRPr>
            </a:lvl4pPr>
            <a:lvl5pPr marL="2233936" indent="-247879" algn="l" defTabSz="993029" rtl="0" eaLnBrk="1" fontAlgn="base" hangingPunct="1">
              <a:spcBef>
                <a:spcPct val="20000"/>
              </a:spcBef>
              <a:spcAft>
                <a:spcPct val="0"/>
              </a:spcAft>
              <a:buChar char="»"/>
              <a:defRPr sz="2190">
                <a:solidFill>
                  <a:schemeClr val="tx1"/>
                </a:solidFill>
                <a:latin typeface="Arial" charset="0"/>
              </a:defRPr>
            </a:lvl5pPr>
            <a:lvl6pPr marL="2669236" indent="-247879" algn="l" defTabSz="993029" rtl="0" eaLnBrk="1" fontAlgn="base" hangingPunct="1">
              <a:spcBef>
                <a:spcPct val="20000"/>
              </a:spcBef>
              <a:spcAft>
                <a:spcPct val="0"/>
              </a:spcAft>
              <a:buChar char="»"/>
              <a:defRPr sz="2190">
                <a:solidFill>
                  <a:schemeClr val="tx1"/>
                </a:solidFill>
                <a:latin typeface="Arial" charset="0"/>
              </a:defRPr>
            </a:lvl6pPr>
            <a:lvl7pPr marL="3104536" indent="-247879" algn="l" defTabSz="993029" rtl="0" eaLnBrk="1" fontAlgn="base" hangingPunct="1">
              <a:spcBef>
                <a:spcPct val="20000"/>
              </a:spcBef>
              <a:spcAft>
                <a:spcPct val="0"/>
              </a:spcAft>
              <a:buChar char="»"/>
              <a:defRPr sz="2190">
                <a:solidFill>
                  <a:schemeClr val="tx1"/>
                </a:solidFill>
                <a:latin typeface="Arial" charset="0"/>
              </a:defRPr>
            </a:lvl7pPr>
            <a:lvl8pPr marL="3539836" indent="-247879" algn="l" defTabSz="993029" rtl="0" eaLnBrk="1" fontAlgn="base" hangingPunct="1">
              <a:spcBef>
                <a:spcPct val="20000"/>
              </a:spcBef>
              <a:spcAft>
                <a:spcPct val="0"/>
              </a:spcAft>
              <a:buChar char="»"/>
              <a:defRPr sz="2190">
                <a:solidFill>
                  <a:schemeClr val="tx1"/>
                </a:solidFill>
                <a:latin typeface="Arial" charset="0"/>
              </a:defRPr>
            </a:lvl8pPr>
            <a:lvl9pPr marL="3975137" indent="-247879" algn="l" defTabSz="993029" rtl="0" eaLnBrk="1" fontAlgn="base" hangingPunct="1">
              <a:spcBef>
                <a:spcPct val="20000"/>
              </a:spcBef>
              <a:spcAft>
                <a:spcPct val="0"/>
              </a:spcAft>
              <a:buChar char="»"/>
              <a:defRPr sz="2190">
                <a:solidFill>
                  <a:schemeClr val="tx1"/>
                </a:solidFill>
                <a:latin typeface="Arial" charset="0"/>
              </a:defRPr>
            </a:lvl9pPr>
          </a:lstStyle>
          <a:p>
            <a:pPr marL="0" indent="0"/>
            <a:r>
              <a:rPr lang="da-DK" sz="2000" kern="0" dirty="0">
                <a:ea typeface="Calibri" panose="020F0502020204030204" pitchFamily="34" charset="0"/>
              </a:rPr>
              <a:t>Besked fra Uber til chauffør:</a:t>
            </a:r>
          </a:p>
          <a:p>
            <a:pPr marL="342900" indent="-342900">
              <a:buFont typeface="Wingdings" panose="05000000000000000000" pitchFamily="2" charset="2"/>
              <a:buChar char="Ø"/>
            </a:pPr>
            <a:endParaRPr lang="da-DK" sz="2000" kern="0" dirty="0">
              <a:ea typeface="Calibri" panose="020F0502020204030204" pitchFamily="34" charset="0"/>
            </a:endParaRPr>
          </a:p>
          <a:p>
            <a:pPr marL="447675" lvl="1" indent="0">
              <a:lnSpc>
                <a:spcPts val="2600"/>
              </a:lnSpc>
              <a:spcBef>
                <a:spcPts val="1200"/>
              </a:spcBef>
            </a:pPr>
            <a:r>
              <a:rPr lang="da-DK" sz="2000" kern="0" dirty="0">
                <a:latin typeface="Calibri" panose="020F0502020204030204" pitchFamily="34" charset="0"/>
                <a:ea typeface="Calibri" panose="020F0502020204030204" pitchFamily="34" charset="0"/>
                <a:cs typeface="Calibri" panose="020F0502020204030204" pitchFamily="34" charset="0"/>
              </a:rPr>
              <a:t>”</a:t>
            </a:r>
            <a:r>
              <a:rPr lang="da-DK" sz="2000" i="1" kern="0" dirty="0">
                <a:latin typeface="Calibri" panose="020F0502020204030204" pitchFamily="34" charset="0"/>
                <a:ea typeface="Calibri" panose="020F0502020204030204" pitchFamily="34" charset="0"/>
                <a:cs typeface="Calibri" panose="020F0502020204030204" pitchFamily="34" charset="0"/>
              </a:rPr>
              <a:t>Hej (Navn)</a:t>
            </a:r>
          </a:p>
          <a:p>
            <a:pPr marL="447675" lvl="1" indent="0">
              <a:lnSpc>
                <a:spcPts val="2600"/>
              </a:lnSpc>
              <a:spcBef>
                <a:spcPts val="1200"/>
              </a:spcBef>
            </a:pPr>
            <a:r>
              <a:rPr lang="da-DK" sz="2000" i="1" kern="0" dirty="0">
                <a:latin typeface="Calibri" panose="020F0502020204030204" pitchFamily="34" charset="0"/>
                <a:ea typeface="Calibri" panose="020F0502020204030204" pitchFamily="34" charset="0"/>
                <a:cs typeface="Calibri" panose="020F0502020204030204" pitchFamily="34" charset="0"/>
              </a:rPr>
              <a:t>Vi vil informere om, at din konto er blevet ”flagged” for overtrædelse af Ubers betingelser og politikker. </a:t>
            </a:r>
          </a:p>
          <a:p>
            <a:pPr marL="447675" lvl="1" indent="0">
              <a:lnSpc>
                <a:spcPts val="2600"/>
              </a:lnSpc>
              <a:spcBef>
                <a:spcPts val="1200"/>
              </a:spcBef>
            </a:pPr>
            <a:r>
              <a:rPr lang="da-DK" sz="2000" i="1" kern="0" dirty="0">
                <a:latin typeface="Calibri" panose="020F0502020204030204" pitchFamily="34" charset="0"/>
                <a:ea typeface="Calibri" panose="020F0502020204030204" pitchFamily="34" charset="0"/>
                <a:cs typeface="Calibri" panose="020F0502020204030204" pitchFamily="34" charset="0"/>
              </a:rPr>
              <a:t>Ved gennemgang af vores seneste ture, opdagede vi irregulære ture som kan sættes i forbindelse med svigagtige aktiviteter.</a:t>
            </a:r>
          </a:p>
          <a:p>
            <a:pPr marL="447675" lvl="1" indent="0">
              <a:lnSpc>
                <a:spcPts val="2600"/>
              </a:lnSpc>
              <a:spcBef>
                <a:spcPts val="1200"/>
              </a:spcBef>
            </a:pPr>
            <a:r>
              <a:rPr lang="da-DK" sz="2000" i="1" kern="0" dirty="0">
                <a:latin typeface="Calibri" panose="020F0502020204030204" pitchFamily="34" charset="0"/>
                <a:ea typeface="Calibri" panose="020F0502020204030204" pitchFamily="34" charset="0"/>
                <a:cs typeface="Calibri" panose="020F0502020204030204" pitchFamily="34" charset="0"/>
              </a:rPr>
              <a:t>Din konto er derfor blevet deaktiveret. Desværre er </a:t>
            </a:r>
            <a:r>
              <a:rPr lang="da-DK" sz="2000" i="1" kern="0" dirty="0" err="1">
                <a:latin typeface="Calibri" panose="020F0502020204030204" pitchFamily="34" charset="0"/>
                <a:ea typeface="Calibri" panose="020F0502020204030204" pitchFamily="34" charset="0"/>
                <a:cs typeface="Calibri" panose="020F0502020204030204" pitchFamily="34" charset="0"/>
              </a:rPr>
              <a:t>deaktiveringen</a:t>
            </a:r>
            <a:r>
              <a:rPr lang="da-DK" sz="2000" i="1" kern="0" dirty="0">
                <a:latin typeface="Calibri" panose="020F0502020204030204" pitchFamily="34" charset="0"/>
                <a:ea typeface="Calibri" panose="020F0502020204030204" pitchFamily="34" charset="0"/>
                <a:cs typeface="Calibri" panose="020F0502020204030204" pitchFamily="34" charset="0"/>
              </a:rPr>
              <a:t> permanent og kan ikke ændres”.</a:t>
            </a:r>
            <a:endParaRPr lang="da-DK" sz="2000" kern="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313899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13AFF57A-FD67-33FE-C118-DEB2BC7551C8}"/>
              </a:ext>
            </a:extLst>
          </p:cNvPr>
          <p:cNvSpPr>
            <a:spLocks noGrp="1"/>
          </p:cNvSpPr>
          <p:nvPr>
            <p:ph type="title"/>
          </p:nvPr>
        </p:nvSpPr>
        <p:spPr>
          <a:xfrm>
            <a:off x="721310" y="431304"/>
            <a:ext cx="7767218" cy="755400"/>
          </a:xfrm>
        </p:spPr>
        <p:txBody>
          <a:bodyPr/>
          <a:lstStyle/>
          <a:p>
            <a:r>
              <a:rPr lang="da-DK" dirty="0"/>
              <a:t>Automatiserede beslutninger</a:t>
            </a:r>
          </a:p>
        </p:txBody>
      </p:sp>
      <p:sp>
        <p:nvSpPr>
          <p:cNvPr id="4" name="Pladsholder til tekst 1">
            <a:extLst>
              <a:ext uri="{FF2B5EF4-FFF2-40B4-BE49-F238E27FC236}">
                <a16:creationId xmlns:a16="http://schemas.microsoft.com/office/drawing/2014/main" id="{B899C933-14F1-75E1-6821-C453FD13DAB3}"/>
              </a:ext>
            </a:extLst>
          </p:cNvPr>
          <p:cNvSpPr txBox="1">
            <a:spLocks noGrp="1"/>
          </p:cNvSpPr>
          <p:nvPr>
            <p:ph type="body" sz="quarter" idx="10"/>
          </p:nvPr>
        </p:nvSpPr>
        <p:spPr bwMode="auto">
          <a:xfrm>
            <a:off x="721310" y="1508124"/>
            <a:ext cx="7775575"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marL="371819" indent="-371819" algn="l" defTabSz="993029" rtl="0" eaLnBrk="1" fontAlgn="base" hangingPunct="1">
              <a:lnSpc>
                <a:spcPts val="2285"/>
              </a:lnSpc>
              <a:spcBef>
                <a:spcPct val="20000"/>
              </a:spcBef>
              <a:spcAft>
                <a:spcPct val="0"/>
              </a:spcAft>
              <a:defRPr sz="2200" baseline="0">
                <a:solidFill>
                  <a:schemeClr val="tx1"/>
                </a:solidFill>
                <a:latin typeface="Calibri" panose="020F0502020204030204" pitchFamily="34" charset="0"/>
                <a:ea typeface="Tahoma" panose="020B0604030504040204" pitchFamily="34" charset="0"/>
                <a:cs typeface="Calibri" panose="020F0502020204030204" pitchFamily="34" charset="0"/>
              </a:defRPr>
            </a:lvl1pPr>
            <a:lvl2pPr marL="807119" indent="-309850" algn="l" defTabSz="993029" rtl="0" eaLnBrk="1" fontAlgn="base" hangingPunct="1">
              <a:lnSpc>
                <a:spcPts val="2285"/>
              </a:lnSpc>
              <a:spcBef>
                <a:spcPct val="20000"/>
              </a:spcBef>
              <a:spcAft>
                <a:spcPct val="0"/>
              </a:spcAft>
              <a:defRPr sz="1999">
                <a:solidFill>
                  <a:schemeClr val="tx1"/>
                </a:solidFill>
                <a:latin typeface="+mn-lt"/>
              </a:defRPr>
            </a:lvl2pPr>
            <a:lvl3pPr marL="1240908" indent="-247879" algn="l" defTabSz="993029" rtl="0" eaLnBrk="1" fontAlgn="base" hangingPunct="1">
              <a:lnSpc>
                <a:spcPts val="2285"/>
              </a:lnSpc>
              <a:spcBef>
                <a:spcPct val="20000"/>
              </a:spcBef>
              <a:spcAft>
                <a:spcPct val="0"/>
              </a:spcAft>
              <a:defRPr sz="1999">
                <a:solidFill>
                  <a:schemeClr val="tx1"/>
                </a:solidFill>
                <a:latin typeface="+mn-lt"/>
              </a:defRPr>
            </a:lvl3pPr>
            <a:lvl4pPr marL="1738178" indent="-247879" algn="l" defTabSz="993029" rtl="0" eaLnBrk="1" fontAlgn="base" hangingPunct="1">
              <a:spcBef>
                <a:spcPct val="20000"/>
              </a:spcBef>
              <a:spcAft>
                <a:spcPct val="0"/>
              </a:spcAft>
              <a:buChar char="–"/>
              <a:defRPr sz="2190">
                <a:solidFill>
                  <a:schemeClr val="tx1"/>
                </a:solidFill>
                <a:latin typeface="Arial" charset="0"/>
              </a:defRPr>
            </a:lvl4pPr>
            <a:lvl5pPr marL="2233936" indent="-247879" algn="l" defTabSz="993029" rtl="0" eaLnBrk="1" fontAlgn="base" hangingPunct="1">
              <a:spcBef>
                <a:spcPct val="20000"/>
              </a:spcBef>
              <a:spcAft>
                <a:spcPct val="0"/>
              </a:spcAft>
              <a:buChar char="»"/>
              <a:defRPr sz="2190">
                <a:solidFill>
                  <a:schemeClr val="tx1"/>
                </a:solidFill>
                <a:latin typeface="Arial" charset="0"/>
              </a:defRPr>
            </a:lvl5pPr>
            <a:lvl6pPr marL="2669236" indent="-247879" algn="l" defTabSz="993029" rtl="0" eaLnBrk="1" fontAlgn="base" hangingPunct="1">
              <a:spcBef>
                <a:spcPct val="20000"/>
              </a:spcBef>
              <a:spcAft>
                <a:spcPct val="0"/>
              </a:spcAft>
              <a:buChar char="»"/>
              <a:defRPr sz="2190">
                <a:solidFill>
                  <a:schemeClr val="tx1"/>
                </a:solidFill>
                <a:latin typeface="Arial" charset="0"/>
              </a:defRPr>
            </a:lvl6pPr>
            <a:lvl7pPr marL="3104536" indent="-247879" algn="l" defTabSz="993029" rtl="0" eaLnBrk="1" fontAlgn="base" hangingPunct="1">
              <a:spcBef>
                <a:spcPct val="20000"/>
              </a:spcBef>
              <a:spcAft>
                <a:spcPct val="0"/>
              </a:spcAft>
              <a:buChar char="»"/>
              <a:defRPr sz="2190">
                <a:solidFill>
                  <a:schemeClr val="tx1"/>
                </a:solidFill>
                <a:latin typeface="Arial" charset="0"/>
              </a:defRPr>
            </a:lvl7pPr>
            <a:lvl8pPr marL="3539836" indent="-247879" algn="l" defTabSz="993029" rtl="0" eaLnBrk="1" fontAlgn="base" hangingPunct="1">
              <a:spcBef>
                <a:spcPct val="20000"/>
              </a:spcBef>
              <a:spcAft>
                <a:spcPct val="0"/>
              </a:spcAft>
              <a:buChar char="»"/>
              <a:defRPr sz="2190">
                <a:solidFill>
                  <a:schemeClr val="tx1"/>
                </a:solidFill>
                <a:latin typeface="Arial" charset="0"/>
              </a:defRPr>
            </a:lvl8pPr>
            <a:lvl9pPr marL="3975137" indent="-247879" algn="l" defTabSz="993029" rtl="0" eaLnBrk="1" fontAlgn="base" hangingPunct="1">
              <a:spcBef>
                <a:spcPct val="20000"/>
              </a:spcBef>
              <a:spcAft>
                <a:spcPct val="0"/>
              </a:spcAft>
              <a:buChar char="»"/>
              <a:defRPr sz="2190">
                <a:solidFill>
                  <a:schemeClr val="tx1"/>
                </a:solidFill>
                <a:latin typeface="Arial" charset="0"/>
              </a:defRPr>
            </a:lvl9pPr>
          </a:lstStyle>
          <a:p>
            <a:pPr>
              <a:lnSpc>
                <a:spcPts val="2600"/>
              </a:lnSpc>
              <a:spcBef>
                <a:spcPts val="1200"/>
              </a:spcBef>
              <a:buFont typeface="Wingdings" panose="05000000000000000000" pitchFamily="2" charset="2"/>
              <a:buChar char="Ø"/>
            </a:pPr>
            <a:r>
              <a:rPr lang="da-DK" i="1" kern="0" dirty="0"/>
              <a:t>”Den Hollandske Uber-sag”.  </a:t>
            </a:r>
            <a:r>
              <a:rPr lang="da-DK" kern="0" dirty="0"/>
              <a:t>Dom 4. april 2023 </a:t>
            </a:r>
            <a:endParaRPr lang="da-DK" i="1" kern="0" dirty="0"/>
          </a:p>
          <a:p>
            <a:pPr>
              <a:lnSpc>
                <a:spcPts val="2600"/>
              </a:lnSpc>
              <a:spcBef>
                <a:spcPts val="1200"/>
              </a:spcBef>
              <a:buFont typeface="Wingdings" panose="05000000000000000000" pitchFamily="2" charset="2"/>
              <a:buChar char="Ø"/>
            </a:pPr>
            <a:r>
              <a:rPr lang="da-DK" kern="0" dirty="0"/>
              <a:t>UK fagforening sagsøgte Uber i Holland fordi, det var deres europæiske hovedsæde. </a:t>
            </a:r>
          </a:p>
          <a:p>
            <a:pPr>
              <a:lnSpc>
                <a:spcPts val="2600"/>
              </a:lnSpc>
              <a:spcBef>
                <a:spcPts val="1200"/>
              </a:spcBef>
              <a:buFont typeface="Wingdings" panose="05000000000000000000" pitchFamily="2" charset="2"/>
              <a:buChar char="Ø"/>
            </a:pPr>
            <a:r>
              <a:rPr lang="da-DK" dirty="0"/>
              <a:t>Krav fra chauffører: </a:t>
            </a:r>
            <a:r>
              <a:rPr lang="da-DK" u="sng" dirty="0"/>
              <a:t>Indsigt</a:t>
            </a:r>
            <a:r>
              <a:rPr lang="da-DK" dirty="0"/>
              <a:t> data/algoritmer der lå bag, at deres Uber-konti blev deaktiveret (de facto ”fyring”)</a:t>
            </a:r>
          </a:p>
          <a:p>
            <a:pPr>
              <a:lnSpc>
                <a:spcPts val="2600"/>
              </a:lnSpc>
              <a:spcBef>
                <a:spcPts val="1200"/>
              </a:spcBef>
              <a:buFont typeface="Wingdings" panose="05000000000000000000" pitchFamily="2" charset="2"/>
              <a:buChar char="Ø"/>
            </a:pPr>
            <a:endParaRPr lang="da-DK" i="1" dirty="0"/>
          </a:p>
          <a:p>
            <a:pPr>
              <a:lnSpc>
                <a:spcPts val="2600"/>
              </a:lnSpc>
              <a:spcBef>
                <a:spcPts val="1200"/>
              </a:spcBef>
              <a:buFont typeface="Wingdings" panose="05000000000000000000" pitchFamily="2" charset="2"/>
              <a:buChar char="Ø"/>
            </a:pPr>
            <a:endParaRPr lang="da-DK" i="1" kern="0" dirty="0"/>
          </a:p>
          <a:p>
            <a:pPr marL="4483100" lvl="8" indent="-515938">
              <a:lnSpc>
                <a:spcPts val="2600"/>
              </a:lnSpc>
              <a:spcBef>
                <a:spcPts val="1200"/>
              </a:spcBef>
              <a:buFont typeface="Wingdings" panose="05000000000000000000" pitchFamily="2" charset="2"/>
              <a:buChar char="Ø"/>
            </a:pPr>
            <a:r>
              <a:rPr lang="da-DK" b="1" i="1" dirty="0" err="1">
                <a:solidFill>
                  <a:srgbClr val="001D35"/>
                </a:solidFill>
                <a:effectLst/>
                <a:latin typeface="Google Sans"/>
              </a:rPr>
              <a:t>Gerechtshof</a:t>
            </a:r>
            <a:r>
              <a:rPr lang="da-DK" b="1" i="1" dirty="0">
                <a:solidFill>
                  <a:srgbClr val="001D35"/>
                </a:solidFill>
                <a:effectLst/>
                <a:latin typeface="Google Sans"/>
              </a:rPr>
              <a:t> Amsterdam</a:t>
            </a:r>
          </a:p>
          <a:p>
            <a:pPr marL="4214813" lvl="8" indent="-247650">
              <a:lnSpc>
                <a:spcPts val="2600"/>
              </a:lnSpc>
              <a:spcBef>
                <a:spcPts val="1200"/>
              </a:spcBef>
              <a:buFont typeface="Wingdings" panose="05000000000000000000" pitchFamily="2" charset="2"/>
              <a:buChar char="Ø"/>
            </a:pPr>
            <a:r>
              <a:rPr lang="da-DK" kern="0" dirty="0">
                <a:solidFill>
                  <a:srgbClr val="001D35"/>
                </a:solidFill>
                <a:latin typeface="Google Sans"/>
              </a:rPr>
              <a:t>    (2. instans - 5 dommere)</a:t>
            </a:r>
            <a:endParaRPr lang="da-DK" kern="0" dirty="0"/>
          </a:p>
          <a:p>
            <a:pPr>
              <a:buFont typeface="Wingdings" panose="05000000000000000000" pitchFamily="2" charset="2"/>
              <a:buChar char="Ø"/>
            </a:pPr>
            <a:endParaRPr lang="da-DK" i="1" kern="0" dirty="0"/>
          </a:p>
          <a:p>
            <a:pPr>
              <a:buFont typeface="Wingdings" panose="05000000000000000000" pitchFamily="2" charset="2"/>
              <a:buChar char="Ø"/>
            </a:pPr>
            <a:endParaRPr lang="da-DK" i="1" kern="0" dirty="0"/>
          </a:p>
          <a:p>
            <a:pPr>
              <a:buFont typeface="Wingdings" panose="05000000000000000000" pitchFamily="2" charset="2"/>
              <a:buChar char="Ø"/>
            </a:pPr>
            <a:endParaRPr lang="da-DK" kern="0" dirty="0"/>
          </a:p>
          <a:p>
            <a:endParaRPr lang="da-DK" kern="0" dirty="0"/>
          </a:p>
          <a:p>
            <a:endParaRPr lang="da-DK" kern="0" dirty="0"/>
          </a:p>
        </p:txBody>
      </p:sp>
      <p:pic>
        <p:nvPicPr>
          <p:cNvPr id="5" name="Billede 4" descr="Billede af building">
            <a:extLst>
              <a:ext uri="{FF2B5EF4-FFF2-40B4-BE49-F238E27FC236}">
                <a16:creationId xmlns:a16="http://schemas.microsoft.com/office/drawing/2014/main" id="{FD64E193-2663-31C4-7023-73C92074644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21310" y="3887688"/>
            <a:ext cx="3883609" cy="2231505"/>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2771543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tekst 1">
            <a:extLst>
              <a:ext uri="{FF2B5EF4-FFF2-40B4-BE49-F238E27FC236}">
                <a16:creationId xmlns:a16="http://schemas.microsoft.com/office/drawing/2014/main" id="{625D3E75-8FA5-B16D-E8EA-4DA735EFF4F8}"/>
              </a:ext>
            </a:extLst>
          </p:cNvPr>
          <p:cNvSpPr>
            <a:spLocks noGrp="1"/>
          </p:cNvSpPr>
          <p:nvPr>
            <p:ph type="body" sz="quarter" idx="10"/>
          </p:nvPr>
        </p:nvSpPr>
        <p:spPr>
          <a:xfrm>
            <a:off x="720000" y="1727448"/>
            <a:ext cx="7776225" cy="4427809"/>
          </a:xfrm>
        </p:spPr>
        <p:txBody>
          <a:bodyPr/>
          <a:lstStyle/>
          <a:p>
            <a:pPr>
              <a:lnSpc>
                <a:spcPts val="2600"/>
              </a:lnSpc>
              <a:spcBef>
                <a:spcPts val="1200"/>
              </a:spcBef>
            </a:pPr>
            <a:r>
              <a:rPr lang="da-DK" sz="2000" dirty="0"/>
              <a:t>Hvilket retsgrundlag var der??</a:t>
            </a:r>
          </a:p>
          <a:p>
            <a:pPr>
              <a:lnSpc>
                <a:spcPts val="2600"/>
              </a:lnSpc>
              <a:spcBef>
                <a:spcPts val="1200"/>
              </a:spcBef>
            </a:pPr>
            <a:r>
              <a:rPr lang="da-DK" sz="2000" dirty="0"/>
              <a:t>GDPR artikel 15, jf. art 22:</a:t>
            </a:r>
          </a:p>
          <a:p>
            <a:pPr>
              <a:lnSpc>
                <a:spcPts val="2600"/>
              </a:lnSpc>
              <a:spcBef>
                <a:spcPts val="1200"/>
              </a:spcBef>
              <a:buFont typeface="Wingdings" panose="05000000000000000000" pitchFamily="2" charset="2"/>
              <a:buChar char="Ø"/>
            </a:pPr>
            <a:r>
              <a:rPr lang="da-DK" sz="2000" dirty="0"/>
              <a:t>Indsigtsret i </a:t>
            </a:r>
            <a:r>
              <a:rPr lang="da-DK" sz="2000" i="1" dirty="0"/>
              <a:t>om</a:t>
            </a:r>
            <a:r>
              <a:rPr lang="da-DK" sz="2000" dirty="0"/>
              <a:t> man udsættes for automatiske afgørelser og meningsfuld indsigt i ”logikken” i automatiske afgørelser.</a:t>
            </a:r>
          </a:p>
          <a:p>
            <a:pPr>
              <a:lnSpc>
                <a:spcPts val="2600"/>
              </a:lnSpc>
              <a:spcBef>
                <a:spcPts val="1200"/>
              </a:spcBef>
              <a:buFont typeface="Wingdings" panose="05000000000000000000" pitchFamily="2" charset="2"/>
              <a:buChar char="Ø"/>
            </a:pPr>
            <a:r>
              <a:rPr lang="da-DK" sz="2000" dirty="0"/>
              <a:t>Automatiske afgørelser er kun lovlige, hvis samtykke/kontrakt.</a:t>
            </a:r>
          </a:p>
          <a:p>
            <a:pPr>
              <a:lnSpc>
                <a:spcPts val="2600"/>
              </a:lnSpc>
              <a:spcBef>
                <a:spcPts val="1200"/>
              </a:spcBef>
              <a:buFont typeface="Wingdings" panose="05000000000000000000" pitchFamily="2" charset="2"/>
              <a:buChar char="Ø"/>
            </a:pPr>
            <a:r>
              <a:rPr lang="da-DK" sz="2000" u="sng" dirty="0"/>
              <a:t>MEN</a:t>
            </a:r>
            <a:r>
              <a:rPr lang="da-DK" sz="2000" dirty="0"/>
              <a:t> så skal registreredes rettigheder sikres </a:t>
            </a:r>
            <a:r>
              <a:rPr lang="da-DK" sz="2000" i="1" dirty="0"/>
              <a:t>i det mindste ret til menneskelig indgriben og ret til at fremkomme med synspunkter og bestride afgørelsen.</a:t>
            </a:r>
          </a:p>
          <a:p>
            <a:pPr>
              <a:lnSpc>
                <a:spcPts val="2600"/>
              </a:lnSpc>
              <a:spcBef>
                <a:spcPts val="1200"/>
              </a:spcBef>
              <a:buFont typeface="Wingdings" panose="05000000000000000000" pitchFamily="2" charset="2"/>
              <a:buChar char="Ø"/>
            </a:pPr>
            <a:r>
              <a:rPr lang="da-DK" sz="2000" dirty="0"/>
              <a:t>(Artikel 29 udvalgets retningslinjer om automatiske afgørelser)</a:t>
            </a:r>
          </a:p>
          <a:p>
            <a:pPr>
              <a:buFont typeface="Wingdings" panose="05000000000000000000" pitchFamily="2" charset="2"/>
              <a:buChar char="Ø"/>
            </a:pPr>
            <a:endParaRPr lang="da-DK" dirty="0"/>
          </a:p>
          <a:p>
            <a:endParaRPr lang="da-DK" dirty="0"/>
          </a:p>
          <a:p>
            <a:endParaRPr lang="da-DK" i="1" dirty="0"/>
          </a:p>
        </p:txBody>
      </p:sp>
      <p:sp>
        <p:nvSpPr>
          <p:cNvPr id="3" name="Titel 2">
            <a:extLst>
              <a:ext uri="{FF2B5EF4-FFF2-40B4-BE49-F238E27FC236}">
                <a16:creationId xmlns:a16="http://schemas.microsoft.com/office/drawing/2014/main" id="{B43E0272-783E-6571-69E1-5D9B07B93E3B}"/>
              </a:ext>
            </a:extLst>
          </p:cNvPr>
          <p:cNvSpPr>
            <a:spLocks noGrp="1"/>
          </p:cNvSpPr>
          <p:nvPr>
            <p:ph type="title"/>
          </p:nvPr>
        </p:nvSpPr>
        <p:spPr>
          <a:xfrm>
            <a:off x="720000" y="647328"/>
            <a:ext cx="7767218" cy="539376"/>
          </a:xfrm>
        </p:spPr>
        <p:txBody>
          <a:bodyPr/>
          <a:lstStyle/>
          <a:p>
            <a:r>
              <a:rPr lang="da-DK" dirty="0"/>
              <a:t>Automatiserede beslutninger</a:t>
            </a:r>
          </a:p>
        </p:txBody>
      </p:sp>
    </p:spTree>
    <p:extLst>
      <p:ext uri="{BB962C8B-B14F-4D97-AF65-F5344CB8AC3E}">
        <p14:creationId xmlns:p14="http://schemas.microsoft.com/office/powerpoint/2010/main" val="8752667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tekst 1">
            <a:extLst>
              <a:ext uri="{FF2B5EF4-FFF2-40B4-BE49-F238E27FC236}">
                <a16:creationId xmlns:a16="http://schemas.microsoft.com/office/drawing/2014/main" id="{4A262461-AE04-712B-8689-F422CC7A4B12}"/>
              </a:ext>
            </a:extLst>
          </p:cNvPr>
          <p:cNvSpPr>
            <a:spLocks noGrp="1"/>
          </p:cNvSpPr>
          <p:nvPr>
            <p:ph type="body" sz="quarter" idx="10"/>
          </p:nvPr>
        </p:nvSpPr>
        <p:spPr>
          <a:xfrm>
            <a:off x="708079" y="1367408"/>
            <a:ext cx="7776225" cy="4182343"/>
          </a:xfrm>
        </p:spPr>
        <p:txBody>
          <a:bodyPr/>
          <a:lstStyle/>
          <a:p>
            <a:pPr>
              <a:lnSpc>
                <a:spcPts val="2600"/>
              </a:lnSpc>
              <a:spcBef>
                <a:spcPts val="1200"/>
              </a:spcBef>
            </a:pPr>
            <a:r>
              <a:rPr lang="da-DK" sz="2000" dirty="0"/>
              <a:t>Ubers argumenter: </a:t>
            </a:r>
            <a:endParaRPr lang="da-DK" dirty="0"/>
          </a:p>
          <a:p>
            <a:pPr>
              <a:lnSpc>
                <a:spcPts val="2200"/>
              </a:lnSpc>
              <a:spcBef>
                <a:spcPts val="1200"/>
              </a:spcBef>
              <a:buFont typeface="Wingdings" panose="05000000000000000000" pitchFamily="2" charset="2"/>
              <a:buChar char="Ø"/>
            </a:pPr>
            <a:r>
              <a:rPr lang="da-DK" sz="1800" dirty="0"/>
              <a:t>Slet ikke tale om automatiske afgørelser i art. 22’s forstand (Der var medarbejdere i Ubers ”</a:t>
            </a:r>
            <a:r>
              <a:rPr lang="da-DK" sz="1800" dirty="0" err="1"/>
              <a:t>risk</a:t>
            </a:r>
            <a:r>
              <a:rPr lang="da-DK" sz="1800" dirty="0"/>
              <a:t>-team” i Polen, som gennemså sagerne før </a:t>
            </a:r>
            <a:r>
              <a:rPr lang="da-DK" sz="1800" dirty="0" err="1"/>
              <a:t>deaktivering</a:t>
            </a:r>
            <a:r>
              <a:rPr lang="da-DK" sz="1800" dirty="0"/>
              <a:t> = Ikke en rent automatisk beslutning)</a:t>
            </a:r>
          </a:p>
          <a:p>
            <a:pPr>
              <a:lnSpc>
                <a:spcPts val="2600"/>
              </a:lnSpc>
              <a:spcBef>
                <a:spcPts val="1200"/>
              </a:spcBef>
              <a:buFont typeface="Wingdings" panose="05000000000000000000" pitchFamily="2" charset="2"/>
              <a:buChar char="Ø"/>
            </a:pPr>
            <a:r>
              <a:rPr lang="da-DK" sz="1800" dirty="0"/>
              <a:t>Fremlæggelse af oplysningerne ville kompromittere forretningshemmeligheder</a:t>
            </a:r>
          </a:p>
          <a:p>
            <a:pPr marL="0" indent="0">
              <a:lnSpc>
                <a:spcPts val="2600"/>
              </a:lnSpc>
              <a:spcBef>
                <a:spcPts val="1200"/>
              </a:spcBef>
            </a:pPr>
            <a:r>
              <a:rPr lang="da-DK" sz="1800" b="1" dirty="0"/>
              <a:t>Afgørelse</a:t>
            </a:r>
            <a:r>
              <a:rPr lang="da-DK" sz="1800" dirty="0"/>
              <a:t>:</a:t>
            </a:r>
          </a:p>
          <a:p>
            <a:pPr marL="715963" indent="-358775">
              <a:lnSpc>
                <a:spcPts val="2200"/>
              </a:lnSpc>
              <a:spcBef>
                <a:spcPts val="600"/>
              </a:spcBef>
              <a:buAutoNum type="arabicParenR"/>
            </a:pPr>
            <a:r>
              <a:rPr lang="da-DK" sz="1800" dirty="0">
                <a:ea typeface="Calibri" panose="020F0502020204030204" pitchFamily="34" charset="0"/>
              </a:rPr>
              <a:t>Software analyserer data og sender signal om svig (automatisk).</a:t>
            </a:r>
          </a:p>
          <a:p>
            <a:pPr marL="715963" indent="-358775">
              <a:lnSpc>
                <a:spcPts val="2200"/>
              </a:lnSpc>
              <a:spcBef>
                <a:spcPts val="600"/>
              </a:spcBef>
              <a:buAutoNum type="arabicParenR"/>
            </a:pPr>
            <a:r>
              <a:rPr lang="da-DK" sz="1800" dirty="0">
                <a:latin typeface="Calibri" panose="020F0502020204030204" pitchFamily="34" charset="0"/>
                <a:ea typeface="Calibri" panose="020F0502020204030204" pitchFamily="34" charset="0"/>
                <a:cs typeface="Calibri" panose="020F0502020204030204" pitchFamily="34" charset="0"/>
              </a:rPr>
              <a:t>Ubers skrivelser indholdsløse (ikke eksempler på problematiske forhold – slide 3).</a:t>
            </a:r>
          </a:p>
          <a:p>
            <a:pPr marL="715963" lvl="4" indent="-358775">
              <a:lnSpc>
                <a:spcPts val="2200"/>
              </a:lnSpc>
              <a:spcBef>
                <a:spcPts val="600"/>
              </a:spcBef>
              <a:buNone/>
            </a:pPr>
            <a:r>
              <a:rPr lang="da-DK" sz="1800" dirty="0">
                <a:latin typeface="Calibri" panose="020F0502020204030204" pitchFamily="34" charset="0"/>
                <a:ea typeface="Calibri" panose="020F0502020204030204" pitchFamily="34" charset="0"/>
                <a:cs typeface="Calibri" panose="020F0502020204030204" pitchFamily="34" charset="0"/>
              </a:rPr>
              <a:t>3) 	Svig-anklagen forudsætter afklaring af subjektivt element.</a:t>
            </a:r>
          </a:p>
          <a:p>
            <a:pPr marL="715963" lvl="4" indent="-358775">
              <a:lnSpc>
                <a:spcPts val="2200"/>
              </a:lnSpc>
              <a:spcBef>
                <a:spcPts val="600"/>
              </a:spcBef>
              <a:buAutoNum type="arabicParenR" startAt="4"/>
            </a:pPr>
            <a:r>
              <a:rPr lang="da-DK" sz="1800" dirty="0">
                <a:latin typeface="Calibri" panose="020F0502020204030204" pitchFamily="34" charset="0"/>
                <a:ea typeface="Calibri" panose="020F0502020204030204" pitchFamily="34" charset="0"/>
                <a:cs typeface="Calibri" panose="020F0502020204030204" pitchFamily="34" charset="0"/>
              </a:rPr>
              <a:t>Ingen kommunikation (”samtale”) mellem chauffør og Uber-medarbejdere i Polen. Ikke tale om en kontradiktorisk proces (”</a:t>
            </a:r>
            <a:r>
              <a:rPr lang="da-DK" sz="1800" dirty="0" err="1">
                <a:latin typeface="Calibri" panose="020F0502020204030204" pitchFamily="34" charset="0"/>
                <a:ea typeface="Calibri" panose="020F0502020204030204" pitchFamily="34" charset="0"/>
                <a:cs typeface="Calibri" panose="020F0502020204030204" pitchFamily="34" charset="0"/>
              </a:rPr>
              <a:t>tiered</a:t>
            </a:r>
            <a:r>
              <a:rPr lang="da-DK" sz="1800" dirty="0">
                <a:latin typeface="Calibri" panose="020F0502020204030204" pitchFamily="34" charset="0"/>
                <a:ea typeface="Calibri" panose="020F0502020204030204" pitchFamily="34" charset="0"/>
                <a:cs typeface="Calibri" panose="020F0502020204030204" pitchFamily="34" charset="0"/>
              </a:rPr>
              <a:t> decision-</a:t>
            </a:r>
            <a:r>
              <a:rPr lang="da-DK" sz="1800" dirty="0" err="1">
                <a:latin typeface="Calibri" panose="020F0502020204030204" pitchFamily="34" charset="0"/>
                <a:ea typeface="Calibri" panose="020F0502020204030204" pitchFamily="34" charset="0"/>
                <a:cs typeface="Calibri" panose="020F0502020204030204" pitchFamily="34" charset="0"/>
              </a:rPr>
              <a:t>making</a:t>
            </a:r>
            <a:r>
              <a:rPr lang="da-DK" sz="1800" dirty="0">
                <a:latin typeface="Calibri" panose="020F0502020204030204" pitchFamily="34" charset="0"/>
                <a:ea typeface="Calibri" panose="020F0502020204030204" pitchFamily="34" charset="0"/>
                <a:cs typeface="Calibri" panose="020F0502020204030204" pitchFamily="34" charset="0"/>
              </a:rPr>
              <a:t>”). </a:t>
            </a:r>
          </a:p>
          <a:p>
            <a:pPr marL="715963" lvl="4" indent="-358775">
              <a:lnSpc>
                <a:spcPts val="2200"/>
              </a:lnSpc>
              <a:spcBef>
                <a:spcPts val="600"/>
              </a:spcBef>
              <a:buAutoNum type="arabicParenR" startAt="4"/>
            </a:pPr>
            <a:r>
              <a:rPr lang="da-DK" sz="1800" dirty="0">
                <a:latin typeface="Calibri" panose="020F0502020204030204" pitchFamily="34" charset="0"/>
                <a:ea typeface="Calibri" panose="020F0502020204030204" pitchFamily="34" charset="0"/>
                <a:cs typeface="Calibri" panose="020F0502020204030204" pitchFamily="34" charset="0"/>
              </a:rPr>
              <a:t>Meningsfuld og reel menneskelig indgriben forudsætter analyse af alle relevante data (OBS… slide 1).</a:t>
            </a:r>
          </a:p>
          <a:p>
            <a:pPr marL="357188" lvl="4" indent="0">
              <a:lnSpc>
                <a:spcPts val="2200"/>
              </a:lnSpc>
              <a:spcBef>
                <a:spcPts val="600"/>
              </a:spcBef>
              <a:buNone/>
            </a:pPr>
            <a:r>
              <a:rPr lang="da-DK" sz="1800" dirty="0">
                <a:latin typeface="Calibri" panose="020F0502020204030204" pitchFamily="34" charset="0"/>
                <a:ea typeface="Calibri" panose="020F0502020204030204" pitchFamily="34" charset="0"/>
                <a:cs typeface="Calibri" panose="020F0502020204030204" pitchFamily="34" charset="0"/>
              </a:rPr>
              <a:t>= omfattet af art. 22 og pligt til udlevering af info efter art. 15</a:t>
            </a:r>
          </a:p>
          <a:p>
            <a:pPr marL="1986057" lvl="4" indent="0">
              <a:buNone/>
            </a:pPr>
            <a:endParaRPr lang="da-DK" sz="1200" dirty="0">
              <a:latin typeface="Calibri" panose="020F0502020204030204" pitchFamily="34" charset="0"/>
              <a:ea typeface="Calibri" panose="020F0502020204030204" pitchFamily="34" charset="0"/>
              <a:cs typeface="Calibri" panose="020F0502020204030204" pitchFamily="34" charset="0"/>
            </a:endParaRPr>
          </a:p>
          <a:p>
            <a:pPr lvl="1">
              <a:buFont typeface="Wingdings" panose="05000000000000000000" pitchFamily="2" charset="2"/>
              <a:buChar char="Ø"/>
            </a:pPr>
            <a:endParaRPr lang="da-DK" dirty="0"/>
          </a:p>
        </p:txBody>
      </p:sp>
      <p:sp>
        <p:nvSpPr>
          <p:cNvPr id="3" name="Titel 2">
            <a:extLst>
              <a:ext uri="{FF2B5EF4-FFF2-40B4-BE49-F238E27FC236}">
                <a16:creationId xmlns:a16="http://schemas.microsoft.com/office/drawing/2014/main" id="{AFC39A6A-B53C-BA7C-C2A6-DCAA9F659C4C}"/>
              </a:ext>
            </a:extLst>
          </p:cNvPr>
          <p:cNvSpPr>
            <a:spLocks noGrp="1"/>
          </p:cNvSpPr>
          <p:nvPr>
            <p:ph type="title"/>
          </p:nvPr>
        </p:nvSpPr>
        <p:spPr>
          <a:xfrm>
            <a:off x="717086" y="431304"/>
            <a:ext cx="7767218" cy="755400"/>
          </a:xfrm>
        </p:spPr>
        <p:txBody>
          <a:bodyPr/>
          <a:lstStyle/>
          <a:p>
            <a:r>
              <a:rPr lang="da-DK" dirty="0"/>
              <a:t>Automatiserede beslutninger</a:t>
            </a:r>
          </a:p>
        </p:txBody>
      </p:sp>
    </p:spTree>
    <p:extLst>
      <p:ext uri="{BB962C8B-B14F-4D97-AF65-F5344CB8AC3E}">
        <p14:creationId xmlns:p14="http://schemas.microsoft.com/office/powerpoint/2010/main" val="3997890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PowerPoint FH">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tema">
      <a:majorFont>
        <a:latin typeface="Verdana"/>
        <a:ea typeface=""/>
        <a:cs typeface=""/>
      </a:majorFont>
      <a:minorFont>
        <a:latin typeface="Verdana"/>
        <a:ea typeface=""/>
        <a:cs typeface=""/>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1042988" rtl="0" eaLnBrk="1" fontAlgn="base" latinLnBrk="0" hangingPunct="1">
          <a:lnSpc>
            <a:spcPct val="100000"/>
          </a:lnSpc>
          <a:spcBef>
            <a:spcPct val="0"/>
          </a:spcBef>
          <a:spcAft>
            <a:spcPct val="0"/>
          </a:spcAft>
          <a:buClrTx/>
          <a:buSzTx/>
          <a:buFontTx/>
          <a:buNone/>
          <a:tabLst/>
          <a:defRPr kumimoji="0" lang="da-DK" sz="21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1042988" rtl="0" eaLnBrk="1" fontAlgn="base" latinLnBrk="0" hangingPunct="1">
          <a:lnSpc>
            <a:spcPct val="100000"/>
          </a:lnSpc>
          <a:spcBef>
            <a:spcPct val="0"/>
          </a:spcBef>
          <a:spcAft>
            <a:spcPct val="0"/>
          </a:spcAft>
          <a:buClrTx/>
          <a:buSzTx/>
          <a:buFontTx/>
          <a:buNone/>
          <a:tabLst/>
          <a:defRPr kumimoji="0" lang="da-DK" sz="21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owerPoint FH.potx" id="{CC6B2AA7-18AC-43AF-83BF-78D0CDD75C3F}" vid="{3B004C0A-6B2B-4A84-BEC8-2894674D776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ont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item1.xml><?xml version="1.0" encoding="utf-8"?>
<ct:contentTypeSchema xmlns:ct="http://schemas.microsoft.com/office/2006/metadata/contentType" xmlns:ma="http://schemas.microsoft.com/office/2006/metadata/properties/metaAttributes" ct:_="" ma:_="" ma:contentTypeName="TemplateDocument" ma:contentTypeID="0x01010E00F8050A7C3D88A149AC910925EE50F33100F7C6224768D20A4BB8A288A0644BF793" ma:contentTypeVersion="24" ma:contentTypeDescription="EXDocument" ma:contentTypeScope="" ma:versionID="d5471d535a8cf62354477cbe9c4b335e">
  <xsd:schema xmlns:xsd="http://www.w3.org/2001/XMLSchema" xmlns:xs="http://www.w3.org/2001/XMLSchema" xmlns:p="http://schemas.microsoft.com/office/2006/metadata/properties" xmlns:ns1="http://schemas.microsoft.com/sharepoint/v3" xmlns:ns2="http://schemas.microsoft.com/sharepoint/v3/fields" xmlns:ns3="aa12488c-5764-4d47-ac09-68b36a4e1a12" targetNamespace="http://schemas.microsoft.com/office/2006/metadata/properties" ma:root="true" ma:fieldsID="9d1b882890439655d2e5c0f7f36dbbcc" ns1:_="" ns2:_="" ns3:_="">
    <xsd:import namespace="http://schemas.microsoft.com/sharepoint/v3"/>
    <xsd:import namespace="http://schemas.microsoft.com/sharepoint/v3/fields"/>
    <xsd:import namespace="aa12488c-5764-4d47-ac09-68b36a4e1a12"/>
    <xsd:element name="properties">
      <xsd:complexType>
        <xsd:sequence>
          <xsd:element name="documentManagement">
            <xsd:complexType>
              <xsd:all>
                <xsd:element ref="ns2:EXDocumentID" minOccurs="0"/>
                <xsd:element ref="ns2:EXCoreDocType" minOccurs="0"/>
                <xsd:element ref="ns2:EXHash" minOccurs="0"/>
                <xsd:element ref="ns2:EXTimestamp" minOccurs="0"/>
                <xsd:element ref="ns1:_dlc_Exempt"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dlc_Exempt" ma:index="13" nillable="true" ma:displayName="Exempt from Policy" ma:hidden="true" ma:internalName="_dlc_Exempt"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EXDocumentID" ma:index="9" nillable="true" ma:displayName="EXDocumentID" ma:internalName="EXDocumentID" ma:readOnly="true">
      <xsd:simpleType>
        <xsd:restriction base="dms:Text"/>
      </xsd:simpleType>
    </xsd:element>
    <xsd:element name="EXCoreDocType" ma:index="10" nillable="true" ma:displayName="EXCoreDocType" ma:internalName="EXCoreDocType" ma:readOnly="true">
      <xsd:simpleType>
        <xsd:restriction base="dms:Text"/>
      </xsd:simpleType>
    </xsd:element>
    <xsd:element name="EXHash" ma:index="11" nillable="true" ma:displayName="EXHash" ma:internalName="EXHash" ma:readOnly="true">
      <xsd:simpleType>
        <xsd:restriction base="dms:Text"/>
      </xsd:simpleType>
    </xsd:element>
    <xsd:element name="EXTimestamp" ma:index="12" nillable="true" ma:displayName="EXTimestamp" ma:internalName="EXTimestamp"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a12488c-5764-4d47-ac09-68b36a4e1a12" elementFormDefault="qualified">
    <xsd:import namespace="http://schemas.microsoft.com/office/2006/documentManagement/types"/>
    <xsd:import namespace="http://schemas.microsoft.com/office/infopath/2007/PartnerControls"/>
    <xsd:element name="SharedWithUsers" ma:index="14"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p:Policy xmlns:p="office.server.policy" id="" local="true">
  <p:Name>TemplateDocument</p:Name>
  <p:Description/>
  <p:Statement/>
  <p:PolicyItems>
    <p:PolicyItem featureId="ExformaticsQualityPolicy" staticId="0x01010E00F8050A7C3D88A149AC910925EE50F331|1177010689" UniqueId="015e65ca-9a44-4f54-977a-8249aa4019e6">
      <p:Name>Exformatics Quality Controls</p:Name>
      <p:Description>Generates a unique global document id for each document added. Supports regulatory and patent documents.</p:Description>
      <p:CustomData>
        <config>
          <UniqueEXDocID>true</UniqueEXDocID>
          <AddDefaultValues>true</AddDefaultValues>
          <SignedApproval>true</SignedApproval>
          <RegulatoryDocument>false</RegulatoryDocument>
          <PatentDocument>false</PatentDocument>
          <DocIDServer>http://servsagssystem</DocIDServer>
          <EXCoreDocType>Type1A</EXCoreDocType>
        </config>
      </p:CustomData>
    </p:PolicyItem>
  </p:PolicyItems>
</p:Policy>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p:properties>
</file>

<file path=customXml/item5.xml><?xml version="1.0" encoding="utf-8"?>
<LongProperties xmlns="http://schemas.microsoft.com/office/2006/metadata/longProperties"/>
</file>

<file path=customXml/item6.xml><?xml version="1.0" encoding="utf-8"?>
<?mso-contentType ?>
<spe:Receivers xmlns:spe="http://schemas.microsoft.com/sharepoint/events">
  <Receiver>
    <Name>Exformatics Unique Document ID Feature</Name>
    <Synchronization>Synchronous</Synchronization>
    <Type>3</Type>
    <SequenceNumber>111</SequenceNumber>
    <Assembly>Exformatics.RecordsManagement.IntegrityPolicy, Version=1.0.0.0, Culture=neutral, PublicKeyToken=72fe5af1b9916199</Assembly>
    <Class>Exformatics.RecordsManagement.EXUniqueDocumentID</Class>
    <Data/>
    <Filter/>
  </Receiver>
  <Receiver>
    <Name>Exformatics Unique Document ID Feature</Name>
    <Synchronization>Synchronous</Synchronization>
    <Type>10001</Type>
    <SequenceNumber>950</SequenceNumber>
    <Assembly>Exformatics.RecordsManagement.IntegrityPolicy, Version=1.0.0.0, Culture=neutral, PublicKeyToken=72fe5af1b9916199</Assembly>
    <Class>Exformatics.RecordsManagement.EXUniqueDocumentID</Class>
    <Data/>
    <Filter/>
  </Receiver>
  <Receiver>
    <Name>Exformatics Unique Document ID Feature</Name>
    <Synchronization>Synchronous</Synchronization>
    <Type>10002</Type>
    <SequenceNumber>1152</SequenceNumber>
    <Assembly>Exformatics.RecordsManagement.IntegrityPolicy, Version=1.0.0.0, Culture=neutral, PublicKeyToken=72fe5af1b9916199</Assembly>
    <Class>Exformatics.RecordsManagement.EXUniqueDocumentID</Class>
    <Data/>
    <Filter/>
  </Receiver>
  <Receiver>
    <Name>Exformatics Unique Document ID Feature</Name>
    <Synchronization>Asynchronous</Synchronization>
    <Type>10009</Type>
    <SequenceNumber>1153</SequenceNumber>
    <Assembly>Exformatics.RecordsManagement.IntegrityPolicy, Version=1.0.0.0, Culture=neutral, PublicKeyToken=72fe5af1b9916199</Assembly>
    <Class>Exformatics.RecordsManagement.EXUniqueDocumentID</Class>
    <Data/>
    <Filter/>
  </Receiver>
  <Receiver>
    <Name>Exformatics Unique Document ID Feature</Name>
    <Synchronization>Asynchronous</Synchronization>
    <Type>10004</Type>
    <SequenceNumber>1154</SequenceNumber>
    <Assembly>Exformatics.RecordsManagement.IntegrityPolicy, Version=1.0.0.0, Culture=neutral, PublicKeyToken=72fe5af1b9916199</Assembly>
    <Class>Exformatics.RecordsManagement.EXUniqueDocumentID</Class>
    <Data/>
    <Filter/>
  </Receiver>
  <Receiver>
    <Name>Exformatics Unique Document ID Feature</Name>
    <Synchronization>Asynchronous</Synchronization>
    <Type>10003</Type>
    <SequenceNumber>1160</SequenceNumber>
    <Assembly>Exformatics.RecordsManagement.IntegrityPolicy, Version=1.0.0.0, Culture=neutral, PublicKeyToken=72fe5af1b9916199</Assembly>
    <Class>Exformatics.RecordsManagement.EXUniqueDocumentID</Class>
    <Data/>
    <Filter/>
  </Receiver>
  <Receiver>
    <Name>Exformatics Unique Document ID Feature</Name>
    <Synchronization>Synchronous</Synchronization>
    <Type>4</Type>
    <SequenceNumber>115</SequenceNumber>
    <Assembly>Exformatics.RecordsManagement.IntegrityPolicy, Version=1.0.0.0, Culture=neutral, PublicKeyToken=72fe5af1b9916199</Assembly>
    <Class>Exformatics.RecordsManagement.EXUniqueDocumentID</Class>
    <Data/>
    <Filter/>
  </Receiver>
  <Receiver>
    <Name>Exformatics Unique Document ID Feature</Name>
    <Synchronization>Synchronous</Synchronization>
    <Type>5</Type>
    <SequenceNumber>116</SequenceNumber>
    <Assembly>Exformatics.RecordsManagement.IntegrityPolicy, Version=1.0.0.0, Culture=neutral, PublicKeyToken=72fe5af1b9916199</Assembly>
    <Class>Exformatics.RecordsManagement.EXUniqueDocumentID</Class>
    <Data/>
    <Filter/>
  </Receiver>
  <Receiver>
    <Name>Exformatics Unique Document ID Feature</Name>
    <Synchronization>Synchronous</Synchronization>
    <Type>6</Type>
    <SequenceNumber>117</SequenceNumber>
    <Assembly>Exformatics.RecordsManagement.IntegrityPolicy, Version=1.0.0.0, Culture=neutral, PublicKeyToken=72fe5af1b9916199</Assembly>
    <Class>Exformatics.RecordsManagement.EXUniqueDocumentID</Class>
    <Data/>
    <Filter/>
  </Receiver>
  <Receiver>
    <Name>Exformatics Unique Document ID Feature</Name>
    <Synchronization>Synchronous</Synchronization>
    <Type>2</Type>
    <SequenceNumber>112</SequenceNumber>
    <Assembly>Exformatics.RecordsManagement.IntegrityPolicy, Version=1.0.0.0, Culture=neutral, PublicKeyToken=72fe5af1b9916199</Assembly>
    <Class>Exformatics.RecordsManagement.EXUniqueDocumentID</Class>
    <Data/>
    <Filter/>
  </Receiver>
  <Receiver>
    <Name>Exformatics Unique Document ID Feature</Name>
    <Synchronization>Synchronous</Synchronization>
    <Type>3</Type>
    <SequenceNumber>111</SequenceNumber>
    <Assembly>Exformatics.RecordsManagement.IntegrityPolicy, Version=1.0.0.0, Culture=neutral, PublicKeyToken=72fe5af1b9916199</Assembly>
    <Class>Exformatics.RecordsManagement.EXUniqueDocumentID</Class>
    <Data/>
    <Filter/>
  </Receiver>
  <Receiver>
    <Name>Exformatics Unique Document ID Feature</Name>
    <Synchronization>Synchronous</Synchronization>
    <Type>10001</Type>
    <SequenceNumber>950</SequenceNumber>
    <Assembly>Exformatics.RecordsManagement.IntegrityPolicy, Version=1.0.0.0, Culture=neutral, PublicKeyToken=72fe5af1b9916199</Assembly>
    <Class>Exformatics.RecordsManagement.EXUniqueDocumentID</Class>
    <Data/>
    <Filter/>
  </Receiver>
  <Receiver>
    <Name>Exformatics Unique Document ID Feature</Name>
    <Synchronization>Synchronous</Synchronization>
    <Type>10002</Type>
    <SequenceNumber>1152</SequenceNumber>
    <Assembly>Exformatics.RecordsManagement.IntegrityPolicy, Version=1.0.0.0, Culture=neutral, PublicKeyToken=72fe5af1b9916199</Assembly>
    <Class>Exformatics.RecordsManagement.EXUniqueDocumentID</Class>
    <Data/>
    <Filter/>
  </Receiver>
  <Receiver>
    <Name>Exformatics Unique Document ID Feature</Name>
    <Synchronization>Asynchronous</Synchronization>
    <Type>10009</Type>
    <SequenceNumber>1153</SequenceNumber>
    <Assembly>Exformatics.RecordsManagement.IntegrityPolicy, Version=1.0.0.0, Culture=neutral, PublicKeyToken=72fe5af1b9916199</Assembly>
    <Class>Exformatics.RecordsManagement.EXUniqueDocumentID</Class>
    <Data/>
    <Filter/>
  </Receiver>
  <Receiver>
    <Name>Exformatics Unique Document ID Feature</Name>
    <Synchronization>Asynchronous</Synchronization>
    <Type>10004</Type>
    <SequenceNumber>1154</SequenceNumber>
    <Assembly>Exformatics.RecordsManagement.IntegrityPolicy, Version=1.0.0.0, Culture=neutral, PublicKeyToken=72fe5af1b9916199</Assembly>
    <Class>Exformatics.RecordsManagement.EXUniqueDocumentID</Class>
    <Data/>
    <Filter/>
  </Receiver>
  <Receiver>
    <Name>Exformatics Unique Document ID Feature</Name>
    <Synchronization>Asynchronous</Synchronization>
    <Type>10003</Type>
    <SequenceNumber>1160</SequenceNumber>
    <Assembly>Exformatics.RecordsManagement.IntegrityPolicy, Version=1.0.0.0, Culture=neutral, PublicKeyToken=72fe5af1b9916199</Assembly>
    <Class>Exformatics.RecordsManagement.EXUniqueDocumentID</Class>
    <Data/>
    <Filter/>
  </Receiver>
  <Receiver>
    <Name>Exformatics Unique Document ID Feature</Name>
    <Synchronization>Synchronous</Synchronization>
    <Type>4</Type>
    <SequenceNumber>115</SequenceNumber>
    <Assembly>Exformatics.RecordsManagement.IntegrityPolicy, Version=1.0.0.0, Culture=neutral, PublicKeyToken=72fe5af1b9916199</Assembly>
    <Class>Exformatics.RecordsManagement.EXUniqueDocumentID</Class>
    <Data/>
    <Filter/>
  </Receiver>
  <Receiver>
    <Name>Exformatics Unique Document ID Feature</Name>
    <Synchronization>Synchronous</Synchronization>
    <Type>5</Type>
    <SequenceNumber>116</SequenceNumber>
    <Assembly>Exformatics.RecordsManagement.IntegrityPolicy, Version=1.0.0.0, Culture=neutral, PublicKeyToken=72fe5af1b9916199</Assembly>
    <Class>Exformatics.RecordsManagement.EXUniqueDocumentID</Class>
    <Data/>
    <Filter/>
  </Receiver>
  <Receiver>
    <Name>Exformatics Unique Document ID Feature</Name>
    <Synchronization>Synchronous</Synchronization>
    <Type>6</Type>
    <SequenceNumber>117</SequenceNumber>
    <Assembly>Exformatics.RecordsManagement.IntegrityPolicy, Version=1.0.0.0, Culture=neutral, PublicKeyToken=72fe5af1b9916199</Assembly>
    <Class>Exformatics.RecordsManagement.EXUniqueDocumentID</Class>
    <Data/>
    <Filter/>
  </Receiver>
  <Receiver>
    <Name>Exformatics Unique Document ID Feature</Name>
    <Synchronization>Synchronous</Synchronization>
    <Type>2</Type>
    <SequenceNumber>112</SequenceNumber>
    <Assembly>Exformatics.RecordsManagement.IntegrityPolicy, Version=1.0.0.0, Culture=neutral, PublicKeyToken=72fe5af1b9916199</Assembly>
    <Class>Exformatics.RecordsManagement.EXUniqueDocumentID</Class>
    <Data/>
    <Filter/>
  </Receiver>
  <Receiver>
    <Name>Exformatics Unique Document ID Feature</Name>
    <Synchronization>Synchronous</Synchronization>
    <Type>3</Type>
    <SequenceNumber>111</SequenceNumber>
    <Assembly>Exformatics.RecordsManagement.IntegrityPolicy, Version=1.0.0.0, Culture=neutral, PublicKeyToken=72fe5af1b9916199</Assembly>
    <Class>Exformatics.RecordsManagement.EXUniqueDocumentID</Class>
    <Data/>
    <Filter/>
  </Receiver>
  <Receiver>
    <Name>Exformatics Unique Document ID Feature</Name>
    <Synchronization>Synchronous</Synchronization>
    <Type>10001</Type>
    <SequenceNumber>950</SequenceNumber>
    <Assembly>Exformatics.RecordsManagement.IntegrityPolicy, Version=1.0.0.0, Culture=neutral, PublicKeyToken=72fe5af1b9916199</Assembly>
    <Class>Exformatics.RecordsManagement.EXUniqueDocumentID</Class>
    <Data/>
    <Filter/>
  </Receiver>
  <Receiver>
    <Name>Exformatics Unique Document ID Feature</Name>
    <Synchronization>Synchronous</Synchronization>
    <Type>10002</Type>
    <SequenceNumber>1152</SequenceNumber>
    <Assembly>Exformatics.RecordsManagement.IntegrityPolicy, Version=1.0.0.0, Culture=neutral, PublicKeyToken=72fe5af1b9916199</Assembly>
    <Class>Exformatics.RecordsManagement.EXUniqueDocumentID</Class>
    <Data/>
    <Filter/>
  </Receiver>
  <Receiver>
    <Name>Exformatics Unique Document ID Feature</Name>
    <Synchronization>Asynchronous</Synchronization>
    <Type>10009</Type>
    <SequenceNumber>1153</SequenceNumber>
    <Assembly>Exformatics.RecordsManagement.IntegrityPolicy, Version=1.0.0.0, Culture=neutral, PublicKeyToken=72fe5af1b9916199</Assembly>
    <Class>Exformatics.RecordsManagement.EXUniqueDocumentID</Class>
    <Data/>
    <Filter/>
  </Receiver>
  <Receiver>
    <Name>Exformatics Unique Document ID Feature</Name>
    <Synchronization>Asynchronous</Synchronization>
    <Type>10004</Type>
    <SequenceNumber>1154</SequenceNumber>
    <Assembly>Exformatics.RecordsManagement.IntegrityPolicy, Version=1.0.0.0, Culture=neutral, PublicKeyToken=72fe5af1b9916199</Assembly>
    <Class>Exformatics.RecordsManagement.EXUniqueDocumentID</Class>
    <Data/>
    <Filter/>
  </Receiver>
  <Receiver>
    <Name>Exformatics Unique Document ID Feature</Name>
    <Synchronization>Asynchronous</Synchronization>
    <Type>10003</Type>
    <SequenceNumber>1160</SequenceNumber>
    <Assembly>Exformatics.RecordsManagement.IntegrityPolicy, Version=1.0.0.0, Culture=neutral, PublicKeyToken=72fe5af1b9916199</Assembly>
    <Class>Exformatics.RecordsManagement.EXUniqueDocumentID</Class>
    <Data/>
    <Filter/>
  </Receiver>
  <Receiver>
    <Name>Exformatics Unique Document ID Feature</Name>
    <Synchronization>Synchronous</Synchronization>
    <Type>4</Type>
    <SequenceNumber>115</SequenceNumber>
    <Assembly>Exformatics.RecordsManagement.IntegrityPolicy, Version=1.0.0.0, Culture=neutral, PublicKeyToken=72fe5af1b9916199</Assembly>
    <Class>Exformatics.RecordsManagement.EXUniqueDocumentID</Class>
    <Data/>
    <Filter/>
  </Receiver>
  <Receiver>
    <Name>Exformatics Unique Document ID Feature</Name>
    <Synchronization>Synchronous</Synchronization>
    <Type>5</Type>
    <SequenceNumber>116</SequenceNumber>
    <Assembly>Exformatics.RecordsManagement.IntegrityPolicy, Version=1.0.0.0, Culture=neutral, PublicKeyToken=72fe5af1b9916199</Assembly>
    <Class>Exformatics.RecordsManagement.EXUniqueDocumentID</Class>
    <Data/>
    <Filter/>
  </Receiver>
  <Receiver>
    <Name>Exformatics Unique Document ID Feature</Name>
    <Synchronization>Synchronous</Synchronization>
    <Type>6</Type>
    <SequenceNumber>117</SequenceNumber>
    <Assembly>Exformatics.RecordsManagement.IntegrityPolicy, Version=1.0.0.0, Culture=neutral, PublicKeyToken=72fe5af1b9916199</Assembly>
    <Class>Exformatics.RecordsManagement.EXUniqueDocumentID</Class>
    <Data/>
    <Filter/>
  </Receiver>
  <Receiver>
    <Name>Exformatics Unique Document ID Feature</Name>
    <Synchronization>Synchronous</Synchronization>
    <Type>2</Type>
    <SequenceNumber>112</SequenceNumber>
    <Assembly>Exformatics.RecordsManagement.IntegrityPolicy, Version=1.0.0.0, Culture=neutral, PublicKeyToken=72fe5af1b9916199</Assembly>
    <Class>Exformatics.RecordsManagement.EXUniqueDocumentID</Class>
    <Data/>
    <Filter/>
  </Receiver>
</spe:Receivers>
</file>

<file path=customXml/itemProps1.xml><?xml version="1.0" encoding="utf-8"?>
<ds:datastoreItem xmlns:ds="http://schemas.openxmlformats.org/officeDocument/2006/customXml" ds:itemID="{A991D42F-0DFE-4E04-AF43-4BD8DBBF9B3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sharepoint/v3/fields"/>
    <ds:schemaRef ds:uri="aa12488c-5764-4d47-ac09-68b36a4e1a1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BB7F123-BC8C-4B07-923A-A681C279DFCC}">
  <ds:schemaRefs>
    <ds:schemaRef ds:uri="office.server.policy"/>
  </ds:schemaRefs>
</ds:datastoreItem>
</file>

<file path=customXml/itemProps3.xml><?xml version="1.0" encoding="utf-8"?>
<ds:datastoreItem xmlns:ds="http://schemas.openxmlformats.org/officeDocument/2006/customXml" ds:itemID="{DF096599-03EE-40B5-87DE-43B99DFF03CE}">
  <ds:schemaRefs>
    <ds:schemaRef ds:uri="http://schemas.microsoft.com/sharepoint/v3/contenttype/forms"/>
  </ds:schemaRefs>
</ds:datastoreItem>
</file>

<file path=customXml/itemProps4.xml><?xml version="1.0" encoding="utf-8"?>
<ds:datastoreItem xmlns:ds="http://schemas.openxmlformats.org/officeDocument/2006/customXml" ds:itemID="{D9D585D7-4A72-4C81-A8E9-B9E974345DF2}">
  <ds:schemaRefs>
    <ds:schemaRef ds:uri="http://purl.org/dc/terms/"/>
    <ds:schemaRef ds:uri="http://schemas.microsoft.com/office/2006/documentManagement/types"/>
    <ds:schemaRef ds:uri="http://www.w3.org/XML/1998/namespace"/>
    <ds:schemaRef ds:uri="http://purl.org/dc/elements/1.1/"/>
    <ds:schemaRef ds:uri="http://schemas.microsoft.com/office/infopath/2007/PartnerControls"/>
    <ds:schemaRef ds:uri="http://schemas.openxmlformats.org/package/2006/metadata/core-properties"/>
    <ds:schemaRef ds:uri="http://schemas.microsoft.com/sharepoint/v3"/>
    <ds:schemaRef ds:uri="http://schemas.microsoft.com/office/2006/metadata/properties"/>
    <ds:schemaRef ds:uri="aa12488c-5764-4d47-ac09-68b36a4e1a12"/>
    <ds:schemaRef ds:uri="http://schemas.microsoft.com/sharepoint/v3/fields"/>
    <ds:schemaRef ds:uri="http://purl.org/dc/dcmitype/"/>
  </ds:schemaRefs>
</ds:datastoreItem>
</file>

<file path=customXml/itemProps5.xml><?xml version="1.0" encoding="utf-8"?>
<ds:datastoreItem xmlns:ds="http://schemas.openxmlformats.org/officeDocument/2006/customXml" ds:itemID="{A9062EEE-DCF8-4EF5-809C-8B0787D6F4F1}">
  <ds:schemaRefs>
    <ds:schemaRef ds:uri="http://schemas.microsoft.com/office/2006/metadata/longProperties"/>
  </ds:schemaRefs>
</ds:datastoreItem>
</file>

<file path=customXml/itemProps6.xml><?xml version="1.0" encoding="utf-8"?>
<ds:datastoreItem xmlns:ds="http://schemas.openxmlformats.org/officeDocument/2006/customXml" ds:itemID="{57332FC4-5259-4A4E-A7EE-08D9FC1C2E6B}">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PowerPoint FH</Template>
  <TotalTime>5093</TotalTime>
  <Words>659</Words>
  <Application>Microsoft Macintosh PowerPoint</Application>
  <PresentationFormat>Custom</PresentationFormat>
  <Paragraphs>70</Paragraphs>
  <Slides>6</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Google Sans</vt:lpstr>
      <vt:lpstr>Tahoma</vt:lpstr>
      <vt:lpstr>Verdana</vt:lpstr>
      <vt:lpstr>Wingdings</vt:lpstr>
      <vt:lpstr>PowerPoint FH</vt:lpstr>
      <vt:lpstr>Automatiserede beslutninger</vt:lpstr>
      <vt:lpstr>Automatiserede beslutninger </vt:lpstr>
      <vt:lpstr>Automatiserede beslutninger</vt:lpstr>
      <vt:lpstr>Automatiserede beslutninger</vt:lpstr>
      <vt:lpstr>Automatiserede beslutninger</vt:lpstr>
      <vt:lpstr>Automatiserede beslutninger</vt:lpstr>
    </vt:vector>
  </TitlesOfParts>
  <Company>LO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test Søborg og omegn - ABC</dc:title>
  <dc:creator>Dennis Schnell-Lauritzen</dc:creator>
  <cp:lastModifiedBy>Natalie Videbæk Munkholm</cp:lastModifiedBy>
  <cp:revision>318</cp:revision>
  <cp:lastPrinted>2024-09-11T10:37:35Z</cp:lastPrinted>
  <dcterms:created xsi:type="dcterms:W3CDTF">2021-11-29T08:53:52Z</dcterms:created>
  <dcterms:modified xsi:type="dcterms:W3CDTF">2024-09-11T11:24:48Z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ExformaticsSPSURL">
    <vt:lpwstr>http://sagssystem</vt:lpwstr>
  </property>
  <property fmtid="{D5CDD505-2E9C-101B-9397-08002B2CF9AE}" pid="3" name="DL_AuthorInitials">
    <vt:lpwstr>DSL</vt:lpwstr>
  </property>
  <property fmtid="{D5CDD505-2E9C-101B-9397-08002B2CF9AE}" pid="4" name="DL_AuthorName">
    <vt:lpwstr>Dennis Schnell-Lauritzen</vt:lpwstr>
  </property>
  <property fmtid="{D5CDD505-2E9C-101B-9397-08002B2CF9AE}" pid="5" name="DL_AuthorDepartment">
    <vt:lpwstr>Arbejdsliv, arbejdsret og EU</vt:lpwstr>
  </property>
  <property fmtid="{D5CDD505-2E9C-101B-9397-08002B2CF9AE}" pid="6" name="DL_AuthorPhone">
    <vt:lpwstr>6183</vt:lpwstr>
  </property>
  <property fmtid="{D5CDD505-2E9C-101B-9397-08002B2CF9AE}" pid="7" name="DL_AuthorEmail">
    <vt:lpwstr>DSL@fho.dk</vt:lpwstr>
  </property>
  <property fmtid="{D5CDD505-2E9C-101B-9397-08002B2CF9AE}" pid="8" name="DL_AuthorTitle">
    <vt:lpwstr>Konsulent</vt:lpwstr>
  </property>
  <property fmtid="{D5CDD505-2E9C-101B-9397-08002B2CF9AE}" pid="9" name="DL_AuthorMobile">
    <vt:lpwstr/>
  </property>
  <property fmtid="{D5CDD505-2E9C-101B-9397-08002B2CF9AE}" pid="10" name="DL_AuthorIcon">
    <vt:lpwstr>http://www.exformatics.com/Billeder/logo.jpg</vt:lpwstr>
  </property>
  <property fmtid="{D5CDD505-2E9C-101B-9397-08002B2CF9AE}" pid="11" name="Forfatter">
    <vt:lpwstr>LCA</vt:lpwstr>
  </property>
  <property fmtid="{D5CDD505-2E9C-101B-9397-08002B2CF9AE}" pid="12" name="Afdeling">
    <vt:lpwstr>IT</vt:lpwstr>
  </property>
  <property fmtid="{D5CDD505-2E9C-101B-9397-08002B2CF9AE}" pid="13" name="DL_FullName">
    <vt:lpwstr>Lena Carlsson</vt:lpwstr>
  </property>
  <property fmtid="{D5CDD505-2E9C-101B-9397-08002B2CF9AE}" pid="14" name="DL_sAMAccountNameForeign">
    <vt:lpwstr>LCA</vt:lpwstr>
  </property>
  <property fmtid="{D5CDD505-2E9C-101B-9397-08002B2CF9AE}" pid="15" name="EntityNameForeign">
    <vt:lpwstr>DL_Activities</vt:lpwstr>
  </property>
  <property fmtid="{D5CDD505-2E9C-101B-9397-08002B2CF9AE}" pid="16" name="EntityId">
    <vt:lpwstr>43633</vt:lpwstr>
  </property>
  <property fmtid="{D5CDD505-2E9C-101B-9397-08002B2CF9AE}" pid="17" name="DL_sAMAccountName">
    <vt:lpwstr>DSL</vt:lpwstr>
  </property>
  <property fmtid="{D5CDD505-2E9C-101B-9397-08002B2CF9AE}" pid="18" name="fInit">
    <vt:lpwstr>DSL</vt:lpwstr>
  </property>
  <property fmtid="{D5CDD505-2E9C-101B-9397-08002B2CF9AE}" pid="19" name="fNavn">
    <vt:lpwstr>Dennis Schnell-Lauritzen</vt:lpwstr>
  </property>
  <property fmtid="{D5CDD505-2E9C-101B-9397-08002B2CF9AE}" pid="20" name="fAfdeling">
    <vt:lpwstr>Arbejdsliv, arbejdsret og EU</vt:lpwstr>
  </property>
  <property fmtid="{D5CDD505-2E9C-101B-9397-08002B2CF9AE}" pid="21" name="fTlf">
    <vt:lpwstr>6183</vt:lpwstr>
  </property>
  <property fmtid="{D5CDD505-2E9C-101B-9397-08002B2CF9AE}" pid="22" name="fEpost">
    <vt:lpwstr>DSL@fho.dk</vt:lpwstr>
  </property>
  <property fmtid="{D5CDD505-2E9C-101B-9397-08002B2CF9AE}" pid="23" name="fLogo">
    <vt:lpwstr>http://www.exformatics.com/images/logo_new.jpg</vt:lpwstr>
  </property>
  <property fmtid="{D5CDD505-2E9C-101B-9397-08002B2CF9AE}" pid="24" name="DL_Id">
    <vt:lpwstr>3211</vt:lpwstr>
  </property>
  <property fmtid="{D5CDD505-2E9C-101B-9397-08002B2CF9AE}" pid="25" name="DL_EntityId">
    <vt:lpwstr>43633</vt:lpwstr>
  </property>
  <property fmtid="{D5CDD505-2E9C-101B-9397-08002B2CF9AE}" pid="26" name="DL_CreatedBy">
    <vt:lpwstr>LO\lca</vt:lpwstr>
  </property>
  <property fmtid="{D5CDD505-2E9C-101B-9397-08002B2CF9AE}" pid="27" name="DL_Created">
    <vt:lpwstr>2006-12-15T10:46:19</vt:lpwstr>
  </property>
  <property fmtid="{D5CDD505-2E9C-101B-9397-08002B2CF9AE}" pid="28" name="DL_ModifiedBy">
    <vt:lpwstr>LO\LCA</vt:lpwstr>
  </property>
  <property fmtid="{D5CDD505-2E9C-101B-9397-08002B2CF9AE}" pid="29" name="DL_Modified">
    <vt:lpwstr>2018-10-29T09:33:00</vt:lpwstr>
  </property>
  <property fmtid="{D5CDD505-2E9C-101B-9397-08002B2CF9AE}" pid="30" name="DL_FolderParams">
    <vt:lpwstr>10/06/06-2860</vt:lpwstr>
  </property>
  <property fmtid="{D5CDD505-2E9C-101B-9397-08002B2CF9AE}" pid="31" name="LO_Sagsnr">
    <vt:lpwstr>06-2860</vt:lpwstr>
  </property>
  <property fmtid="{D5CDD505-2E9C-101B-9397-08002B2CF9AE}" pid="32" name="DL_Title">
    <vt:lpwstr>test Søborg og omegn - ABC</vt:lpwstr>
  </property>
  <property fmtid="{D5CDD505-2E9C-101B-9397-08002B2CF9AE}" pid="33" name="DL_CaseState">
    <vt:lpwstr>0</vt:lpwstr>
  </property>
  <property fmtid="{D5CDD505-2E9C-101B-9397-08002B2CF9AE}" pid="34" name="DL_ProjectID">
    <vt:lpwstr>908-07-6453</vt:lpwstr>
  </property>
  <property fmtid="{D5CDD505-2E9C-101B-9397-08002B2CF9AE}" pid="35" name="DL_Department">
    <vt:lpwstr>IT</vt:lpwstr>
  </property>
  <property fmtid="{D5CDD505-2E9C-101B-9397-08002B2CF9AE}" pid="36" name="DL_Responsible">
    <vt:lpwstr>LCA</vt:lpwstr>
  </property>
  <property fmtid="{D5CDD505-2E9C-101B-9397-08002B2CF9AE}" pid="37" name="DL_Info">
    <vt:lpwstr>nph</vt:lpwstr>
  </property>
  <property fmtid="{D5CDD505-2E9C-101B-9397-08002B2CF9AE}" pid="38" name="LO_PCaseState">
    <vt:lpwstr>0</vt:lpwstr>
  </property>
  <property fmtid="{D5CDD505-2E9C-101B-9397-08002B2CF9AE}" pid="39" name="BPM_Body">
    <vt:lpwstr/>
  </property>
  <property fmtid="{D5CDD505-2E9C-101B-9397-08002B2CF9AE}" pid="40" name="DL_Project">
    <vt:lpwstr>908-07-6453</vt:lpwstr>
  </property>
  <property fmtid="{D5CDD505-2E9C-101B-9397-08002B2CF9AE}" pid="41" name="LO_PCaseProtected">
    <vt:lpwstr>0</vt:lpwstr>
  </property>
  <property fmtid="{D5CDD505-2E9C-101B-9397-08002B2CF9AE}" pid="42" name="LO_SecurityGroup">
    <vt:lpwstr>0</vt:lpwstr>
  </property>
  <property fmtid="{D5CDD505-2E9C-101B-9397-08002B2CF9AE}" pid="43" name="LO_PSagsTypeDecode">
    <vt:lpwstr>Intern/Administrativ</vt:lpwstr>
  </property>
  <property fmtid="{D5CDD505-2E9C-101B-9397-08002B2CF9AE}" pid="44" name="LOSagsnr">
    <vt:lpwstr>06-2860</vt:lpwstr>
  </property>
  <property fmtid="{D5CDD505-2E9C-101B-9397-08002B2CF9AE}" pid="45" name="DL_CreatedByDecode">
    <vt:lpwstr>lca</vt:lpwstr>
  </property>
  <property fmtid="{D5CDD505-2E9C-101B-9397-08002B2CF9AE}" pid="46" name="DL_CreatedByDecode1">
    <vt:lpwstr>Lena Carlsson</vt:lpwstr>
  </property>
  <property fmtid="{D5CDD505-2E9C-101B-9397-08002B2CF9AE}" pid="47" name="DL_ProjectName">
    <vt:lpwstr>Sagssystem</vt:lpwstr>
  </property>
  <property fmtid="{D5CDD505-2E9C-101B-9397-08002B2CF9AE}" pid="48" name="DL_WFCaseType">
    <vt:lpwstr>32</vt:lpwstr>
  </property>
  <property fmtid="{D5CDD505-2E9C-101B-9397-08002B2CF9AE}" pid="49" name="_AdHocReviewCycleID">
    <vt:i4>-216042736</vt:i4>
  </property>
  <property fmtid="{D5CDD505-2E9C-101B-9397-08002B2CF9AE}" pid="50" name="_NewReviewCycle">
    <vt:lpwstr/>
  </property>
  <property fmtid="{D5CDD505-2E9C-101B-9397-08002B2CF9AE}" pid="51" name="_EmailSubject">
    <vt:lpwstr>Hjælp;)</vt:lpwstr>
  </property>
  <property fmtid="{D5CDD505-2E9C-101B-9397-08002B2CF9AE}" pid="52" name="_AuthorEmail">
    <vt:lpwstr>DSL@fho.dk</vt:lpwstr>
  </property>
  <property fmtid="{D5CDD505-2E9C-101B-9397-08002B2CF9AE}" pid="53" name="_AuthorEmailDisplayName">
    <vt:lpwstr>Dennis Schnell-Lauritzen</vt:lpwstr>
  </property>
  <property fmtid="{D5CDD505-2E9C-101B-9397-08002B2CF9AE}" pid="54" name="fTitel">
    <vt:lpwstr>Advokat</vt:lpwstr>
  </property>
  <property fmtid="{D5CDD505-2E9C-101B-9397-08002B2CF9AE}" pid="55" name="DL_JobTitle">
    <vt:lpwstr>Advokat</vt:lpwstr>
  </property>
  <property fmtid="{D5CDD505-2E9C-101B-9397-08002B2CF9AE}" pid="56" name="DL_Name">
    <vt:lpwstr>Dennis Schnell-Lauritzen</vt:lpwstr>
  </property>
  <property fmtid="{D5CDD505-2E9C-101B-9397-08002B2CF9AE}" pid="57" name="_PreviousAdHocReviewCycleID">
    <vt:i4>-813360892</vt:i4>
  </property>
  <property fmtid="{D5CDD505-2E9C-101B-9397-08002B2CF9AE}" pid="58" name="CaseNo">
    <vt:lpwstr>06-2860</vt:lpwstr>
  </property>
  <property fmtid="{D5CDD505-2E9C-101B-9397-08002B2CF9AE}" pid="59" name="EXDocumentID">
    <vt:lpwstr/>
  </property>
</Properties>
</file>