
<file path=[Content_Types].xml><?xml version="1.0" encoding="utf-8"?>
<Types xmlns="http://schemas.openxmlformats.org/package/2006/content-types">
  <Default Extension="bin" ContentType="image/png"/>
  <Default Extension="emf" ContentType="image/x-emf"/>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embedTrueTypeFonts="1">
  <p:sldMasterIdLst>
    <p:sldMasterId id="2147483648" r:id="rId1"/>
  </p:sldMasterIdLst>
  <p:notesMasterIdLst>
    <p:notesMasterId r:id="rId19"/>
  </p:notesMasterIdLst>
  <p:handoutMasterIdLst>
    <p:handoutMasterId r:id="rId20"/>
  </p:handoutMasterIdLst>
  <p:sldIdLst>
    <p:sldId id="261" r:id="rId2"/>
    <p:sldId id="263" r:id="rId3"/>
    <p:sldId id="359" r:id="rId4"/>
    <p:sldId id="280" r:id="rId5"/>
    <p:sldId id="330" r:id="rId6"/>
    <p:sldId id="303" r:id="rId7"/>
    <p:sldId id="331" r:id="rId8"/>
    <p:sldId id="332" r:id="rId9"/>
    <p:sldId id="289" r:id="rId10"/>
    <p:sldId id="357" r:id="rId11"/>
    <p:sldId id="363" r:id="rId12"/>
    <p:sldId id="360" r:id="rId13"/>
    <p:sldId id="297" r:id="rId14"/>
    <p:sldId id="361" r:id="rId15"/>
    <p:sldId id="364" r:id="rId16"/>
    <p:sldId id="365" r:id="rId17"/>
    <p:sldId id="260" r:id="rId18"/>
  </p:sldIdLst>
  <p:sldSz cx="12188825" cy="6858000"/>
  <p:notesSz cx="6858000" cy="9144000"/>
  <p:embeddedFontLst>
    <p:embeddedFont>
      <p:font typeface="AU Passata" panose="020B0503030502030804" pitchFamily="34" charset="77"/>
      <p:regular r:id="rId21"/>
      <p:bold r:id="rId22"/>
    </p:embeddedFont>
    <p:embeddedFont>
      <p:font typeface="AU Passata Light" panose="020B0303030902030804" pitchFamily="34" charset="77"/>
      <p:regular r:id="rId23"/>
      <p:bold r:id="rId24"/>
    </p:embeddedFont>
    <p:embeddedFont>
      <p:font typeface="Georgia" panose="02040502050405020303" pitchFamily="18" charset="0"/>
      <p:regular r:id="rId25"/>
      <p:bold r:id="rId26"/>
      <p:italic r:id="rId27"/>
      <p:boldItalic r:id="rId28"/>
    </p:embeddedFont>
  </p:embeddedFontLst>
  <p:defaultTextStyle>
    <a:defPPr>
      <a:defRPr lang="en-US"/>
    </a:defPPr>
    <a:lvl1pPr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1pPr>
    <a:lvl2pPr marL="609493"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2pPr>
    <a:lvl3pPr marL="1218987"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3pPr>
    <a:lvl4pPr marL="1828480"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4pPr>
    <a:lvl5pPr marL="2437973"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5pPr>
    <a:lvl6pPr marL="3047467" algn="l" defTabSz="1218987" rtl="0" eaLnBrk="1" latinLnBrk="0" hangingPunct="1">
      <a:defRPr sz="4799" kern="1200">
        <a:solidFill>
          <a:schemeClr val="tx1"/>
        </a:solidFill>
        <a:latin typeface="AU Passata" pitchFamily="34" charset="0"/>
        <a:ea typeface="+mn-ea"/>
        <a:cs typeface="+mn-cs"/>
      </a:defRPr>
    </a:lvl6pPr>
    <a:lvl7pPr marL="3656960" algn="l" defTabSz="1218987" rtl="0" eaLnBrk="1" latinLnBrk="0" hangingPunct="1">
      <a:defRPr sz="4799" kern="1200">
        <a:solidFill>
          <a:schemeClr val="tx1"/>
        </a:solidFill>
        <a:latin typeface="AU Passata" pitchFamily="34" charset="0"/>
        <a:ea typeface="+mn-ea"/>
        <a:cs typeface="+mn-cs"/>
      </a:defRPr>
    </a:lvl7pPr>
    <a:lvl8pPr marL="4266453" algn="l" defTabSz="1218987" rtl="0" eaLnBrk="1" latinLnBrk="0" hangingPunct="1">
      <a:defRPr sz="4799" kern="1200">
        <a:solidFill>
          <a:schemeClr val="tx1"/>
        </a:solidFill>
        <a:latin typeface="AU Passata" pitchFamily="34" charset="0"/>
        <a:ea typeface="+mn-ea"/>
        <a:cs typeface="+mn-cs"/>
      </a:defRPr>
    </a:lvl8pPr>
    <a:lvl9pPr marL="4875947" algn="l" defTabSz="1218987" rtl="0" eaLnBrk="1" latinLnBrk="0" hangingPunct="1">
      <a:defRPr sz="4799" kern="1200">
        <a:solidFill>
          <a:schemeClr val="tx1"/>
        </a:solidFill>
        <a:latin typeface="AU Passat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2546"/>
    <a:srgbClr val="FFAEF3"/>
    <a:srgbClr val="C0EAD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05" autoAdjust="0"/>
    <p:restoredTop sz="63643" autoAdjust="0"/>
  </p:normalViewPr>
  <p:slideViewPr>
    <p:cSldViewPr snapToObjects="1" showGuides="1">
      <p:cViewPr varScale="1">
        <p:scale>
          <a:sx n="75" d="100"/>
          <a:sy n="75" d="100"/>
        </p:scale>
        <p:origin x="2208" y="160"/>
      </p:cViewPr>
      <p:guideLst>
        <p:guide orient="horz" pos="2160"/>
        <p:guide pos="3839"/>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87" d="100"/>
          <a:sy n="87" d="100"/>
        </p:scale>
        <p:origin x="376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200"/>
            </a:lvl1pPr>
          </a:lstStyle>
          <a:p>
            <a:pPr>
              <a:defRPr/>
            </a:pPr>
            <a:endParaRPr lang="en-GB" dirty="0"/>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200"/>
            </a:lvl1pPr>
          </a:lstStyle>
          <a:p>
            <a:pPr>
              <a:defRPr/>
            </a:pPr>
            <a:endParaRPr lang="en-GB" dirty="0"/>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FontTx/>
              <a:buNone/>
              <a:defRPr sz="1200"/>
            </a:lvl1pPr>
          </a:lstStyle>
          <a:p>
            <a:pPr>
              <a:defRPr/>
            </a:pPr>
            <a:endParaRPr lang="en-GB" dirty="0"/>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FontTx/>
              <a:buNone/>
              <a:defRPr sz="1200"/>
            </a:lvl1pPr>
          </a:lstStyle>
          <a:p>
            <a:pPr>
              <a:defRPr/>
            </a:pPr>
            <a:fld id="{88DF0C21-DE6B-488F-B9D9-B7FE08733B70}" type="slidenum">
              <a:rPr lang="en-GB"/>
              <a:pPr>
                <a:defRPr/>
              </a:pPr>
              <a:t>‹#›</a:t>
            </a:fld>
            <a:endParaRPr lang="en-GB" dirty="0"/>
          </a:p>
        </p:txBody>
      </p:sp>
    </p:spTree>
    <p:extLst>
      <p:ext uri="{BB962C8B-B14F-4D97-AF65-F5344CB8AC3E}">
        <p14:creationId xmlns:p14="http://schemas.microsoft.com/office/powerpoint/2010/main" val="715805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200"/>
            </a:lvl1pPr>
          </a:lstStyle>
          <a:p>
            <a:pPr>
              <a:defRPr/>
            </a:pPr>
            <a:endParaRPr lang="en-GB" dirty="0"/>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200"/>
            </a:lvl1pPr>
          </a:lstStyle>
          <a:p>
            <a:pPr>
              <a:defRPr/>
            </a:pPr>
            <a:endParaRPr lang="en-GB" dirty="0"/>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FontTx/>
              <a:buNone/>
              <a:defRPr sz="1200"/>
            </a:lvl1pPr>
          </a:lstStyle>
          <a:p>
            <a:pPr>
              <a:defRPr/>
            </a:pPr>
            <a:endParaRPr lang="en-GB"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FontTx/>
              <a:buNone/>
              <a:defRPr sz="1200"/>
            </a:lvl1pPr>
          </a:lstStyle>
          <a:p>
            <a:pPr>
              <a:defRPr/>
            </a:pPr>
            <a:fld id="{72C160C3-3AB6-49C1-8001-AFDAD271EB5B}" type="slidenum">
              <a:rPr lang="en-GB"/>
              <a:pPr>
                <a:defRPr/>
              </a:pPr>
              <a:t>‹#›</a:t>
            </a:fld>
            <a:endParaRPr lang="en-GB" dirty="0"/>
          </a:p>
        </p:txBody>
      </p:sp>
    </p:spTree>
    <p:extLst>
      <p:ext uri="{BB962C8B-B14F-4D97-AF65-F5344CB8AC3E}">
        <p14:creationId xmlns:p14="http://schemas.microsoft.com/office/powerpoint/2010/main" val="24450390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U Passata" pitchFamily="34" charset="0"/>
        <a:ea typeface="+mn-ea"/>
        <a:cs typeface="Arial" charset="0"/>
      </a:defRPr>
    </a:lvl1pPr>
    <a:lvl2pPr marL="609493" algn="l" rtl="0" eaLnBrk="0" fontAlgn="base" hangingPunct="0">
      <a:spcBef>
        <a:spcPct val="30000"/>
      </a:spcBef>
      <a:spcAft>
        <a:spcPct val="0"/>
      </a:spcAft>
      <a:defRPr sz="1600" kern="1200">
        <a:solidFill>
          <a:schemeClr val="tx1"/>
        </a:solidFill>
        <a:latin typeface="AU Passata" pitchFamily="34" charset="0"/>
        <a:ea typeface="+mn-ea"/>
        <a:cs typeface="Arial" charset="0"/>
      </a:defRPr>
    </a:lvl2pPr>
    <a:lvl3pPr marL="1218987" algn="l" rtl="0" eaLnBrk="0" fontAlgn="base" hangingPunct="0">
      <a:spcBef>
        <a:spcPct val="30000"/>
      </a:spcBef>
      <a:spcAft>
        <a:spcPct val="0"/>
      </a:spcAft>
      <a:defRPr sz="1600" kern="1200">
        <a:solidFill>
          <a:schemeClr val="tx1"/>
        </a:solidFill>
        <a:latin typeface="AU Passata" pitchFamily="34" charset="0"/>
        <a:ea typeface="+mn-ea"/>
        <a:cs typeface="Arial" charset="0"/>
      </a:defRPr>
    </a:lvl3pPr>
    <a:lvl4pPr marL="1828480" algn="l" rtl="0" eaLnBrk="0" fontAlgn="base" hangingPunct="0">
      <a:spcBef>
        <a:spcPct val="30000"/>
      </a:spcBef>
      <a:spcAft>
        <a:spcPct val="0"/>
      </a:spcAft>
      <a:defRPr sz="1600" kern="1200">
        <a:solidFill>
          <a:schemeClr val="tx1"/>
        </a:solidFill>
        <a:latin typeface="AU Passata" pitchFamily="34" charset="0"/>
        <a:ea typeface="+mn-ea"/>
        <a:cs typeface="Arial" charset="0"/>
      </a:defRPr>
    </a:lvl4pPr>
    <a:lvl5pPr marL="2437973" algn="l" rtl="0" eaLnBrk="0" fontAlgn="base" hangingPunct="0">
      <a:spcBef>
        <a:spcPct val="30000"/>
      </a:spcBef>
      <a:spcAft>
        <a:spcPct val="0"/>
      </a:spcAft>
      <a:defRPr sz="1600" kern="1200">
        <a:solidFill>
          <a:schemeClr val="tx1"/>
        </a:solidFill>
        <a:latin typeface="AU Passata" pitchFamily="34" charset="0"/>
        <a:ea typeface="+mn-ea"/>
        <a:cs typeface="Arial" charset="0"/>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2</a:t>
            </a:fld>
            <a:endParaRPr lang="en-GB" dirty="0"/>
          </a:p>
        </p:txBody>
      </p:sp>
    </p:spTree>
    <p:extLst>
      <p:ext uri="{BB962C8B-B14F-4D97-AF65-F5344CB8AC3E}">
        <p14:creationId xmlns:p14="http://schemas.microsoft.com/office/powerpoint/2010/main" val="2922199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13</a:t>
            </a:fld>
            <a:endParaRPr lang="en-GB" dirty="0"/>
          </a:p>
        </p:txBody>
      </p:sp>
    </p:spTree>
    <p:extLst>
      <p:ext uri="{BB962C8B-B14F-4D97-AF65-F5344CB8AC3E}">
        <p14:creationId xmlns:p14="http://schemas.microsoft.com/office/powerpoint/2010/main" val="3343477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14</a:t>
            </a:fld>
            <a:endParaRPr lang="en-GB" dirty="0"/>
          </a:p>
        </p:txBody>
      </p:sp>
    </p:spTree>
    <p:extLst>
      <p:ext uri="{BB962C8B-B14F-4D97-AF65-F5344CB8AC3E}">
        <p14:creationId xmlns:p14="http://schemas.microsoft.com/office/powerpoint/2010/main" val="3750922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2800" dirty="0">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15</a:t>
            </a:fld>
            <a:endParaRPr lang="en-GB" dirty="0"/>
          </a:p>
        </p:txBody>
      </p:sp>
    </p:spTree>
    <p:extLst>
      <p:ext uri="{BB962C8B-B14F-4D97-AF65-F5344CB8AC3E}">
        <p14:creationId xmlns:p14="http://schemas.microsoft.com/office/powerpoint/2010/main" val="913088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16</a:t>
            </a:fld>
            <a:endParaRPr lang="en-GB" dirty="0"/>
          </a:p>
        </p:txBody>
      </p:sp>
    </p:spTree>
    <p:extLst>
      <p:ext uri="{BB962C8B-B14F-4D97-AF65-F5344CB8AC3E}">
        <p14:creationId xmlns:p14="http://schemas.microsoft.com/office/powerpoint/2010/main" val="1613505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a:p>
        </p:txBody>
      </p:sp>
      <p:sp>
        <p:nvSpPr>
          <p:cNvPr id="4" name="Pladsholder til slidenummer 3"/>
          <p:cNvSpPr>
            <a:spLocks noGrp="1"/>
          </p:cNvSpPr>
          <p:nvPr>
            <p:ph type="sldNum" sz="quarter" idx="10"/>
          </p:nvPr>
        </p:nvSpPr>
        <p:spPr/>
        <p:txBody>
          <a:bodyPr/>
          <a:lstStyle/>
          <a:p>
            <a:pPr>
              <a:defRPr/>
            </a:pPr>
            <a:fld id="{72C160C3-3AB6-49C1-8001-AFDAD271EB5B}" type="slidenum">
              <a:rPr lang="en-GB"/>
              <a:pPr>
                <a:defRPr/>
              </a:pPr>
              <a:t>17</a:t>
            </a:fld>
            <a:endParaRPr lang="en-GB" dirty="0"/>
          </a:p>
        </p:txBody>
      </p:sp>
    </p:spTree>
    <p:extLst>
      <p:ext uri="{BB962C8B-B14F-4D97-AF65-F5344CB8AC3E}">
        <p14:creationId xmlns:p14="http://schemas.microsoft.com/office/powerpoint/2010/main" val="313124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4</a:t>
            </a:fld>
            <a:endParaRPr lang="en-GB" dirty="0"/>
          </a:p>
        </p:txBody>
      </p:sp>
    </p:spTree>
    <p:extLst>
      <p:ext uri="{BB962C8B-B14F-4D97-AF65-F5344CB8AC3E}">
        <p14:creationId xmlns:p14="http://schemas.microsoft.com/office/powerpoint/2010/main" val="142550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5</a:t>
            </a:fld>
            <a:endParaRPr lang="en-GB" dirty="0"/>
          </a:p>
        </p:txBody>
      </p:sp>
    </p:spTree>
    <p:extLst>
      <p:ext uri="{BB962C8B-B14F-4D97-AF65-F5344CB8AC3E}">
        <p14:creationId xmlns:p14="http://schemas.microsoft.com/office/powerpoint/2010/main" val="3431231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6</a:t>
            </a:fld>
            <a:endParaRPr lang="en-GB" dirty="0"/>
          </a:p>
        </p:txBody>
      </p:sp>
    </p:spTree>
    <p:extLst>
      <p:ext uri="{BB962C8B-B14F-4D97-AF65-F5344CB8AC3E}">
        <p14:creationId xmlns:p14="http://schemas.microsoft.com/office/powerpoint/2010/main" val="512408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7</a:t>
            </a:fld>
            <a:endParaRPr lang="en-GB" dirty="0"/>
          </a:p>
        </p:txBody>
      </p:sp>
    </p:spTree>
    <p:extLst>
      <p:ext uri="{BB962C8B-B14F-4D97-AF65-F5344CB8AC3E}">
        <p14:creationId xmlns:p14="http://schemas.microsoft.com/office/powerpoint/2010/main" val="3743032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8</a:t>
            </a:fld>
            <a:endParaRPr lang="en-GB" dirty="0"/>
          </a:p>
        </p:txBody>
      </p:sp>
    </p:spTree>
    <p:extLst>
      <p:ext uri="{BB962C8B-B14F-4D97-AF65-F5344CB8AC3E}">
        <p14:creationId xmlns:p14="http://schemas.microsoft.com/office/powerpoint/2010/main" val="3834394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9</a:t>
            </a:fld>
            <a:endParaRPr lang="en-GB" dirty="0"/>
          </a:p>
        </p:txBody>
      </p:sp>
    </p:spTree>
    <p:extLst>
      <p:ext uri="{BB962C8B-B14F-4D97-AF65-F5344CB8AC3E}">
        <p14:creationId xmlns:p14="http://schemas.microsoft.com/office/powerpoint/2010/main" val="815676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10</a:t>
            </a:fld>
            <a:endParaRPr lang="en-GB" dirty="0"/>
          </a:p>
        </p:txBody>
      </p:sp>
    </p:spTree>
    <p:extLst>
      <p:ext uri="{BB962C8B-B14F-4D97-AF65-F5344CB8AC3E}">
        <p14:creationId xmlns:p14="http://schemas.microsoft.com/office/powerpoint/2010/main" val="239312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pPr>
              <a:defRPr/>
            </a:pPr>
            <a:fld id="{72C160C3-3AB6-49C1-8001-AFDAD271EB5B}" type="slidenum">
              <a:rPr lang="en-GB" smtClean="0"/>
              <a:pPr>
                <a:defRPr/>
              </a:pPr>
              <a:t>11</a:t>
            </a:fld>
            <a:endParaRPr lang="en-GB" dirty="0"/>
          </a:p>
        </p:txBody>
      </p:sp>
    </p:spTree>
    <p:extLst>
      <p:ext uri="{BB962C8B-B14F-4D97-AF65-F5344CB8AC3E}">
        <p14:creationId xmlns:p14="http://schemas.microsoft.com/office/powerpoint/2010/main" val="10386738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bin"/><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s">
    <p:spTree>
      <p:nvGrpSpPr>
        <p:cNvPr id="1" name=""/>
        <p:cNvGrpSpPr/>
        <p:nvPr/>
      </p:nvGrpSpPr>
      <p:grpSpPr>
        <a:xfrm>
          <a:off x="0" y="0"/>
          <a:ext cx="0" cy="0"/>
          <a:chOff x="0" y="0"/>
          <a:chExt cx="0" cy="0"/>
        </a:xfrm>
      </p:grpSpPr>
      <p:pic>
        <p:nvPicPr>
          <p:cNvPr id="54" name="Farvet baggrund"/>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8000"/>
          </a:xfrm>
          <a:prstGeom prst="rect">
            <a:avLst/>
          </a:prstGeom>
          <a:solidFill>
            <a:schemeClr val="tx2"/>
          </a:solidFill>
        </p:spPr>
      </p:pic>
      <p:sp>
        <p:nvSpPr>
          <p:cNvPr id="34819" name="Title 1"/>
          <p:cNvSpPr>
            <a:spLocks noGrp="1" noChangeArrowheads="1"/>
          </p:cNvSpPr>
          <p:nvPr>
            <p:ph type="ctrTitle"/>
          </p:nvPr>
        </p:nvSpPr>
        <p:spPr>
          <a:xfrm>
            <a:off x="985838" y="2482343"/>
            <a:ext cx="10220325" cy="1661993"/>
          </a:xfrm>
        </p:spPr>
        <p:txBody>
          <a:bodyPr wrap="square" anchor="ctr" anchorCtr="0">
            <a:spAutoFit/>
          </a:bodyPr>
          <a:lstStyle>
            <a:lvl1pPr>
              <a:lnSpc>
                <a:spcPct val="90000"/>
              </a:lnSpc>
              <a:defRPr sz="6000" baseline="0">
                <a:solidFill>
                  <a:schemeClr val="bg1"/>
                </a:solidFill>
                <a:latin typeface="AU Passata Light" panose="020B0303030902030804" pitchFamily="34" charset="0"/>
              </a:defRPr>
            </a:lvl1pPr>
          </a:lstStyle>
          <a:p>
            <a:r>
              <a:rPr lang="da-DK" dirty="0"/>
              <a:t>Click to edit Master title style</a:t>
            </a:r>
            <a:endParaRPr lang="da-DK"/>
          </a:p>
        </p:txBody>
      </p:sp>
      <p:sp>
        <p:nvSpPr>
          <p:cNvPr id="15" name="TextBox 14"/>
          <p:cNvSpPr txBox="1"/>
          <p:nvPr userDrawn="1"/>
        </p:nvSpPr>
        <p:spPr>
          <a:xfrm>
            <a:off x="-1973598" y="3082506"/>
            <a:ext cx="1825892" cy="307777"/>
          </a:xfrm>
          <a:prstGeom prst="rect">
            <a:avLst/>
          </a:prstGeom>
          <a:noFill/>
        </p:spPr>
        <p:txBody>
          <a:bodyPr wrap="square" lIns="0" tIns="0" rIns="0" bIns="0" rtlCol="0">
            <a:spAutoFit/>
          </a:bodyPr>
          <a:lstStyle/>
          <a:p>
            <a:pPr algn="r">
              <a:lnSpc>
                <a:spcPct val="100000"/>
              </a:lnSpc>
            </a:pPr>
            <a:r>
              <a:rPr lang="da-DK" sz="1000" baseline="0" noProof="1">
                <a:solidFill>
                  <a:schemeClr val="tx1">
                    <a:lumMod val="75000"/>
                    <a:lumOff val="25000"/>
                  </a:schemeClr>
                </a:solidFill>
              </a:rPr>
              <a:t>Ændr 2. linje eller ord til</a:t>
            </a:r>
            <a:endParaRPr lang="da-DK"/>
          </a:p>
          <a:p>
            <a:pPr algn="r">
              <a:lnSpc>
                <a:spcPct val="100000"/>
              </a:lnSpc>
            </a:pPr>
            <a:r>
              <a:rPr lang="da-DK" sz="1000" noProof="1">
                <a:solidFill>
                  <a:schemeClr val="tx1">
                    <a:lumMod val="75000"/>
                    <a:lumOff val="25000"/>
                  </a:schemeClr>
                </a:solidFill>
              </a:rPr>
              <a:t>AU Passata Bold</a:t>
            </a:r>
            <a:endParaRPr lang="da-DK" sz="4799" dirty="0"/>
          </a:p>
        </p:txBody>
      </p:sp>
      <p:sp>
        <p:nvSpPr>
          <p:cNvPr id="34" name="Date_DateCustomA"/>
          <p:cNvSpPr txBox="1">
            <a:spLocks noChangeArrowheads="1"/>
          </p:cNvSpPr>
          <p:nvPr userDrawn="1"/>
        </p:nvSpPr>
        <p:spPr bwMode="auto">
          <a:xfrm>
            <a:off x="3691333" y="5997600"/>
            <a:ext cx="2271840" cy="582176"/>
          </a:xfrm>
          <a:prstGeom prst="rect">
            <a:avLst/>
          </a:prstGeom>
          <a:noFill/>
          <a:ln w="1778" algn="ctr">
            <a:noFill/>
            <a:miter lim="800000"/>
            <a:headEnd/>
            <a:tailEnd/>
          </a:ln>
          <a:effectLst/>
        </p:spPr>
        <p:txBody>
          <a:bodyPr wrap="square" lIns="0" tIns="475200" rIns="0" bIns="0" anchor="t" anchorCtr="0">
            <a:spAutoFit/>
          </a:bodyPr>
          <a:lstStyle/>
          <a:p>
            <a:pPr algn="r">
              <a:lnSpc>
                <a:spcPct val="95000"/>
              </a:lnSpc>
              <a:defRPr/>
            </a:pPr>
            <a:r>
              <a:rPr lang="da-DK" sz="700" b="0" cap="all" baseline="0" dirty="0">
                <a:solidFill>
                  <a:schemeClr val="bg1"/>
                </a:solidFill>
                <a:latin typeface="+mn-lt"/>
              </a:rPr>
              <a:t>22. maj 2024</a:t>
            </a:r>
          </a:p>
        </p:txBody>
      </p:sp>
      <p:sp>
        <p:nvSpPr>
          <p:cNvPr id="36" name="USR_Title"/>
          <p:cNvSpPr txBox="1">
            <a:spLocks noChangeArrowheads="1"/>
          </p:cNvSpPr>
          <p:nvPr userDrawn="1"/>
        </p:nvSpPr>
        <p:spPr bwMode="auto">
          <a:xfrm>
            <a:off x="6240044" y="5997600"/>
            <a:ext cx="2982416" cy="582176"/>
          </a:xfrm>
          <a:prstGeom prst="rect">
            <a:avLst/>
          </a:prstGeom>
          <a:noFill/>
          <a:ln w="1778" algn="ctr">
            <a:noFill/>
            <a:miter lim="800000"/>
            <a:headEnd/>
            <a:tailEnd/>
          </a:ln>
          <a:effectLst/>
        </p:spPr>
        <p:txBody>
          <a:bodyPr lIns="0" tIns="475200" rIns="0" bIns="0" anchor="t" anchorCtr="0">
            <a:spAutoFit/>
          </a:bodyPr>
          <a:lstStyle/>
          <a:p>
            <a:pPr algn="l">
              <a:lnSpc>
                <a:spcPct val="95000"/>
              </a:lnSpc>
              <a:defRPr/>
            </a:pPr>
            <a:r>
              <a:rPr lang="da-DK" sz="700" b="0" cap="all" baseline="0" dirty="0">
                <a:solidFill>
                  <a:schemeClr val="bg1"/>
                </a:solidFill>
                <a:latin typeface="+mn-lt"/>
              </a:rPr>
              <a:t>Lektor, ph.d.</a:t>
            </a:r>
          </a:p>
        </p:txBody>
      </p:sp>
      <p:sp>
        <p:nvSpPr>
          <p:cNvPr id="35" name="FLD_Event"/>
          <p:cNvSpPr txBox="1">
            <a:spLocks noChangeArrowheads="1"/>
          </p:cNvSpPr>
          <p:nvPr userDrawn="1"/>
        </p:nvSpPr>
        <p:spPr bwMode="auto">
          <a:xfrm>
            <a:off x="3691333" y="5997600"/>
            <a:ext cx="2271840" cy="447676"/>
          </a:xfrm>
          <a:prstGeom prst="rect">
            <a:avLst/>
          </a:prstGeom>
          <a:noFill/>
          <a:ln w="1778" algn="ctr">
            <a:noFill/>
            <a:miter lim="800000"/>
            <a:headEnd/>
            <a:tailEnd/>
          </a:ln>
          <a:effectLst/>
        </p:spPr>
        <p:txBody>
          <a:bodyPr wrap="square" lIns="0" tIns="342000" rIns="0" bIns="0" anchor="t" anchorCtr="0">
            <a:spAutoFit/>
          </a:bodyPr>
          <a:lstStyle/>
          <a:p>
            <a:pPr algn="r">
              <a:lnSpc>
                <a:spcPct val="95000"/>
              </a:lnSpc>
              <a:defRPr/>
            </a:pPr>
            <a:r>
              <a:rPr lang="da-DK" sz="700" b="0" cap="all" baseline="0" dirty="0">
                <a:solidFill>
                  <a:schemeClr val="bg1"/>
                </a:solidFill>
                <a:latin typeface="+mn-lt"/>
              </a:rPr>
              <a:t>Arbejdsrettens dag 2024</a:t>
            </a:r>
          </a:p>
        </p:txBody>
      </p:sp>
      <p:sp>
        <p:nvSpPr>
          <p:cNvPr id="37" name="USR_Name"/>
          <p:cNvSpPr txBox="1">
            <a:spLocks noChangeArrowheads="1"/>
          </p:cNvSpPr>
          <p:nvPr userDrawn="1"/>
        </p:nvSpPr>
        <p:spPr bwMode="auto">
          <a:xfrm>
            <a:off x="6240044" y="5997600"/>
            <a:ext cx="2982416" cy="444040"/>
          </a:xfrm>
          <a:prstGeom prst="rect">
            <a:avLst/>
          </a:prstGeom>
          <a:noFill/>
          <a:ln w="1778" algn="ctr">
            <a:noFill/>
            <a:miter lim="800000"/>
            <a:headEnd/>
            <a:tailEnd/>
          </a:ln>
          <a:effectLst/>
        </p:spPr>
        <p:txBody>
          <a:bodyPr lIns="0" tIns="342000" rIns="0" bIns="0" anchor="t" anchorCtr="0">
            <a:spAutoFit/>
          </a:bodyPr>
          <a:lstStyle/>
          <a:p>
            <a:pPr algn="l">
              <a:lnSpc>
                <a:spcPct val="95000"/>
              </a:lnSpc>
              <a:defRPr/>
            </a:pPr>
            <a:r>
              <a:rPr lang="da-DK" sz="700" b="0" cap="all" baseline="0" dirty="0">
                <a:solidFill>
                  <a:schemeClr val="bg1"/>
                </a:solidFill>
                <a:latin typeface="+mn-lt"/>
              </a:rPr>
              <a:t>Natalie Videbæk Munkholm</a:t>
            </a:r>
          </a:p>
        </p:txBody>
      </p:sp>
      <p:pic>
        <p:nvPicPr>
          <p:cNvPr id="2123326552" name="SecondaryLogo"/>
          <p:cNvPicPr>
            <a:picLocks noChangeAspect="1"/>
          </p:cNvPicPr>
          <p:nvPr/>
        </p:nvPicPr>
        <p:blipFill>
          <a:blip r:embed="rId3"/>
          <a:stretch>
            <a:fillRect/>
          </a:stretch>
        </p:blipFill>
        <p:spPr>
          <a:xfrm>
            <a:off x="10206000" y="5997600"/>
            <a:ext cx="1740091" cy="558000"/>
          </a:xfrm>
          <a:prstGeom prst="rect">
            <a:avLst/>
          </a:prstGeom>
        </p:spPr>
      </p:pic>
      <p:pic>
        <p:nvPicPr>
          <p:cNvPr id="18" name="Billede stre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073200" y="5997600"/>
            <a:ext cx="71734" cy="557999"/>
          </a:xfrm>
          <a:prstGeom prst="rect">
            <a:avLst/>
          </a:prstGeom>
        </p:spPr>
      </p:pic>
      <p:pic>
        <p:nvPicPr>
          <p:cNvPr id="14" name="Logo BSS"/>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5200" y="5997600"/>
            <a:ext cx="600736" cy="601199"/>
          </a:xfrm>
          <a:prstGeom prst="rect">
            <a:avLst/>
          </a:prstGeom>
        </p:spPr>
      </p:pic>
      <p:sp>
        <p:nvSpPr>
          <p:cNvPr id="16" name="OFF_logo2Computed"/>
          <p:cNvSpPr txBox="1">
            <a:spLocks noChangeArrowheads="1"/>
          </p:cNvSpPr>
          <p:nvPr userDrawn="1"/>
        </p:nvSpPr>
        <p:spPr bwMode="auto">
          <a:xfrm>
            <a:off x="972000" y="5997600"/>
            <a:ext cx="2350045" cy="447851"/>
          </a:xfrm>
          <a:prstGeom prst="rect">
            <a:avLst/>
          </a:prstGeom>
          <a:noFill/>
          <a:ln w="1778" algn="ctr">
            <a:noFill/>
            <a:miter lim="800000"/>
            <a:headEnd/>
            <a:tailEnd/>
          </a:ln>
          <a:effectLst/>
        </p:spPr>
        <p:txBody>
          <a:bodyPr wrap="square" lIns="0" tIns="169200" rIns="0" bIns="0">
            <a:spAutoFit/>
          </a:bodyPr>
          <a:lstStyle/>
          <a:p>
            <a:pPr>
              <a:lnSpc>
                <a:spcPct val="100000"/>
              </a:lnSpc>
              <a:defRPr/>
            </a:pPr>
            <a:r>
              <a:rPr lang="da-DK" sz="900" cap="all" spc="40" baseline="0" dirty="0">
                <a:solidFill>
                  <a:schemeClr val="bg1"/>
                </a:solidFill>
                <a:latin typeface="+mn-lt"/>
              </a:rPr>
              <a:t>
Aarhus Universitet</a:t>
            </a:r>
          </a:p>
          <a:p>
            <a:pPr>
              <a:lnSpc>
                <a:spcPct val="100000"/>
              </a:lnSpc>
              <a:defRPr/>
            </a:pPr>
            <a:endParaRPr lang="da-DK" sz="900" cap="all" spc="40" baseline="0" dirty="0">
              <a:solidFill>
                <a:schemeClr val="bg1"/>
              </a:solidFill>
              <a:latin typeface="+mn-lt"/>
            </a:endParaRPr>
          </a:p>
        </p:txBody>
      </p:sp>
      <p:sp>
        <p:nvSpPr>
          <p:cNvPr id="21" name="OFF_logo1Computed"/>
          <p:cNvSpPr/>
          <p:nvPr userDrawn="1"/>
        </p:nvSpPr>
        <p:spPr bwMode="auto">
          <a:xfrm>
            <a:off x="971999" y="5997600"/>
            <a:ext cx="65" cy="313350"/>
          </a:xfrm>
          <a:prstGeom prst="rect">
            <a:avLst/>
          </a:prstGeom>
          <a:noFill/>
          <a:ln w="1778" cap="flat" cmpd="sng" algn="ctr">
            <a:noFill/>
            <a:prstDash val="solid"/>
            <a:round/>
            <a:headEnd type="none" w="med" len="med"/>
            <a:tailEnd type="none" w="med" len="med"/>
          </a:ln>
          <a:effectLst/>
        </p:spPr>
        <p:txBody>
          <a:bodyPr vert="horz" wrap="none" lIns="0" tIns="3600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r>
              <a:rPr kumimoji="0" lang="da-DK" sz="900" b="1" i="0" u="none" strike="noStrike" cap="all" normalizeH="0" baseline="0" noProof="1">
                <a:ln>
                  <a:noFill/>
                </a:ln>
                <a:solidFill>
                  <a:schemeClr val="bg1"/>
                </a:solidFill>
                <a:effectLst/>
                <a:latin typeface="AU Passata" pitchFamily="34" charset="0"/>
              </a:rPr>
              <a:t>
Juridisk Institut</a:t>
            </a:r>
          </a:p>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endParaRPr kumimoji="0" lang="da-DK" sz="900" b="1" i="0" u="none" strike="noStrike" cap="all" normalizeH="0" baseline="0" noProof="1">
              <a:ln>
                <a:noFill/>
              </a:ln>
              <a:solidFill>
                <a:schemeClr val="bg1"/>
              </a:solidFill>
              <a:effectLst/>
              <a:latin typeface="AU Passata" pitchFamily="34" charset="0"/>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E90C1E0A-682D-40DC-B1EA-26C007FDC330}" type="slidenum">
              <a:rPr lang="da-DK" smtClean="0"/>
              <a:pPr>
                <a:defRPr/>
              </a:pPr>
              <a:t>‹#›</a:t>
            </a:fld>
            <a:endParaRPr lang="da-DK" dirty="0"/>
          </a:p>
        </p:txBody>
      </p:sp>
      <p:sp>
        <p:nvSpPr>
          <p:cNvPr id="5" name="Date Placeholder 4" hidden="1"/>
          <p:cNvSpPr>
            <a:spLocks noGrp="1"/>
          </p:cNvSpPr>
          <p:nvPr>
            <p:ph type="dt" sz="half" idx="10"/>
          </p:nvPr>
        </p:nvSpPr>
        <p:spPr/>
        <p:txBody>
          <a:bodyPr/>
          <a:lstStyle/>
          <a:p>
            <a:fld id="{E7B83056-E73A-4EB1-8793-61FB59C07FBC}" type="datetimeFigureOut">
              <a:rPr lang="da-DK" smtClean="0"/>
              <a:pPr/>
              <a:t>22.05.2024</a:t>
            </a:fld>
            <a:r>
              <a:rPr lang="da-DK"/>
              <a:t>22-05-2024</a:t>
            </a:r>
          </a:p>
        </p:txBody>
      </p:sp>
      <p:sp>
        <p:nvSpPr>
          <p:cNvPr id="6" name="Footer Placeholder 5" hidden="1"/>
          <p:cNvSpPr>
            <a:spLocks noGrp="1"/>
          </p:cNvSpPr>
          <p:nvPr>
            <p:ph type="ftr" sz="quarter" idx="11"/>
          </p:nvPr>
        </p:nvSpPr>
        <p:spPr/>
        <p:txBody>
          <a:bodyPr/>
          <a:lstStyle/>
          <a:p>
            <a:endParaRPr lang="da-DK"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pictures">
    <p:spTree>
      <p:nvGrpSpPr>
        <p:cNvPr id="1" name=""/>
        <p:cNvGrpSpPr/>
        <p:nvPr/>
      </p:nvGrpSpPr>
      <p:grpSpPr>
        <a:xfrm>
          <a:off x="0" y="0"/>
          <a:ext cx="0" cy="0"/>
          <a:chOff x="0" y="0"/>
          <a:chExt cx="0" cy="0"/>
        </a:xfrm>
      </p:grpSpPr>
      <p:sp>
        <p:nvSpPr>
          <p:cNvPr id="4" name="Picture Placeholder 1"/>
          <p:cNvSpPr>
            <a:spLocks noGrp="1"/>
          </p:cNvSpPr>
          <p:nvPr>
            <p:ph type="pic" sz="quarter" idx="11" hasCustomPrompt="1"/>
          </p:nvPr>
        </p:nvSpPr>
        <p:spPr>
          <a:xfrm>
            <a:off x="316800" y="316800"/>
            <a:ext cx="5644800" cy="2653200"/>
          </a:xfrm>
          <a:solidFill>
            <a:schemeClr val="bg1"/>
          </a:solidFill>
        </p:spPr>
        <p:txBody>
          <a:bodyPr/>
          <a:lstStyle>
            <a:lvl1pPr marL="0" indent="0">
              <a:buFontTx/>
              <a:buNone/>
              <a:defRPr b="0"/>
            </a:lvl1pPr>
          </a:lstStyle>
          <a:p>
            <a:r>
              <a:rPr lang="da-DK" dirty="0"/>
              <a:t>Click here and add image via Templafy Image Library</a:t>
            </a:r>
            <a:endParaRPr lang="da-DK"/>
          </a:p>
        </p:txBody>
      </p:sp>
      <p:sp>
        <p:nvSpPr>
          <p:cNvPr id="7" name="Picture Placeholder 2"/>
          <p:cNvSpPr>
            <a:spLocks noGrp="1"/>
          </p:cNvSpPr>
          <p:nvPr>
            <p:ph type="pic" sz="quarter" idx="13" hasCustomPrompt="1"/>
          </p:nvPr>
        </p:nvSpPr>
        <p:spPr>
          <a:xfrm>
            <a:off x="316800" y="3237372"/>
            <a:ext cx="5644800" cy="2653200"/>
          </a:xfrm>
        </p:spPr>
        <p:txBody>
          <a:bodyPr/>
          <a:lstStyle>
            <a:lvl1pPr marL="0" indent="0">
              <a:buFontTx/>
              <a:buNone/>
              <a:defRPr b="0"/>
            </a:lvl1pPr>
          </a:lstStyle>
          <a:p>
            <a:r>
              <a:rPr lang="da-DK" dirty="0"/>
              <a:t>Click here and add image via Templafy Image Library</a:t>
            </a:r>
            <a:endParaRPr lang="da-DK"/>
          </a:p>
        </p:txBody>
      </p:sp>
      <p:sp>
        <p:nvSpPr>
          <p:cNvPr id="5" name="Picture Placeholder 3"/>
          <p:cNvSpPr>
            <a:spLocks noGrp="1"/>
          </p:cNvSpPr>
          <p:nvPr>
            <p:ph type="pic" sz="quarter" idx="12" hasCustomPrompt="1"/>
          </p:nvPr>
        </p:nvSpPr>
        <p:spPr>
          <a:xfrm>
            <a:off x="6231600" y="316800"/>
            <a:ext cx="5644800" cy="5583600"/>
          </a:xfrm>
        </p:spPr>
        <p:txBody>
          <a:bodyPr/>
          <a:lstStyle>
            <a:lvl1pPr marL="0" indent="0">
              <a:buFontTx/>
              <a:buNone/>
              <a:defRPr b="0"/>
            </a:lvl1pPr>
          </a:lstStyle>
          <a:p>
            <a:r>
              <a:rPr lang="da-DK" dirty="0"/>
              <a:t>Click here and add image via Templafy Image Library</a:t>
            </a:r>
            <a:endParaRPr lang="da-DK"/>
          </a:p>
        </p:txBody>
      </p:sp>
      <p:sp>
        <p:nvSpPr>
          <p:cNvPr id="10" name="Slide Number Placeholder 9"/>
          <p:cNvSpPr>
            <a:spLocks noGrp="1"/>
          </p:cNvSpPr>
          <p:nvPr>
            <p:ph type="sldNum" sz="quarter" idx="16"/>
          </p:nvPr>
        </p:nvSpPr>
        <p:spPr/>
        <p:txBody>
          <a:bodyPr/>
          <a:lstStyle/>
          <a:p>
            <a:pPr>
              <a:defRPr/>
            </a:pPr>
            <a:fld id="{E90C1E0A-682D-40DC-B1EA-26C007FDC330}" type="slidenum">
              <a:rPr lang="da-DK" smtClean="0"/>
              <a:pPr>
                <a:defRPr/>
              </a:pPr>
              <a:t>‹#›</a:t>
            </a:fld>
            <a:endParaRPr lang="da-DK" dirty="0"/>
          </a:p>
        </p:txBody>
      </p:sp>
      <p:sp>
        <p:nvSpPr>
          <p:cNvPr id="8" name="Date Placeholder 7" hidden="1"/>
          <p:cNvSpPr>
            <a:spLocks noGrp="1"/>
          </p:cNvSpPr>
          <p:nvPr>
            <p:ph type="dt" sz="half" idx="14"/>
          </p:nvPr>
        </p:nvSpPr>
        <p:spPr/>
        <p:txBody>
          <a:bodyPr/>
          <a:lstStyle/>
          <a:p>
            <a:fld id="{E7B83056-E73A-4EB1-8793-61FB59C07FBC}" type="datetimeFigureOut">
              <a:rPr lang="da-DK" smtClean="0"/>
              <a:pPr/>
              <a:t>22.05.2024</a:t>
            </a:fld>
            <a:r>
              <a:rPr lang="da-DK"/>
              <a:t>22-05-2024</a:t>
            </a:r>
          </a:p>
        </p:txBody>
      </p:sp>
      <p:sp>
        <p:nvSpPr>
          <p:cNvPr id="9" name="Footer Placeholder 8" hidden="1"/>
          <p:cNvSpPr>
            <a:spLocks noGrp="1"/>
          </p:cNvSpPr>
          <p:nvPr>
            <p:ph type="ftr" sz="quarter" idx="15"/>
          </p:nvPr>
        </p:nvSpPr>
        <p:spPr/>
        <p:txBody>
          <a:bodyPr/>
          <a:lstStyle/>
          <a:p>
            <a:endParaRPr lang="da-DK" dirty="0"/>
          </a:p>
        </p:txBody>
      </p:sp>
    </p:spTree>
    <p:extLst>
      <p:ext uri="{BB962C8B-B14F-4D97-AF65-F5344CB8AC3E}">
        <p14:creationId xmlns:p14="http://schemas.microsoft.com/office/powerpoint/2010/main" val="2260751815"/>
      </p:ext>
    </p:extLst>
  </p:cSld>
  <p:clrMapOvr>
    <a:masterClrMapping/>
  </p:clrMapOvr>
  <p:extLst>
    <p:ext uri="{DCECCB84-F9BA-43D5-87BE-67443E8EF086}">
      <p15:sldGuideLst xmlns:p15="http://schemas.microsoft.com/office/powerpoint/2012/main">
        <p15:guide id="1" pos="3922" userDrawn="1">
          <p15:clr>
            <a:srgbClr val="A4A3A4"/>
          </p15:clr>
        </p15:guide>
        <p15:guide id="2" pos="3755" userDrawn="1">
          <p15:clr>
            <a:srgbClr val="A4A3A4"/>
          </p15:clr>
        </p15:guide>
        <p15:guide id="3" orient="horz" pos="2039" userDrawn="1">
          <p15:clr>
            <a:srgbClr val="A4A3A4"/>
          </p15:clr>
        </p15:guide>
        <p15:guide id="4" orient="horz" pos="1872"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pictures II">
    <p:spTree>
      <p:nvGrpSpPr>
        <p:cNvPr id="1" name=""/>
        <p:cNvGrpSpPr/>
        <p:nvPr/>
      </p:nvGrpSpPr>
      <p:grpSpPr>
        <a:xfrm>
          <a:off x="0" y="0"/>
          <a:ext cx="0" cy="0"/>
          <a:chOff x="0" y="0"/>
          <a:chExt cx="0" cy="0"/>
        </a:xfrm>
      </p:grpSpPr>
      <p:sp>
        <p:nvSpPr>
          <p:cNvPr id="5" name="Picture Placeholder 1"/>
          <p:cNvSpPr>
            <a:spLocks noGrp="1"/>
          </p:cNvSpPr>
          <p:nvPr>
            <p:ph type="pic" sz="quarter" idx="12" hasCustomPrompt="1"/>
          </p:nvPr>
        </p:nvSpPr>
        <p:spPr>
          <a:xfrm>
            <a:off x="316800" y="316800"/>
            <a:ext cx="5644800" cy="5583600"/>
          </a:xfrm>
          <a:solidFill>
            <a:schemeClr val="bg1"/>
          </a:solidFill>
        </p:spPr>
        <p:txBody>
          <a:bodyPr/>
          <a:lstStyle>
            <a:lvl1pPr marL="0" indent="0">
              <a:buFontTx/>
              <a:buNone/>
              <a:defRPr b="0"/>
            </a:lvl1pPr>
          </a:lstStyle>
          <a:p>
            <a:r>
              <a:rPr lang="da-DK" dirty="0"/>
              <a:t>Click here and add image via Templafy Image Library</a:t>
            </a:r>
            <a:endParaRPr lang="da-DK"/>
          </a:p>
        </p:txBody>
      </p:sp>
      <p:sp>
        <p:nvSpPr>
          <p:cNvPr id="4" name="Picture Placeholder 2"/>
          <p:cNvSpPr>
            <a:spLocks noGrp="1"/>
          </p:cNvSpPr>
          <p:nvPr>
            <p:ph type="pic" sz="quarter" idx="11" hasCustomPrompt="1"/>
          </p:nvPr>
        </p:nvSpPr>
        <p:spPr>
          <a:xfrm>
            <a:off x="6231600" y="316800"/>
            <a:ext cx="5644800" cy="2653200"/>
          </a:xfrm>
        </p:spPr>
        <p:txBody>
          <a:bodyPr/>
          <a:lstStyle>
            <a:lvl1pPr marL="0" indent="0">
              <a:buFontTx/>
              <a:buNone/>
              <a:defRPr b="0"/>
            </a:lvl1pPr>
          </a:lstStyle>
          <a:p>
            <a:r>
              <a:rPr lang="da-DK" dirty="0"/>
              <a:t>Click here and add image via Templafy Image Library</a:t>
            </a:r>
            <a:endParaRPr lang="da-DK"/>
          </a:p>
        </p:txBody>
      </p:sp>
      <p:sp>
        <p:nvSpPr>
          <p:cNvPr id="7" name="Picture Placeholder 3"/>
          <p:cNvSpPr>
            <a:spLocks noGrp="1"/>
          </p:cNvSpPr>
          <p:nvPr>
            <p:ph type="pic" sz="quarter" idx="13" hasCustomPrompt="1"/>
          </p:nvPr>
        </p:nvSpPr>
        <p:spPr>
          <a:xfrm>
            <a:off x="6231600" y="3237372"/>
            <a:ext cx="5644800" cy="2653200"/>
          </a:xfrm>
        </p:spPr>
        <p:txBody>
          <a:bodyPr/>
          <a:lstStyle>
            <a:lvl1pPr marL="0" indent="0">
              <a:buFontTx/>
              <a:buNone/>
              <a:defRPr b="0"/>
            </a:lvl1pPr>
          </a:lstStyle>
          <a:p>
            <a:r>
              <a:rPr lang="da-DK" dirty="0"/>
              <a:t>Click here and add image via Templafy Image Library</a:t>
            </a:r>
            <a:endParaRPr lang="da-DK"/>
          </a:p>
        </p:txBody>
      </p:sp>
      <p:sp>
        <p:nvSpPr>
          <p:cNvPr id="10" name="Slide Number Placeholder 9"/>
          <p:cNvSpPr>
            <a:spLocks noGrp="1"/>
          </p:cNvSpPr>
          <p:nvPr>
            <p:ph type="sldNum" sz="quarter" idx="16"/>
          </p:nvPr>
        </p:nvSpPr>
        <p:spPr/>
        <p:txBody>
          <a:bodyPr/>
          <a:lstStyle/>
          <a:p>
            <a:pPr>
              <a:defRPr/>
            </a:pPr>
            <a:fld id="{E90C1E0A-682D-40DC-B1EA-26C007FDC330}" type="slidenum">
              <a:rPr lang="da-DK" smtClean="0"/>
              <a:pPr>
                <a:defRPr/>
              </a:pPr>
              <a:t>‹#›</a:t>
            </a:fld>
            <a:endParaRPr lang="da-DK" dirty="0"/>
          </a:p>
        </p:txBody>
      </p:sp>
      <p:sp>
        <p:nvSpPr>
          <p:cNvPr id="8" name="Date Placeholder 7" hidden="1"/>
          <p:cNvSpPr>
            <a:spLocks noGrp="1"/>
          </p:cNvSpPr>
          <p:nvPr>
            <p:ph type="dt" sz="half" idx="14"/>
          </p:nvPr>
        </p:nvSpPr>
        <p:spPr/>
        <p:txBody>
          <a:bodyPr/>
          <a:lstStyle/>
          <a:p>
            <a:fld id="{E7B83056-E73A-4EB1-8793-61FB59C07FBC}" type="datetimeFigureOut">
              <a:rPr lang="da-DK" smtClean="0"/>
              <a:pPr/>
              <a:t>22.05.2024</a:t>
            </a:fld>
            <a:r>
              <a:rPr lang="da-DK"/>
              <a:t>22-05-2024</a:t>
            </a:r>
          </a:p>
        </p:txBody>
      </p:sp>
      <p:sp>
        <p:nvSpPr>
          <p:cNvPr id="9" name="Footer Placeholder 8" hidden="1"/>
          <p:cNvSpPr>
            <a:spLocks noGrp="1"/>
          </p:cNvSpPr>
          <p:nvPr>
            <p:ph type="ftr" sz="quarter" idx="15"/>
          </p:nvPr>
        </p:nvSpPr>
        <p:spPr/>
        <p:txBody>
          <a:bodyPr/>
          <a:lstStyle/>
          <a:p>
            <a:endParaRPr lang="da-DK" dirty="0"/>
          </a:p>
        </p:txBody>
      </p:sp>
    </p:spTree>
    <p:extLst>
      <p:ext uri="{BB962C8B-B14F-4D97-AF65-F5344CB8AC3E}">
        <p14:creationId xmlns:p14="http://schemas.microsoft.com/office/powerpoint/2010/main" val="93570263"/>
      </p:ext>
    </p:extLst>
  </p:cSld>
  <p:clrMapOvr>
    <a:masterClrMapping/>
  </p:clrMapOvr>
  <p:extLst>
    <p:ext uri="{DCECCB84-F9BA-43D5-87BE-67443E8EF086}">
      <p15:sldGuideLst xmlns:p15="http://schemas.microsoft.com/office/powerpoint/2012/main">
        <p15:guide id="1" pos="3922" userDrawn="1">
          <p15:clr>
            <a:srgbClr val="A4A3A4"/>
          </p15:clr>
        </p15:guide>
        <p15:guide id="2" pos="3755" userDrawn="1">
          <p15:clr>
            <a:srgbClr val="A4A3A4"/>
          </p15:clr>
        </p15:guide>
        <p15:guide id="3" orient="horz" pos="2039" userDrawn="1">
          <p15:clr>
            <a:srgbClr val="A4A3A4"/>
          </p15:clr>
        </p15:guide>
        <p15:guide id="4" orient="horz" pos="1872" userDrawn="1">
          <p15:clr>
            <a:srgbClr val="A4A3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ull slide pictur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315913" y="315913"/>
            <a:ext cx="11557000" cy="6220354"/>
          </a:xfrm>
        </p:spPr>
        <p:txBody>
          <a:bodyPr/>
          <a:lstStyle>
            <a:lvl1pPr marL="0" indent="0">
              <a:buFontTx/>
              <a:buNone/>
              <a:defRPr b="0"/>
            </a:lvl1pPr>
          </a:lstStyle>
          <a:p>
            <a:r>
              <a:rPr lang="da-DK" dirty="0"/>
              <a:t>Click here and add image via Templafy Image Library</a:t>
            </a:r>
            <a:endParaRPr lang="da-DK"/>
          </a:p>
        </p:txBody>
      </p:sp>
      <p:sp>
        <p:nvSpPr>
          <p:cNvPr id="8" name="Slide Number Placeholder 7"/>
          <p:cNvSpPr>
            <a:spLocks noGrp="1"/>
          </p:cNvSpPr>
          <p:nvPr>
            <p:ph type="sldNum" sz="quarter" idx="14"/>
          </p:nvPr>
        </p:nvSpPr>
        <p:spPr/>
        <p:txBody>
          <a:bodyPr/>
          <a:lstStyle/>
          <a:p>
            <a:pPr>
              <a:defRPr/>
            </a:pPr>
            <a:fld id="{E90C1E0A-682D-40DC-B1EA-26C007FDC330}" type="slidenum">
              <a:rPr lang="da-DK" smtClean="0"/>
              <a:pPr>
                <a:defRPr/>
              </a:pPr>
              <a:t>‹#›</a:t>
            </a:fld>
            <a:endParaRPr lang="da-DK" dirty="0"/>
          </a:p>
        </p:txBody>
      </p:sp>
      <p:sp>
        <p:nvSpPr>
          <p:cNvPr id="6" name="Date Placeholder 5" hidden="1"/>
          <p:cNvSpPr>
            <a:spLocks noGrp="1"/>
          </p:cNvSpPr>
          <p:nvPr>
            <p:ph type="dt" sz="half" idx="12"/>
          </p:nvPr>
        </p:nvSpPr>
        <p:spPr/>
        <p:txBody>
          <a:bodyPr/>
          <a:lstStyle/>
          <a:p>
            <a:fld id="{E7B83056-E73A-4EB1-8793-61FB59C07FBC}" type="datetimeFigureOut">
              <a:rPr lang="da-DK" smtClean="0"/>
              <a:pPr/>
              <a:t>22.05.2024</a:t>
            </a:fld>
            <a:r>
              <a:rPr lang="da-DK"/>
              <a:t>22-05-2024</a:t>
            </a:r>
          </a:p>
        </p:txBody>
      </p:sp>
      <p:sp>
        <p:nvSpPr>
          <p:cNvPr id="7" name="Footer Placeholder 6" hidden="1"/>
          <p:cNvSpPr>
            <a:spLocks noGrp="1"/>
          </p:cNvSpPr>
          <p:nvPr>
            <p:ph type="ftr" sz="quarter" idx="13"/>
          </p:nvPr>
        </p:nvSpPr>
        <p:spPr/>
        <p:txBody>
          <a:bodyPr/>
          <a:lstStyle/>
          <a:p>
            <a:endParaRPr lang="da-DK" dirty="0"/>
          </a:p>
        </p:txBody>
      </p:sp>
    </p:spTree>
    <p:extLst>
      <p:ext uri="{BB962C8B-B14F-4D97-AF65-F5344CB8AC3E}">
        <p14:creationId xmlns:p14="http://schemas.microsoft.com/office/powerpoint/2010/main" val="1534947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9" name="Hvid baggrund"/>
          <p:cNvSpPr/>
          <p:nvPr userDrawn="1"/>
        </p:nvSpPr>
        <p:spPr bwMode="auto">
          <a:xfrm>
            <a:off x="0" y="0"/>
            <a:ext cx="12188825" cy="5897563"/>
          </a:xfrm>
          <a:prstGeom prst="rect">
            <a:avLst/>
          </a:prstGeom>
          <a:solidFill>
            <a:schemeClr val="bg1"/>
          </a:solidFill>
          <a:ln w="1778"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da-DK" sz="1600" b="0" i="0" u="none" strike="noStrike" cap="none" normalizeH="0" baseline="0" dirty="0" err="1">
              <a:ln>
                <a:noFill/>
              </a:ln>
              <a:solidFill>
                <a:schemeClr val="bg1"/>
              </a:solidFill>
              <a:effectLst/>
              <a:latin typeface="AU Passata" pitchFamily="34" charset="0"/>
            </a:endParaRPr>
          </a:p>
        </p:txBody>
      </p:sp>
      <p:sp>
        <p:nvSpPr>
          <p:cNvPr id="10" name="Slide Number Placeholder 9"/>
          <p:cNvSpPr>
            <a:spLocks noGrp="1"/>
          </p:cNvSpPr>
          <p:nvPr>
            <p:ph type="sldNum" sz="quarter" idx="15"/>
          </p:nvPr>
        </p:nvSpPr>
        <p:spPr/>
        <p:txBody>
          <a:bodyPr/>
          <a:lstStyle/>
          <a:p>
            <a:pPr>
              <a:defRPr/>
            </a:pPr>
            <a:fld id="{E90C1E0A-682D-40DC-B1EA-26C007FDC330}" type="slidenum">
              <a:rPr lang="da-DK" smtClean="0"/>
              <a:pPr>
                <a:defRPr/>
              </a:pPr>
              <a:t>‹#›</a:t>
            </a:fld>
            <a:endParaRPr lang="da-DK" dirty="0"/>
          </a:p>
        </p:txBody>
      </p:sp>
      <p:sp>
        <p:nvSpPr>
          <p:cNvPr id="6" name="Date Placeholder 5" hidden="1"/>
          <p:cNvSpPr>
            <a:spLocks noGrp="1"/>
          </p:cNvSpPr>
          <p:nvPr>
            <p:ph type="dt" sz="half" idx="13"/>
          </p:nvPr>
        </p:nvSpPr>
        <p:spPr/>
        <p:txBody>
          <a:bodyPr/>
          <a:lstStyle/>
          <a:p>
            <a:fld id="{E7B83056-E73A-4EB1-8793-61FB59C07FBC}" type="datetimeFigureOut">
              <a:rPr lang="da-DK" smtClean="0"/>
              <a:pPr/>
              <a:t>22.05.2024</a:t>
            </a:fld>
            <a:r>
              <a:rPr lang="da-DK"/>
              <a:t>22-05-2024</a:t>
            </a:r>
          </a:p>
        </p:txBody>
      </p:sp>
      <p:sp>
        <p:nvSpPr>
          <p:cNvPr id="8" name="Footer Placeholder 7" hidden="1"/>
          <p:cNvSpPr>
            <a:spLocks noGrp="1"/>
          </p:cNvSpPr>
          <p:nvPr>
            <p:ph type="ftr" sz="quarter" idx="14"/>
          </p:nvPr>
        </p:nvSpPr>
        <p:spPr/>
        <p:txBody>
          <a:bodyPr/>
          <a:lstStyle/>
          <a:p>
            <a:endParaRPr lang="da-DK" dirty="0"/>
          </a:p>
        </p:txBody>
      </p:sp>
      <p:sp>
        <p:nvSpPr>
          <p:cNvPr id="11" name="Text Placeholder 61"/>
          <p:cNvSpPr>
            <a:spLocks noGrp="1"/>
          </p:cNvSpPr>
          <p:nvPr>
            <p:ph type="body" sz="quarter" idx="16" hasCustomPrompt="1"/>
          </p:nvPr>
        </p:nvSpPr>
        <p:spPr>
          <a:xfrm>
            <a:off x="1845940" y="1412776"/>
            <a:ext cx="8496944" cy="3744416"/>
          </a:xfrm>
        </p:spPr>
        <p:txBody>
          <a:bodyPr/>
          <a:lstStyle>
            <a:lvl1pPr marL="432000" indent="-432000" algn="ctr">
              <a:lnSpc>
                <a:spcPct val="107000"/>
              </a:lnSpc>
              <a:buSzPct val="250000"/>
              <a:buFontTx/>
              <a:buBlip>
                <a:blip r:embed="rId2"/>
              </a:buBlip>
              <a:defRPr sz="2800">
                <a:latin typeface="Georgia" panose="02040502050405020303" pitchFamily="18" charset="0"/>
              </a:defRPr>
            </a:lvl1pPr>
            <a:lvl2pPr marL="216000" indent="-216000" algn="ctr">
              <a:lnSpc>
                <a:spcPct val="99000"/>
              </a:lnSpc>
              <a:buFont typeface="Arial" panose="020B0604020202020204" pitchFamily="34" charset="0"/>
              <a:buChar char="-"/>
              <a:defRPr sz="2000" cap="all" baseline="0">
                <a:latin typeface="Georgia" panose="02040502050405020303" pitchFamily="18" charset="0"/>
              </a:defRPr>
            </a:lvl2pPr>
            <a:lvl3pPr algn="ctr">
              <a:buFontTx/>
              <a:buNone/>
              <a:defRPr/>
            </a:lvl3pPr>
          </a:lstStyle>
          <a:p>
            <a:pPr lvl="0"/>
            <a:r>
              <a:rPr lang="da-DK" dirty="0"/>
              <a:t>Click to add Quote text, for next level ENTER and TAB</a:t>
            </a:r>
            <a:endParaRPr lang="da-DK"/>
          </a:p>
          <a:p>
            <a:pPr lvl="1"/>
            <a:r>
              <a:rPr lang="da-DK" dirty="0"/>
              <a:t>Second level</a:t>
            </a:r>
            <a:endParaRPr lang="da-DK"/>
          </a:p>
          <a:p>
            <a:pPr lvl="2"/>
            <a:endParaRPr lang="da-DK" dirty="0"/>
          </a:p>
        </p:txBody>
      </p:sp>
    </p:spTree>
    <p:extLst>
      <p:ext uri="{BB962C8B-B14F-4D97-AF65-F5344CB8AC3E}">
        <p14:creationId xmlns:p14="http://schemas.microsoft.com/office/powerpoint/2010/main" val="1796140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and Quote slide">
    <p:spTree>
      <p:nvGrpSpPr>
        <p:cNvPr id="1" name=""/>
        <p:cNvGrpSpPr/>
        <p:nvPr/>
      </p:nvGrpSpPr>
      <p:grpSpPr>
        <a:xfrm>
          <a:off x="0" y="0"/>
          <a:ext cx="0" cy="0"/>
          <a:chOff x="0" y="0"/>
          <a:chExt cx="0" cy="0"/>
        </a:xfrm>
      </p:grpSpPr>
      <p:sp>
        <p:nvSpPr>
          <p:cNvPr id="8" name="Hvid baggrund"/>
          <p:cNvSpPr/>
          <p:nvPr userDrawn="1"/>
        </p:nvSpPr>
        <p:spPr bwMode="auto">
          <a:xfrm>
            <a:off x="0" y="0"/>
            <a:ext cx="12188825" cy="5897563"/>
          </a:xfrm>
          <a:prstGeom prst="rect">
            <a:avLst/>
          </a:prstGeom>
          <a:solidFill>
            <a:schemeClr val="bg1"/>
          </a:solidFill>
          <a:ln w="1778"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da-DK" sz="1600" b="0" i="0" u="none" strike="noStrike" cap="none" normalizeH="0" baseline="0" dirty="0" err="1">
              <a:ln>
                <a:noFill/>
              </a:ln>
              <a:solidFill>
                <a:schemeClr val="bg1"/>
              </a:solidFill>
              <a:effectLst/>
              <a:latin typeface="AU Passata" pitchFamily="34" charset="0"/>
            </a:endParaRPr>
          </a:p>
        </p:txBody>
      </p:sp>
      <p:sp>
        <p:nvSpPr>
          <p:cNvPr id="5" name="Title 1"/>
          <p:cNvSpPr>
            <a:spLocks noGrp="1"/>
          </p:cNvSpPr>
          <p:nvPr>
            <p:ph type="title"/>
          </p:nvPr>
        </p:nvSpPr>
        <p:spPr>
          <a:xfrm>
            <a:off x="315913" y="230400"/>
            <a:ext cx="11563200" cy="752400"/>
          </a:xfrm>
        </p:spPr>
        <p:txBody>
          <a:bodyPr anchor="t" anchorCtr="0"/>
          <a:lstStyle/>
          <a:p>
            <a:r>
              <a:rPr lang="da-DK" dirty="0"/>
              <a:t>Click to edit Master title style</a:t>
            </a:r>
            <a:endParaRPr lang="da-DK"/>
          </a:p>
        </p:txBody>
      </p:sp>
      <p:sp>
        <p:nvSpPr>
          <p:cNvPr id="11" name="Slide Number Placeholder 10"/>
          <p:cNvSpPr>
            <a:spLocks noGrp="1"/>
          </p:cNvSpPr>
          <p:nvPr>
            <p:ph type="sldNum" sz="quarter" idx="15"/>
          </p:nvPr>
        </p:nvSpPr>
        <p:spPr/>
        <p:txBody>
          <a:bodyPr/>
          <a:lstStyle/>
          <a:p>
            <a:pPr>
              <a:defRPr/>
            </a:pPr>
            <a:fld id="{E90C1E0A-682D-40DC-B1EA-26C007FDC330}" type="slidenum">
              <a:rPr lang="da-DK" smtClean="0"/>
              <a:pPr>
                <a:defRPr/>
              </a:pPr>
              <a:t>‹#›</a:t>
            </a:fld>
            <a:endParaRPr lang="da-DK" dirty="0"/>
          </a:p>
        </p:txBody>
      </p:sp>
      <p:sp>
        <p:nvSpPr>
          <p:cNvPr id="6" name="Date Placeholder 5" hidden="1"/>
          <p:cNvSpPr>
            <a:spLocks noGrp="1"/>
          </p:cNvSpPr>
          <p:nvPr>
            <p:ph type="dt" sz="half" idx="13"/>
          </p:nvPr>
        </p:nvSpPr>
        <p:spPr/>
        <p:txBody>
          <a:bodyPr/>
          <a:lstStyle/>
          <a:p>
            <a:fld id="{E7B83056-E73A-4EB1-8793-61FB59C07FBC}" type="datetimeFigureOut">
              <a:rPr lang="da-DK" smtClean="0"/>
              <a:pPr/>
              <a:t>22.05.2024</a:t>
            </a:fld>
            <a:r>
              <a:rPr lang="da-DK"/>
              <a:t>22-05-2024</a:t>
            </a:r>
          </a:p>
        </p:txBody>
      </p:sp>
      <p:sp>
        <p:nvSpPr>
          <p:cNvPr id="10" name="Footer Placeholder 9" hidden="1"/>
          <p:cNvSpPr>
            <a:spLocks noGrp="1"/>
          </p:cNvSpPr>
          <p:nvPr>
            <p:ph type="ftr" sz="quarter" idx="14"/>
          </p:nvPr>
        </p:nvSpPr>
        <p:spPr/>
        <p:txBody>
          <a:bodyPr/>
          <a:lstStyle/>
          <a:p>
            <a:endParaRPr lang="da-DK" dirty="0"/>
          </a:p>
        </p:txBody>
      </p:sp>
      <p:sp>
        <p:nvSpPr>
          <p:cNvPr id="12" name="Text Placeholder 2"/>
          <p:cNvSpPr>
            <a:spLocks noGrp="1"/>
          </p:cNvSpPr>
          <p:nvPr>
            <p:ph type="body" sz="quarter" idx="11" hasCustomPrompt="1"/>
          </p:nvPr>
        </p:nvSpPr>
        <p:spPr>
          <a:xfrm>
            <a:off x="2998068" y="1853461"/>
            <a:ext cx="6264696" cy="2725288"/>
          </a:xfrm>
        </p:spPr>
        <p:txBody>
          <a:bodyPr/>
          <a:lstStyle>
            <a:lvl1pPr marL="432000" indent="-432000" algn="ctr">
              <a:lnSpc>
                <a:spcPct val="107000"/>
              </a:lnSpc>
              <a:buSzPct val="250000"/>
              <a:buFontTx/>
              <a:buBlip>
                <a:blip r:embed="rId2"/>
              </a:buBlip>
              <a:defRPr sz="2800">
                <a:latin typeface="Georgia" panose="02040502050405020303" pitchFamily="18" charset="0"/>
              </a:defRPr>
            </a:lvl1pPr>
            <a:lvl2pPr marL="216000" indent="-216000" algn="ctr">
              <a:lnSpc>
                <a:spcPct val="99000"/>
              </a:lnSpc>
              <a:buFont typeface="Arial" panose="020B0604020202020204" pitchFamily="34" charset="0"/>
              <a:buChar char="-"/>
              <a:defRPr sz="2000" cap="all" baseline="0">
                <a:latin typeface="Georgia" panose="02040502050405020303" pitchFamily="18" charset="0"/>
              </a:defRPr>
            </a:lvl2pPr>
            <a:lvl3pPr marL="576000" indent="0">
              <a:buNone/>
              <a:defRPr/>
            </a:lvl3pPr>
          </a:lstStyle>
          <a:p>
            <a:pPr lvl="0"/>
            <a:r>
              <a:rPr lang="da-DK" dirty="0"/>
              <a:t>Click to add Quote text, for next level ENTER and TAB</a:t>
            </a:r>
            <a:endParaRPr lang="da-DK"/>
          </a:p>
          <a:p>
            <a:pPr lvl="1"/>
            <a:r>
              <a:rPr lang="da-DK" dirty="0"/>
              <a:t>Second level</a:t>
            </a:r>
            <a:endParaRPr lang="da-DK"/>
          </a:p>
        </p:txBody>
      </p:sp>
    </p:spTree>
    <p:extLst>
      <p:ext uri="{BB962C8B-B14F-4D97-AF65-F5344CB8AC3E}">
        <p14:creationId xmlns:p14="http://schemas.microsoft.com/office/powerpoint/2010/main" val="1495154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Full slide content">
    <p:spTree>
      <p:nvGrpSpPr>
        <p:cNvPr id="1" name=""/>
        <p:cNvGrpSpPr/>
        <p:nvPr/>
      </p:nvGrpSpPr>
      <p:grpSpPr>
        <a:xfrm>
          <a:off x="0" y="0"/>
          <a:ext cx="0" cy="0"/>
          <a:chOff x="0" y="0"/>
          <a:chExt cx="0" cy="0"/>
        </a:xfrm>
      </p:grpSpPr>
      <p:sp>
        <p:nvSpPr>
          <p:cNvPr id="5" name="Content Placeholder 1"/>
          <p:cNvSpPr>
            <a:spLocks noGrp="1"/>
          </p:cNvSpPr>
          <p:nvPr>
            <p:ph sz="quarter" idx="12"/>
          </p:nvPr>
        </p:nvSpPr>
        <p:spPr>
          <a:xfrm>
            <a:off x="328613" y="328612"/>
            <a:ext cx="11550650" cy="6213475"/>
          </a:xfrm>
        </p:spPr>
        <p:txBody>
          <a:body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8" name="Slide Number Placeholder 7"/>
          <p:cNvSpPr>
            <a:spLocks noGrp="1"/>
          </p:cNvSpPr>
          <p:nvPr>
            <p:ph type="sldNum" sz="quarter" idx="15"/>
          </p:nvPr>
        </p:nvSpPr>
        <p:spPr/>
        <p:txBody>
          <a:bodyPr/>
          <a:lstStyle/>
          <a:p>
            <a:pPr>
              <a:defRPr/>
            </a:pPr>
            <a:fld id="{E90C1E0A-682D-40DC-B1EA-26C007FDC330}" type="slidenum">
              <a:rPr lang="da-DK" smtClean="0"/>
              <a:pPr>
                <a:defRPr/>
              </a:pPr>
              <a:t>‹#›</a:t>
            </a:fld>
            <a:endParaRPr lang="da-DK" dirty="0"/>
          </a:p>
        </p:txBody>
      </p:sp>
      <p:sp>
        <p:nvSpPr>
          <p:cNvPr id="6" name="Date Placeholder 5" hidden="1"/>
          <p:cNvSpPr>
            <a:spLocks noGrp="1"/>
          </p:cNvSpPr>
          <p:nvPr>
            <p:ph type="dt" sz="half" idx="13"/>
          </p:nvPr>
        </p:nvSpPr>
        <p:spPr/>
        <p:txBody>
          <a:bodyPr/>
          <a:lstStyle/>
          <a:p>
            <a:fld id="{E7B83056-E73A-4EB1-8793-61FB59C07FBC}" type="datetimeFigureOut">
              <a:rPr lang="da-DK" smtClean="0"/>
              <a:pPr/>
              <a:t>22.05.2024</a:t>
            </a:fld>
            <a:r>
              <a:rPr lang="da-DK"/>
              <a:t>22-05-2024</a:t>
            </a:r>
          </a:p>
        </p:txBody>
      </p:sp>
      <p:sp>
        <p:nvSpPr>
          <p:cNvPr id="7" name="Footer Placeholder 6" hidden="1"/>
          <p:cNvSpPr>
            <a:spLocks noGrp="1"/>
          </p:cNvSpPr>
          <p:nvPr>
            <p:ph type="ftr" sz="quarter" idx="14"/>
          </p:nvPr>
        </p:nvSpPr>
        <p:spPr/>
        <p:txBody>
          <a:bodyPr/>
          <a:lstStyle/>
          <a:p>
            <a:endParaRPr lang="da-DK" dirty="0"/>
          </a:p>
        </p:txBody>
      </p:sp>
    </p:spTree>
    <p:extLst>
      <p:ext uri="{BB962C8B-B14F-4D97-AF65-F5344CB8AC3E}">
        <p14:creationId xmlns:p14="http://schemas.microsoft.com/office/powerpoint/2010/main" val="78156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Click to edit Master title style</a:t>
            </a:r>
            <a:endParaRPr lang="da-DK"/>
          </a:p>
        </p:txBody>
      </p:sp>
      <p:sp>
        <p:nvSpPr>
          <p:cNvPr id="6" name="TextBox 5"/>
          <p:cNvSpPr txBox="1"/>
          <p:nvPr userDrawn="1"/>
        </p:nvSpPr>
        <p:spPr>
          <a:xfrm>
            <a:off x="-2160355" y="1022476"/>
            <a:ext cx="2012649" cy="473425"/>
          </a:xfrm>
          <a:prstGeom prst="rect">
            <a:avLst/>
          </a:prstGeom>
          <a:noFill/>
        </p:spPr>
        <p:txBody>
          <a:bodyPr wrap="square" lIns="0" tIns="0" rIns="0" bIns="0" rtlCol="0">
            <a:noAutofit/>
          </a:bodyPr>
          <a:lstStyle/>
          <a:p>
            <a:pPr algn="r">
              <a:lnSpc>
                <a:spcPct val="100000"/>
              </a:lnSpc>
            </a:pPr>
            <a:r>
              <a:rPr lang="da-DK" sz="1000" noProof="1">
                <a:solidFill>
                  <a:schemeClr val="tx1">
                    <a:lumMod val="75000"/>
                    <a:lumOff val="25000"/>
                  </a:schemeClr>
                </a:solidFill>
              </a:rPr>
              <a:t>Ændr 2. linje i overskriften </a:t>
            </a:r>
            <a:br>
              <a:rPr lang="en-GB" sz="1000" noProof="1">
                <a:solidFill>
                  <a:schemeClr val="tx1">
                    <a:lumMod val="75000"/>
                    <a:lumOff val="25000"/>
                  </a:schemeClr>
                </a:solidFill>
              </a:rPr>
            </a:br>
            <a:r>
              <a:rPr lang="da-DK" sz="1000" noProof="1">
                <a:solidFill>
                  <a:schemeClr val="tx1">
                    <a:lumMod val="75000"/>
                    <a:lumOff val="25000"/>
                  </a:schemeClr>
                </a:solidFill>
              </a:rPr>
              <a:t>til AU Passata Light</a:t>
            </a:r>
            <a:endParaRPr lang="da-DK" sz="4799" dirty="0"/>
          </a:p>
        </p:txBody>
      </p:sp>
      <p:sp>
        <p:nvSpPr>
          <p:cNvPr id="9" name="Slide Number Placeholder 8"/>
          <p:cNvSpPr>
            <a:spLocks noGrp="1"/>
          </p:cNvSpPr>
          <p:nvPr>
            <p:ph type="sldNum" sz="quarter" idx="12"/>
          </p:nvPr>
        </p:nvSpPr>
        <p:spPr/>
        <p:txBody>
          <a:bodyPr/>
          <a:lstStyle/>
          <a:p>
            <a:pPr>
              <a:defRPr/>
            </a:pPr>
            <a:fld id="{E90C1E0A-682D-40DC-B1EA-26C007FDC330}" type="slidenum">
              <a:rPr lang="da-DK" smtClean="0"/>
              <a:pPr>
                <a:defRPr/>
              </a:pPr>
              <a:t>‹#›</a:t>
            </a:fld>
            <a:endParaRPr lang="da-DK" dirty="0"/>
          </a:p>
        </p:txBody>
      </p:sp>
      <p:sp>
        <p:nvSpPr>
          <p:cNvPr id="7" name="Date Placeholder 6" hidden="1"/>
          <p:cNvSpPr>
            <a:spLocks noGrp="1"/>
          </p:cNvSpPr>
          <p:nvPr>
            <p:ph type="dt" sz="half" idx="10"/>
          </p:nvPr>
        </p:nvSpPr>
        <p:spPr/>
        <p:txBody>
          <a:bodyPr/>
          <a:lstStyle/>
          <a:p>
            <a:fld id="{E7B83056-E73A-4EB1-8793-61FB59C07FBC}" type="datetimeFigureOut">
              <a:rPr lang="da-DK" smtClean="0"/>
              <a:pPr/>
              <a:t>22.05.2024</a:t>
            </a:fld>
            <a:r>
              <a:rPr lang="da-DK"/>
              <a:t>22-05-2024</a:t>
            </a:r>
          </a:p>
        </p:txBody>
      </p:sp>
      <p:sp>
        <p:nvSpPr>
          <p:cNvPr id="8" name="Footer Placeholder 7" hidden="1"/>
          <p:cNvSpPr>
            <a:spLocks noGrp="1"/>
          </p:cNvSpPr>
          <p:nvPr>
            <p:ph type="ftr" sz="quarter" idx="11"/>
          </p:nvPr>
        </p:nvSpPr>
        <p:spPr/>
        <p:txBody>
          <a:bodyPr/>
          <a:lstStyle/>
          <a:p>
            <a:endParaRPr lang="da-DK"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3" name="Rectangle 2"/>
          <p:cNvSpPr/>
          <p:nvPr userDrawn="1"/>
        </p:nvSpPr>
        <p:spPr bwMode="auto">
          <a:xfrm>
            <a:off x="765820" y="1340768"/>
            <a:ext cx="1224136" cy="504056"/>
          </a:xfrm>
          <a:prstGeom prst="rect">
            <a:avLst/>
          </a:prstGeom>
          <a:solidFill>
            <a:schemeClr val="bg1"/>
          </a:solidFill>
          <a:ln w="1778"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da-DK" sz="1600" b="0" i="0" u="none" strike="noStrike" cap="none" normalizeH="0" baseline="0" dirty="0" err="1">
              <a:ln>
                <a:noFill/>
              </a:ln>
              <a:solidFill>
                <a:schemeClr val="bg1"/>
              </a:solidFill>
              <a:effectLst/>
              <a:latin typeface="AU Passata" pitchFamily="34" charset="0"/>
            </a:endParaRPr>
          </a:p>
        </p:txBody>
      </p:sp>
      <p:sp>
        <p:nvSpPr>
          <p:cNvPr id="8" name="Slide Number Placeholder 7" hidden="1"/>
          <p:cNvSpPr>
            <a:spLocks noGrp="1"/>
          </p:cNvSpPr>
          <p:nvPr>
            <p:ph type="sldNum" sz="quarter" idx="12"/>
          </p:nvPr>
        </p:nvSpPr>
        <p:spPr/>
        <p:txBody>
          <a:bodyPr/>
          <a:lstStyle/>
          <a:p>
            <a:pPr>
              <a:defRPr/>
            </a:pPr>
            <a:fld id="{E90C1E0A-682D-40DC-B1EA-26C007FDC330}" type="slidenum">
              <a:rPr lang="da-DK" smtClean="0"/>
              <a:pPr>
                <a:defRPr/>
              </a:pPr>
              <a:t>‹#›</a:t>
            </a:fld>
            <a:endParaRPr lang="da-DK" dirty="0"/>
          </a:p>
        </p:txBody>
      </p:sp>
      <p:sp>
        <p:nvSpPr>
          <p:cNvPr id="6" name="Date Placeholder 5" hidden="1"/>
          <p:cNvSpPr>
            <a:spLocks noGrp="1"/>
          </p:cNvSpPr>
          <p:nvPr>
            <p:ph type="dt" sz="half" idx="10"/>
          </p:nvPr>
        </p:nvSpPr>
        <p:spPr/>
        <p:txBody>
          <a:bodyPr/>
          <a:lstStyle/>
          <a:p>
            <a:fld id="{E7B83056-E73A-4EB1-8793-61FB59C07FBC}" type="datetimeFigureOut">
              <a:rPr lang="da-DK" smtClean="0"/>
              <a:pPr/>
              <a:t>22.05.2024</a:t>
            </a:fld>
            <a:r>
              <a:rPr lang="da-DK"/>
              <a:t>22-05-2024</a:t>
            </a:r>
          </a:p>
        </p:txBody>
      </p:sp>
      <p:sp>
        <p:nvSpPr>
          <p:cNvPr id="7" name="Footer Placeholder 6" hidden="1"/>
          <p:cNvSpPr>
            <a:spLocks noGrp="1"/>
          </p:cNvSpPr>
          <p:nvPr>
            <p:ph type="ftr" sz="quarter" idx="11"/>
          </p:nvPr>
        </p:nvSpPr>
        <p:spPr/>
        <p:txBody>
          <a:bodyPr/>
          <a:lstStyle/>
          <a:p>
            <a:endParaRPr lang="da-DK"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sp>
        <p:nvSpPr>
          <p:cNvPr id="8" name="Farvet baggrund"/>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p:txBody>
      </p:sp>
      <p:pic>
        <p:nvPicPr>
          <p:cNvPr id="4" name="Logo BS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5602" y="2229266"/>
            <a:ext cx="2397621" cy="2399468"/>
          </a:xfrm>
          <a:prstGeom prst="rect">
            <a:avLst/>
          </a:prstGeom>
        </p:spPr>
      </p:pic>
      <p:sp>
        <p:nvSpPr>
          <p:cNvPr id="2" name="Date Placeholder 1" hidden="1"/>
          <p:cNvSpPr>
            <a:spLocks noGrp="1"/>
          </p:cNvSpPr>
          <p:nvPr>
            <p:ph type="dt" sz="half" idx="10"/>
          </p:nvPr>
        </p:nvSpPr>
        <p:spPr/>
        <p:txBody>
          <a:bodyPr/>
          <a:lstStyle/>
          <a:p>
            <a:fld id="{E7B83056-E73A-4EB1-8793-61FB59C07FBC}" type="datetimeFigureOut">
              <a:rPr lang="da-DK" smtClean="0"/>
              <a:pPr/>
              <a:t>22.05.2024</a:t>
            </a:fld>
            <a:r>
              <a:rPr lang="da-DK"/>
              <a:t>22-05-2024</a:t>
            </a:r>
          </a:p>
        </p:txBody>
      </p:sp>
      <p:sp>
        <p:nvSpPr>
          <p:cNvPr id="3" name="Footer Placeholder 2" hidden="1"/>
          <p:cNvSpPr>
            <a:spLocks noGrp="1"/>
          </p:cNvSpPr>
          <p:nvPr>
            <p:ph type="ftr" sz="quarter" idx="11"/>
          </p:nvPr>
        </p:nvSpPr>
        <p:spPr/>
        <p:txBody>
          <a:bodyPr/>
          <a:lstStyle/>
          <a:p>
            <a:endParaRPr lang="da-DK" dirty="0"/>
          </a:p>
        </p:txBody>
      </p:sp>
      <p:sp>
        <p:nvSpPr>
          <p:cNvPr id="5" name="Slide Number Placeholder 4" hidden="1"/>
          <p:cNvSpPr>
            <a:spLocks noGrp="1"/>
          </p:cNvSpPr>
          <p:nvPr>
            <p:ph type="sldNum" sz="quarter" idx="12"/>
          </p:nvPr>
        </p:nvSpPr>
        <p:spPr>
          <a:xfrm>
            <a:off x="0" y="7020000"/>
            <a:ext cx="0" cy="0"/>
          </a:xfrm>
        </p:spPr>
        <p:txBody>
          <a:bodyPr/>
          <a:lstStyle>
            <a:lvl1pPr>
              <a:defRPr sz="100">
                <a:noFill/>
              </a:defRPr>
            </a:lvl1pPr>
          </a:lstStyle>
          <a:p>
            <a:pPr>
              <a:defRPr/>
            </a:pPr>
            <a:fld id="{E90C1E0A-682D-40DC-B1EA-26C007FDC330}" type="slidenum">
              <a:rPr lang="da-DK" smtClean="0"/>
              <a:pPr>
                <a:defRPr/>
              </a:pPr>
              <a:t>‹#›</a:t>
            </a:fld>
            <a:endParaRPr lang="da-DK" dirty="0"/>
          </a:p>
        </p:txBody>
      </p:sp>
    </p:spTree>
    <p:extLst>
      <p:ext uri="{BB962C8B-B14F-4D97-AF65-F5344CB8AC3E}">
        <p14:creationId xmlns:p14="http://schemas.microsoft.com/office/powerpoint/2010/main" val="14449017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End slide BSS">
    <p:bg>
      <p:bgPr>
        <a:solidFill>
          <a:schemeClr val="bg1"/>
        </a:solidFill>
        <a:effectLst/>
      </p:bgPr>
    </p:bg>
    <p:spTree>
      <p:nvGrpSpPr>
        <p:cNvPr id="1" name=""/>
        <p:cNvGrpSpPr/>
        <p:nvPr/>
      </p:nvGrpSpPr>
      <p:grpSpPr>
        <a:xfrm>
          <a:off x="0" y="0"/>
          <a:ext cx="0" cy="0"/>
          <a:chOff x="0" y="0"/>
          <a:chExt cx="0" cy="0"/>
        </a:xfrm>
      </p:grpSpPr>
      <p:sp>
        <p:nvSpPr>
          <p:cNvPr id="8" name="Farvet baggrund"/>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p:txBody>
      </p:sp>
      <p:pic>
        <p:nvPicPr>
          <p:cNvPr id="7" name="Logo BS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0000" y="2520000"/>
            <a:ext cx="1650375" cy="1650375"/>
          </a:xfrm>
          <a:prstGeom prst="rect">
            <a:avLst/>
          </a:prstGeom>
        </p:spPr>
      </p:pic>
      <p:sp>
        <p:nvSpPr>
          <p:cNvPr id="6" name="OFF_logo2Computed"/>
          <p:cNvSpPr txBox="1">
            <a:spLocks noChangeArrowheads="1"/>
          </p:cNvSpPr>
          <p:nvPr userDrawn="1"/>
        </p:nvSpPr>
        <p:spPr bwMode="auto">
          <a:xfrm>
            <a:off x="4392000" y="2520000"/>
            <a:ext cx="7480913" cy="869657"/>
          </a:xfrm>
          <a:prstGeom prst="rect">
            <a:avLst/>
          </a:prstGeom>
          <a:noFill/>
          <a:ln w="1778" algn="ctr">
            <a:noFill/>
            <a:miter lim="800000"/>
            <a:headEnd/>
            <a:tailEnd/>
          </a:ln>
          <a:effectLst/>
        </p:spPr>
        <p:txBody>
          <a:bodyPr wrap="square" lIns="0" tIns="493200" rIns="0" bIns="0">
            <a:spAutoFit/>
          </a:bodyPr>
          <a:lstStyle/>
          <a:p>
            <a:pPr>
              <a:lnSpc>
                <a:spcPct val="105000"/>
              </a:lnSpc>
              <a:defRPr/>
            </a:pPr>
            <a:r>
              <a:rPr lang="da-DK" sz="2300" b="0" cap="all" spc="200" baseline="0" dirty="0">
                <a:solidFill>
                  <a:schemeClr val="bg1"/>
                </a:solidFill>
                <a:latin typeface="AU Passata" panose="020B0503030502030804" pitchFamily="34" charset="0"/>
              </a:rPr>
              <a:t>
Aarhus Universitet</a:t>
            </a:r>
          </a:p>
        </p:txBody>
      </p:sp>
      <p:sp>
        <p:nvSpPr>
          <p:cNvPr id="10" name="OFF_logo1Computed"/>
          <p:cNvSpPr txBox="1">
            <a:spLocks noChangeArrowheads="1"/>
          </p:cNvSpPr>
          <p:nvPr userDrawn="1"/>
        </p:nvSpPr>
        <p:spPr bwMode="auto">
          <a:xfrm>
            <a:off x="4392000" y="2520000"/>
            <a:ext cx="7480913" cy="495236"/>
          </a:xfrm>
          <a:prstGeom prst="rect">
            <a:avLst/>
          </a:prstGeom>
          <a:noFill/>
          <a:ln w="1778" algn="ctr">
            <a:noFill/>
            <a:miter lim="800000"/>
            <a:headEnd/>
            <a:tailEnd/>
          </a:ln>
          <a:effectLst/>
        </p:spPr>
        <p:txBody>
          <a:bodyPr wrap="square" lIns="0" tIns="122400" rIns="0" bIns="0">
            <a:spAutoFit/>
          </a:bodyPr>
          <a:lstStyle/>
          <a:p>
            <a:pPr>
              <a:lnSpc>
                <a:spcPct val="105000"/>
              </a:lnSpc>
              <a:defRPr/>
            </a:pPr>
            <a:r>
              <a:rPr lang="da-DK" sz="2300" b="1" cap="all" spc="200" baseline="0" dirty="0">
                <a:solidFill>
                  <a:schemeClr val="bg1"/>
                </a:solidFill>
                <a:latin typeface="AU Passata" panose="020B0503030502030804" pitchFamily="34" charset="0"/>
              </a:rPr>
              <a:t>
Juridisk Institut</a:t>
            </a:r>
          </a:p>
        </p:txBody>
      </p:sp>
      <p:sp>
        <p:nvSpPr>
          <p:cNvPr id="9" name="Date Placeholder 1" hidden="1"/>
          <p:cNvSpPr>
            <a:spLocks noGrp="1"/>
          </p:cNvSpPr>
          <p:nvPr>
            <p:ph type="dt" sz="half" idx="10"/>
          </p:nvPr>
        </p:nvSpPr>
        <p:spPr>
          <a:xfrm>
            <a:off x="0" y="7020000"/>
            <a:ext cx="0" cy="0"/>
          </a:xfrm>
        </p:spPr>
        <p:txBody>
          <a:bodyPr/>
          <a:lstStyle/>
          <a:p>
            <a:fld id="{E7B83056-E73A-4EB1-8793-61FB59C07FBC}" type="datetimeFigureOut">
              <a:rPr lang="da-DK" smtClean="0"/>
              <a:pPr/>
              <a:t>22.05.2024</a:t>
            </a:fld>
            <a:r>
              <a:rPr lang="da-DK"/>
              <a:t>22-05-2024</a:t>
            </a:r>
          </a:p>
        </p:txBody>
      </p:sp>
      <p:sp>
        <p:nvSpPr>
          <p:cNvPr id="11" name="Footer Placeholder 2" hidden="1"/>
          <p:cNvSpPr>
            <a:spLocks noGrp="1"/>
          </p:cNvSpPr>
          <p:nvPr>
            <p:ph type="ftr" sz="quarter" idx="11"/>
          </p:nvPr>
        </p:nvSpPr>
        <p:spPr>
          <a:xfrm>
            <a:off x="0" y="7020000"/>
            <a:ext cx="0" cy="0"/>
          </a:xfrm>
        </p:spPr>
        <p:txBody>
          <a:bodyPr/>
          <a:lstStyle/>
          <a:p>
            <a:endParaRPr lang="da-DK" dirty="0"/>
          </a:p>
        </p:txBody>
      </p:sp>
      <p:sp>
        <p:nvSpPr>
          <p:cNvPr id="12" name="Slide Number Placeholder 4" hidden="1"/>
          <p:cNvSpPr>
            <a:spLocks noGrp="1"/>
          </p:cNvSpPr>
          <p:nvPr>
            <p:ph type="sldNum" sz="quarter" idx="12"/>
          </p:nvPr>
        </p:nvSpPr>
        <p:spPr>
          <a:xfrm>
            <a:off x="0" y="7020000"/>
            <a:ext cx="0" cy="0"/>
          </a:xfrm>
        </p:spPr>
        <p:txBody>
          <a:bodyPr/>
          <a:lstStyle>
            <a:lvl1pPr>
              <a:defRPr sz="100">
                <a:noFill/>
              </a:defRPr>
            </a:lvl1pPr>
          </a:lstStyle>
          <a:p>
            <a:pPr>
              <a:defRPr/>
            </a:pPr>
            <a:fld id="{E90C1E0A-682D-40DC-B1EA-26C007FDC330}" type="slidenum">
              <a:rPr lang="da-DK" smtClean="0"/>
              <a:pPr>
                <a:defRPr/>
              </a:pPr>
              <a:t>‹#›</a:t>
            </a:fld>
            <a:endParaRPr lang="da-DK" dirty="0"/>
          </a:p>
        </p:txBody>
      </p:sp>
    </p:spTree>
    <p:extLst>
      <p:ext uri="{BB962C8B-B14F-4D97-AF65-F5344CB8AC3E}">
        <p14:creationId xmlns:p14="http://schemas.microsoft.com/office/powerpoint/2010/main" val="4128896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text">
    <p:spTree>
      <p:nvGrpSpPr>
        <p:cNvPr id="1" name=""/>
        <p:cNvGrpSpPr/>
        <p:nvPr/>
      </p:nvGrpSpPr>
      <p:grpSpPr>
        <a:xfrm>
          <a:off x="0" y="0"/>
          <a:ext cx="0" cy="0"/>
          <a:chOff x="0" y="0"/>
          <a:chExt cx="0" cy="0"/>
        </a:xfrm>
      </p:grpSpPr>
      <p:sp>
        <p:nvSpPr>
          <p:cNvPr id="21" name="Farvet baggrund"/>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p:txBody>
      </p:sp>
      <p:sp>
        <p:nvSpPr>
          <p:cNvPr id="19" name="White Top Rectangle"/>
          <p:cNvSpPr>
            <a:spLocks noChangeArrowheads="1"/>
          </p:cNvSpPr>
          <p:nvPr userDrawn="1"/>
        </p:nvSpPr>
        <p:spPr bwMode="auto">
          <a:xfrm>
            <a:off x="985838" y="3443622"/>
            <a:ext cx="648000" cy="46800"/>
          </a:xfrm>
          <a:prstGeom prst="rect">
            <a:avLst/>
          </a:prstGeom>
          <a:solidFill>
            <a:schemeClr val="bg1"/>
          </a:solidFill>
          <a:ln w="9525">
            <a:noFill/>
            <a:miter lim="800000"/>
            <a:headEnd/>
            <a:tailEnd/>
          </a:ln>
          <a:effectLst/>
        </p:spPr>
        <p:txBody>
          <a:bodyPr wrap="none" anchor="ctr"/>
          <a:lstStyle/>
          <a:p>
            <a:pPr>
              <a:defRPr/>
            </a:pPr>
            <a:endParaRPr lang="da-DK" sz="4799" dirty="0"/>
          </a:p>
        </p:txBody>
      </p:sp>
      <p:sp>
        <p:nvSpPr>
          <p:cNvPr id="34819" name="Title 1"/>
          <p:cNvSpPr>
            <a:spLocks noGrp="1" noChangeArrowheads="1"/>
          </p:cNvSpPr>
          <p:nvPr>
            <p:ph type="ctrTitle"/>
          </p:nvPr>
        </p:nvSpPr>
        <p:spPr>
          <a:xfrm>
            <a:off x="981844" y="1520315"/>
            <a:ext cx="9543307" cy="1779553"/>
          </a:xfrm>
        </p:spPr>
        <p:txBody>
          <a:bodyPr wrap="square" anchor="b" anchorCtr="0">
            <a:noAutofit/>
          </a:bodyPr>
          <a:lstStyle>
            <a:lvl1pPr>
              <a:lnSpc>
                <a:spcPct val="90000"/>
              </a:lnSpc>
              <a:defRPr sz="6000" baseline="0">
                <a:solidFill>
                  <a:schemeClr val="bg1"/>
                </a:solidFill>
                <a:latin typeface="AU Passata Light" panose="020B0303030902030804" pitchFamily="34" charset="0"/>
              </a:defRPr>
            </a:lvl1pPr>
          </a:lstStyle>
          <a:p>
            <a:r>
              <a:rPr lang="da-DK" dirty="0"/>
              <a:t>Click to edit Master title style</a:t>
            </a:r>
            <a:endParaRPr lang="da-DK"/>
          </a:p>
        </p:txBody>
      </p:sp>
      <p:sp>
        <p:nvSpPr>
          <p:cNvPr id="4" name="Text Placeholder 3"/>
          <p:cNvSpPr>
            <a:spLocks noGrp="1"/>
          </p:cNvSpPr>
          <p:nvPr>
            <p:ph type="body" sz="quarter" idx="11"/>
          </p:nvPr>
        </p:nvSpPr>
        <p:spPr>
          <a:xfrm>
            <a:off x="985838" y="3715431"/>
            <a:ext cx="7161212" cy="1746085"/>
          </a:xfrm>
        </p:spPr>
        <p:txBody>
          <a:bodyPr/>
          <a:lstStyle>
            <a:lvl1pPr marL="0" indent="0">
              <a:lnSpc>
                <a:spcPct val="101000"/>
              </a:lnSpc>
              <a:buFontTx/>
              <a:buNone/>
              <a:defRPr sz="27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a:t>Click to edit Master text styles</a:t>
            </a:r>
            <a:endParaRPr lang="da-DK"/>
          </a:p>
        </p:txBody>
      </p:sp>
      <p:sp>
        <p:nvSpPr>
          <p:cNvPr id="22" name="TextBox 21"/>
          <p:cNvSpPr txBox="1"/>
          <p:nvPr userDrawn="1"/>
        </p:nvSpPr>
        <p:spPr>
          <a:xfrm>
            <a:off x="-2160355" y="2132856"/>
            <a:ext cx="2012649" cy="738664"/>
          </a:xfrm>
          <a:prstGeom prst="rect">
            <a:avLst/>
          </a:prstGeom>
          <a:noFill/>
        </p:spPr>
        <p:txBody>
          <a:bodyPr wrap="square" lIns="0" tIns="0" rIns="0" bIns="0" rtlCol="0">
            <a:noAutofit/>
          </a:bodyPr>
          <a:lstStyle/>
          <a:p>
            <a:pPr algn="r">
              <a:lnSpc>
                <a:spcPct val="100000"/>
              </a:lnSpc>
            </a:pPr>
            <a:r>
              <a:rPr lang="da-DK" sz="1000" noProof="1">
                <a:solidFill>
                  <a:schemeClr val="tx1">
                    <a:lumMod val="75000"/>
                    <a:lumOff val="25000"/>
                  </a:schemeClr>
                </a:solidFill>
              </a:rPr>
              <a:t>Ændr 2. linje i overskriften </a:t>
            </a:r>
            <a:br>
              <a:rPr lang="en-GB" sz="1000" noProof="1">
                <a:solidFill>
                  <a:schemeClr val="tx1">
                    <a:lumMod val="75000"/>
                    <a:lumOff val="25000"/>
                  </a:schemeClr>
                </a:solidFill>
              </a:rPr>
            </a:br>
            <a:r>
              <a:rPr lang="da-DK" sz="1000" noProof="1">
                <a:solidFill>
                  <a:schemeClr val="tx1">
                    <a:lumMod val="75000"/>
                    <a:lumOff val="25000"/>
                  </a:schemeClr>
                </a:solidFill>
              </a:rPr>
              <a:t>til AU Passata bold</a:t>
            </a:r>
            <a:endParaRPr lang="da-DK" sz="4799" dirty="0"/>
          </a:p>
        </p:txBody>
      </p:sp>
      <p:sp>
        <p:nvSpPr>
          <p:cNvPr id="39" name="Date_DateCustomA"/>
          <p:cNvSpPr txBox="1">
            <a:spLocks noChangeArrowheads="1"/>
          </p:cNvSpPr>
          <p:nvPr userDrawn="1"/>
        </p:nvSpPr>
        <p:spPr bwMode="auto">
          <a:xfrm>
            <a:off x="3691333" y="5997600"/>
            <a:ext cx="2271840" cy="582176"/>
          </a:xfrm>
          <a:prstGeom prst="rect">
            <a:avLst/>
          </a:prstGeom>
          <a:noFill/>
          <a:ln w="1778" algn="ctr">
            <a:noFill/>
            <a:miter lim="800000"/>
            <a:headEnd/>
            <a:tailEnd/>
          </a:ln>
          <a:effectLst/>
        </p:spPr>
        <p:txBody>
          <a:bodyPr wrap="square" lIns="0" tIns="475200" rIns="0" bIns="0" anchor="t" anchorCtr="0">
            <a:spAutoFit/>
          </a:bodyPr>
          <a:lstStyle/>
          <a:p>
            <a:pPr algn="r">
              <a:lnSpc>
                <a:spcPct val="95000"/>
              </a:lnSpc>
              <a:defRPr/>
            </a:pPr>
            <a:r>
              <a:rPr lang="da-DK" sz="700" b="0" cap="all" baseline="0" dirty="0">
                <a:solidFill>
                  <a:schemeClr val="bg1"/>
                </a:solidFill>
                <a:latin typeface="+mn-lt"/>
              </a:rPr>
              <a:t>22. maj 2024</a:t>
            </a:r>
          </a:p>
        </p:txBody>
      </p:sp>
      <p:sp>
        <p:nvSpPr>
          <p:cNvPr id="41" name="USR_Title"/>
          <p:cNvSpPr txBox="1">
            <a:spLocks noChangeArrowheads="1"/>
          </p:cNvSpPr>
          <p:nvPr userDrawn="1"/>
        </p:nvSpPr>
        <p:spPr bwMode="auto">
          <a:xfrm>
            <a:off x="6240044" y="5997600"/>
            <a:ext cx="2982416" cy="582176"/>
          </a:xfrm>
          <a:prstGeom prst="rect">
            <a:avLst/>
          </a:prstGeom>
          <a:noFill/>
          <a:ln w="1778" algn="ctr">
            <a:noFill/>
            <a:miter lim="800000"/>
            <a:headEnd/>
            <a:tailEnd/>
          </a:ln>
          <a:effectLst/>
        </p:spPr>
        <p:txBody>
          <a:bodyPr lIns="0" tIns="475200" rIns="0" bIns="0" anchor="t" anchorCtr="0">
            <a:spAutoFit/>
          </a:bodyPr>
          <a:lstStyle/>
          <a:p>
            <a:pPr algn="l">
              <a:lnSpc>
                <a:spcPct val="95000"/>
              </a:lnSpc>
              <a:defRPr/>
            </a:pPr>
            <a:r>
              <a:rPr lang="da-DK" sz="700" b="0" cap="all" baseline="0" dirty="0">
                <a:solidFill>
                  <a:schemeClr val="bg1"/>
                </a:solidFill>
                <a:latin typeface="+mn-lt"/>
              </a:rPr>
              <a:t>Lektor, ph.d.</a:t>
            </a:r>
          </a:p>
        </p:txBody>
      </p:sp>
      <p:sp>
        <p:nvSpPr>
          <p:cNvPr id="40" name="FLD_Event"/>
          <p:cNvSpPr txBox="1">
            <a:spLocks noChangeArrowheads="1"/>
          </p:cNvSpPr>
          <p:nvPr userDrawn="1"/>
        </p:nvSpPr>
        <p:spPr bwMode="auto">
          <a:xfrm>
            <a:off x="3691333" y="5997600"/>
            <a:ext cx="2271840" cy="447676"/>
          </a:xfrm>
          <a:prstGeom prst="rect">
            <a:avLst/>
          </a:prstGeom>
          <a:noFill/>
          <a:ln w="1778" algn="ctr">
            <a:noFill/>
            <a:miter lim="800000"/>
            <a:headEnd/>
            <a:tailEnd/>
          </a:ln>
          <a:effectLst/>
        </p:spPr>
        <p:txBody>
          <a:bodyPr wrap="square" lIns="0" tIns="342000" rIns="0" bIns="0" anchor="t" anchorCtr="0">
            <a:spAutoFit/>
          </a:bodyPr>
          <a:lstStyle/>
          <a:p>
            <a:pPr algn="r">
              <a:lnSpc>
                <a:spcPct val="95000"/>
              </a:lnSpc>
              <a:defRPr/>
            </a:pPr>
            <a:r>
              <a:rPr lang="da-DK" sz="700" b="0" cap="all" baseline="0" dirty="0">
                <a:solidFill>
                  <a:schemeClr val="bg1"/>
                </a:solidFill>
                <a:latin typeface="+mn-lt"/>
              </a:rPr>
              <a:t>Arbejdsrettens dag 2024</a:t>
            </a:r>
          </a:p>
        </p:txBody>
      </p:sp>
      <p:sp>
        <p:nvSpPr>
          <p:cNvPr id="42" name="USR_Name"/>
          <p:cNvSpPr txBox="1">
            <a:spLocks noChangeArrowheads="1"/>
          </p:cNvSpPr>
          <p:nvPr userDrawn="1"/>
        </p:nvSpPr>
        <p:spPr bwMode="auto">
          <a:xfrm>
            <a:off x="6240044" y="5997600"/>
            <a:ext cx="2982416" cy="444040"/>
          </a:xfrm>
          <a:prstGeom prst="rect">
            <a:avLst/>
          </a:prstGeom>
          <a:noFill/>
          <a:ln w="1778" algn="ctr">
            <a:noFill/>
            <a:miter lim="800000"/>
            <a:headEnd/>
            <a:tailEnd/>
          </a:ln>
          <a:effectLst/>
        </p:spPr>
        <p:txBody>
          <a:bodyPr lIns="0" tIns="342000" rIns="0" bIns="0" anchor="t" anchorCtr="0">
            <a:spAutoFit/>
          </a:bodyPr>
          <a:lstStyle/>
          <a:p>
            <a:pPr algn="l">
              <a:lnSpc>
                <a:spcPct val="95000"/>
              </a:lnSpc>
              <a:defRPr/>
            </a:pPr>
            <a:r>
              <a:rPr lang="da-DK" sz="700" b="0" cap="all" baseline="0" dirty="0">
                <a:solidFill>
                  <a:schemeClr val="bg1"/>
                </a:solidFill>
                <a:latin typeface="+mn-lt"/>
              </a:rPr>
              <a:t>Natalie Videbæk Munkholm</a:t>
            </a:r>
          </a:p>
        </p:txBody>
      </p:sp>
      <p:pic>
        <p:nvPicPr>
          <p:cNvPr id="23" name="Billede stre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73200" y="5997600"/>
            <a:ext cx="71734" cy="557999"/>
          </a:xfrm>
          <a:prstGeom prst="rect">
            <a:avLst/>
          </a:prstGeom>
        </p:spPr>
      </p:pic>
      <p:pic>
        <p:nvPicPr>
          <p:cNvPr id="1780912395" name="SecondaryLogo"/>
          <p:cNvPicPr>
            <a:picLocks noChangeAspect="1"/>
          </p:cNvPicPr>
          <p:nvPr/>
        </p:nvPicPr>
        <p:blipFill>
          <a:blip r:embed="rId3"/>
          <a:stretch>
            <a:fillRect/>
          </a:stretch>
        </p:blipFill>
        <p:spPr>
          <a:xfrm>
            <a:off x="10206000" y="5997600"/>
            <a:ext cx="1740091" cy="558000"/>
          </a:xfrm>
          <a:prstGeom prst="rect">
            <a:avLst/>
          </a:prstGeom>
        </p:spPr>
      </p:pic>
      <p:pic>
        <p:nvPicPr>
          <p:cNvPr id="18" name="Logo BSS"/>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200" y="5997600"/>
            <a:ext cx="600736" cy="601199"/>
          </a:xfrm>
          <a:prstGeom prst="rect">
            <a:avLst/>
          </a:prstGeom>
        </p:spPr>
      </p:pic>
      <p:sp>
        <p:nvSpPr>
          <p:cNvPr id="17" name="OFF_logo2Computed"/>
          <p:cNvSpPr txBox="1">
            <a:spLocks noChangeArrowheads="1"/>
          </p:cNvSpPr>
          <p:nvPr userDrawn="1"/>
        </p:nvSpPr>
        <p:spPr bwMode="auto">
          <a:xfrm>
            <a:off x="972000" y="5997600"/>
            <a:ext cx="2350045" cy="447851"/>
          </a:xfrm>
          <a:prstGeom prst="rect">
            <a:avLst/>
          </a:prstGeom>
          <a:noFill/>
          <a:ln w="1778" algn="ctr">
            <a:noFill/>
            <a:miter lim="800000"/>
            <a:headEnd/>
            <a:tailEnd/>
          </a:ln>
          <a:effectLst/>
        </p:spPr>
        <p:txBody>
          <a:bodyPr wrap="square" lIns="0" tIns="169200" rIns="0" bIns="0">
            <a:spAutoFit/>
          </a:bodyPr>
          <a:lstStyle/>
          <a:p>
            <a:pPr>
              <a:lnSpc>
                <a:spcPct val="100000"/>
              </a:lnSpc>
              <a:defRPr/>
            </a:pPr>
            <a:r>
              <a:rPr lang="da-DK" sz="900" cap="all" spc="40" baseline="0" dirty="0">
                <a:solidFill>
                  <a:schemeClr val="bg1"/>
                </a:solidFill>
                <a:latin typeface="+mn-lt"/>
              </a:rPr>
              <a:t>
Aarhus Universitet</a:t>
            </a:r>
          </a:p>
          <a:p>
            <a:pPr>
              <a:lnSpc>
                <a:spcPct val="100000"/>
              </a:lnSpc>
              <a:defRPr/>
            </a:pPr>
            <a:endParaRPr lang="da-DK" sz="900" cap="all" spc="40" baseline="0" dirty="0">
              <a:solidFill>
                <a:schemeClr val="bg1"/>
              </a:solidFill>
              <a:latin typeface="+mn-lt"/>
            </a:endParaRPr>
          </a:p>
        </p:txBody>
      </p:sp>
      <p:sp>
        <p:nvSpPr>
          <p:cNvPr id="20" name="OFF_logo1Computed"/>
          <p:cNvSpPr/>
          <p:nvPr userDrawn="1"/>
        </p:nvSpPr>
        <p:spPr bwMode="auto">
          <a:xfrm>
            <a:off x="971999" y="5997600"/>
            <a:ext cx="65" cy="313350"/>
          </a:xfrm>
          <a:prstGeom prst="rect">
            <a:avLst/>
          </a:prstGeom>
          <a:noFill/>
          <a:ln w="1778" cap="flat" cmpd="sng" algn="ctr">
            <a:noFill/>
            <a:prstDash val="solid"/>
            <a:round/>
            <a:headEnd type="none" w="med" len="med"/>
            <a:tailEnd type="none" w="med" len="med"/>
          </a:ln>
          <a:effectLst/>
        </p:spPr>
        <p:txBody>
          <a:bodyPr vert="horz" wrap="none" lIns="0" tIns="3600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r>
              <a:rPr kumimoji="0" lang="da-DK" sz="900" b="1" i="0" u="none" strike="noStrike" cap="all" normalizeH="0" baseline="0" noProof="1">
                <a:ln>
                  <a:noFill/>
                </a:ln>
                <a:solidFill>
                  <a:schemeClr val="bg1"/>
                </a:solidFill>
                <a:effectLst/>
                <a:latin typeface="AU Passata" pitchFamily="34" charset="0"/>
              </a:rPr>
              <a:t>
Juridisk Institut</a:t>
            </a:r>
          </a:p>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endParaRPr kumimoji="0" lang="da-DK" sz="900" b="1" i="0" u="none" strike="noStrike" cap="all" normalizeH="0" baseline="0" noProof="1">
              <a:ln>
                <a:noFill/>
              </a:ln>
              <a:solidFill>
                <a:schemeClr val="bg1"/>
              </a:solidFill>
              <a:effectLst/>
              <a:latin typeface="AU Passata" pitchFamily="34" charset="0"/>
            </a:endParaRPr>
          </a:p>
        </p:txBody>
      </p:sp>
      <p:sp>
        <p:nvSpPr>
          <p:cNvPr id="8" name="Slide Number Placeholder 7"/>
          <p:cNvSpPr>
            <a:spLocks noGrp="1"/>
          </p:cNvSpPr>
          <p:nvPr>
            <p:ph type="sldNum" sz="quarter" idx="14"/>
          </p:nvPr>
        </p:nvSpPr>
        <p:spPr/>
        <p:txBody>
          <a:bodyPr/>
          <a:lstStyle>
            <a:lvl1pPr>
              <a:defRPr>
                <a:solidFill>
                  <a:schemeClr val="bg1"/>
                </a:solidFill>
              </a:defRPr>
            </a:lvl1pPr>
          </a:lstStyle>
          <a:p>
            <a:pPr>
              <a:defRPr/>
            </a:pPr>
            <a:fld id="{E90C1E0A-682D-40DC-B1EA-26C007FDC330}" type="slidenum">
              <a:rPr lang="da-DK" smtClean="0"/>
              <a:pPr>
                <a:defRPr/>
              </a:pPr>
              <a:t>‹#›</a:t>
            </a:fld>
            <a:endParaRPr lang="da-DK" dirty="0"/>
          </a:p>
        </p:txBody>
      </p:sp>
      <p:sp>
        <p:nvSpPr>
          <p:cNvPr id="6" name="Date Placeholder 5" hidden="1"/>
          <p:cNvSpPr>
            <a:spLocks noGrp="1"/>
          </p:cNvSpPr>
          <p:nvPr>
            <p:ph type="dt" sz="half" idx="12"/>
          </p:nvPr>
        </p:nvSpPr>
        <p:spPr/>
        <p:txBody>
          <a:bodyPr/>
          <a:lstStyle/>
          <a:p>
            <a:fld id="{E7B83056-E73A-4EB1-8793-61FB59C07FBC}" type="datetimeFigureOut">
              <a:rPr lang="da-DK" smtClean="0"/>
              <a:pPr/>
              <a:t>22.05.2024</a:t>
            </a:fld>
            <a:r>
              <a:rPr lang="da-DK"/>
              <a:t>22-05-2024</a:t>
            </a:r>
          </a:p>
        </p:txBody>
      </p:sp>
      <p:sp>
        <p:nvSpPr>
          <p:cNvPr id="7" name="Footer Placeholder 6" hidden="1"/>
          <p:cNvSpPr>
            <a:spLocks noGrp="1"/>
          </p:cNvSpPr>
          <p:nvPr>
            <p:ph type="ftr" sz="quarter" idx="13"/>
          </p:nvPr>
        </p:nvSpPr>
        <p:spPr/>
        <p:txBody>
          <a:bodyPr/>
          <a:lstStyle/>
          <a:p>
            <a:endParaRPr lang="da-DK" dirty="0"/>
          </a:p>
        </p:txBody>
      </p:sp>
    </p:spTree>
    <p:extLst>
      <p:ext uri="{BB962C8B-B14F-4D97-AF65-F5344CB8AC3E}">
        <p14:creationId xmlns:p14="http://schemas.microsoft.com/office/powerpoint/2010/main" val="1127008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no picture">
    <p:spTree>
      <p:nvGrpSpPr>
        <p:cNvPr id="1" name=""/>
        <p:cNvGrpSpPr/>
        <p:nvPr/>
      </p:nvGrpSpPr>
      <p:grpSpPr>
        <a:xfrm>
          <a:off x="0" y="0"/>
          <a:ext cx="0" cy="0"/>
          <a:chOff x="0" y="0"/>
          <a:chExt cx="0" cy="0"/>
        </a:xfrm>
      </p:grpSpPr>
      <p:sp>
        <p:nvSpPr>
          <p:cNvPr id="22" name="Farvet baggrund"/>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p:txBody>
      </p:sp>
      <p:sp>
        <p:nvSpPr>
          <p:cNvPr id="34819" name="Title 1"/>
          <p:cNvSpPr>
            <a:spLocks noGrp="1" noChangeArrowheads="1"/>
          </p:cNvSpPr>
          <p:nvPr>
            <p:ph type="ctrTitle"/>
          </p:nvPr>
        </p:nvSpPr>
        <p:spPr>
          <a:xfrm>
            <a:off x="985838" y="2482343"/>
            <a:ext cx="10220325" cy="1661993"/>
          </a:xfrm>
        </p:spPr>
        <p:txBody>
          <a:bodyPr wrap="square" anchor="ctr" anchorCtr="0">
            <a:spAutoFit/>
          </a:bodyPr>
          <a:lstStyle>
            <a:lvl1pPr>
              <a:lnSpc>
                <a:spcPct val="90000"/>
              </a:lnSpc>
              <a:defRPr sz="6000" baseline="0">
                <a:solidFill>
                  <a:schemeClr val="bg1"/>
                </a:solidFill>
                <a:latin typeface="AU Passata Light" panose="020B0303030902030804" pitchFamily="34" charset="0"/>
              </a:defRPr>
            </a:lvl1pPr>
          </a:lstStyle>
          <a:p>
            <a:r>
              <a:rPr lang="da-DK" dirty="0"/>
              <a:t>Click to edit Master title style</a:t>
            </a:r>
            <a:endParaRPr lang="da-DK"/>
          </a:p>
        </p:txBody>
      </p:sp>
      <p:sp>
        <p:nvSpPr>
          <p:cNvPr id="14" name="TextBox 13"/>
          <p:cNvSpPr txBox="1"/>
          <p:nvPr userDrawn="1"/>
        </p:nvSpPr>
        <p:spPr>
          <a:xfrm>
            <a:off x="-1973598" y="3082506"/>
            <a:ext cx="1825892" cy="307777"/>
          </a:xfrm>
          <a:prstGeom prst="rect">
            <a:avLst/>
          </a:prstGeom>
          <a:noFill/>
        </p:spPr>
        <p:txBody>
          <a:bodyPr wrap="square" lIns="0" tIns="0" rIns="0" bIns="0" rtlCol="0">
            <a:spAutoFit/>
          </a:bodyPr>
          <a:lstStyle/>
          <a:p>
            <a:pPr algn="r">
              <a:lnSpc>
                <a:spcPct val="100000"/>
              </a:lnSpc>
            </a:pPr>
            <a:r>
              <a:rPr lang="da-DK" sz="1000" baseline="0" noProof="1">
                <a:solidFill>
                  <a:schemeClr val="tx1">
                    <a:lumMod val="75000"/>
                    <a:lumOff val="25000"/>
                  </a:schemeClr>
                </a:solidFill>
              </a:rPr>
              <a:t>Ændr 2. linje eller ord til</a:t>
            </a:r>
            <a:endParaRPr lang="da-DK"/>
          </a:p>
          <a:p>
            <a:pPr algn="r">
              <a:lnSpc>
                <a:spcPct val="100000"/>
              </a:lnSpc>
            </a:pPr>
            <a:r>
              <a:rPr lang="da-DK" sz="1000" noProof="1">
                <a:solidFill>
                  <a:schemeClr val="tx1">
                    <a:lumMod val="75000"/>
                    <a:lumOff val="25000"/>
                  </a:schemeClr>
                </a:solidFill>
              </a:rPr>
              <a:t>AU Passata Bold</a:t>
            </a:r>
            <a:endParaRPr lang="da-DK" sz="4799" dirty="0"/>
          </a:p>
        </p:txBody>
      </p:sp>
      <p:sp>
        <p:nvSpPr>
          <p:cNvPr id="26" name="Date_DateCustomA"/>
          <p:cNvSpPr txBox="1">
            <a:spLocks noChangeArrowheads="1"/>
          </p:cNvSpPr>
          <p:nvPr userDrawn="1"/>
        </p:nvSpPr>
        <p:spPr bwMode="auto">
          <a:xfrm>
            <a:off x="3691333" y="5997600"/>
            <a:ext cx="2271840" cy="582176"/>
          </a:xfrm>
          <a:prstGeom prst="rect">
            <a:avLst/>
          </a:prstGeom>
          <a:noFill/>
          <a:ln w="1778" algn="ctr">
            <a:noFill/>
            <a:miter lim="800000"/>
            <a:headEnd/>
            <a:tailEnd/>
          </a:ln>
          <a:effectLst/>
        </p:spPr>
        <p:txBody>
          <a:bodyPr wrap="square" lIns="0" tIns="475200" rIns="0" bIns="0" anchor="t" anchorCtr="0">
            <a:spAutoFit/>
          </a:bodyPr>
          <a:lstStyle/>
          <a:p>
            <a:pPr algn="r">
              <a:lnSpc>
                <a:spcPct val="95000"/>
              </a:lnSpc>
              <a:defRPr/>
            </a:pPr>
            <a:r>
              <a:rPr lang="da-DK" sz="700" b="0" cap="all" baseline="0" dirty="0">
                <a:solidFill>
                  <a:schemeClr val="bg1"/>
                </a:solidFill>
                <a:latin typeface="+mn-lt"/>
              </a:rPr>
              <a:t>22. maj 2024</a:t>
            </a:r>
          </a:p>
        </p:txBody>
      </p:sp>
      <p:sp>
        <p:nvSpPr>
          <p:cNvPr id="28" name="USR_Title"/>
          <p:cNvSpPr txBox="1">
            <a:spLocks noChangeArrowheads="1"/>
          </p:cNvSpPr>
          <p:nvPr userDrawn="1"/>
        </p:nvSpPr>
        <p:spPr bwMode="auto">
          <a:xfrm>
            <a:off x="6240044" y="5997600"/>
            <a:ext cx="2982416" cy="582176"/>
          </a:xfrm>
          <a:prstGeom prst="rect">
            <a:avLst/>
          </a:prstGeom>
          <a:noFill/>
          <a:ln w="1778" algn="ctr">
            <a:noFill/>
            <a:miter lim="800000"/>
            <a:headEnd/>
            <a:tailEnd/>
          </a:ln>
          <a:effectLst/>
        </p:spPr>
        <p:txBody>
          <a:bodyPr lIns="0" tIns="475200" rIns="0" bIns="0" anchor="t" anchorCtr="0">
            <a:spAutoFit/>
          </a:bodyPr>
          <a:lstStyle/>
          <a:p>
            <a:pPr algn="l">
              <a:lnSpc>
                <a:spcPct val="95000"/>
              </a:lnSpc>
              <a:defRPr/>
            </a:pPr>
            <a:r>
              <a:rPr lang="da-DK" sz="700" b="0" cap="all" baseline="0" dirty="0">
                <a:solidFill>
                  <a:schemeClr val="bg1"/>
                </a:solidFill>
                <a:latin typeface="+mn-lt"/>
              </a:rPr>
              <a:t>Lektor, ph.d.</a:t>
            </a:r>
          </a:p>
        </p:txBody>
      </p:sp>
      <p:sp>
        <p:nvSpPr>
          <p:cNvPr id="27" name="FLD_Event"/>
          <p:cNvSpPr txBox="1">
            <a:spLocks noChangeArrowheads="1"/>
          </p:cNvSpPr>
          <p:nvPr userDrawn="1"/>
        </p:nvSpPr>
        <p:spPr bwMode="auto">
          <a:xfrm>
            <a:off x="3691333" y="5997600"/>
            <a:ext cx="2271840" cy="447676"/>
          </a:xfrm>
          <a:prstGeom prst="rect">
            <a:avLst/>
          </a:prstGeom>
          <a:noFill/>
          <a:ln w="1778" algn="ctr">
            <a:noFill/>
            <a:miter lim="800000"/>
            <a:headEnd/>
            <a:tailEnd/>
          </a:ln>
          <a:effectLst/>
        </p:spPr>
        <p:txBody>
          <a:bodyPr wrap="square" lIns="0" tIns="342000" rIns="0" bIns="0" anchor="t" anchorCtr="0">
            <a:spAutoFit/>
          </a:bodyPr>
          <a:lstStyle/>
          <a:p>
            <a:pPr algn="r">
              <a:lnSpc>
                <a:spcPct val="95000"/>
              </a:lnSpc>
              <a:defRPr/>
            </a:pPr>
            <a:r>
              <a:rPr lang="da-DK" sz="700" b="0" cap="all" baseline="0" dirty="0">
                <a:solidFill>
                  <a:schemeClr val="bg1"/>
                </a:solidFill>
                <a:latin typeface="+mn-lt"/>
              </a:rPr>
              <a:t>Arbejdsrettens dag 2024</a:t>
            </a:r>
          </a:p>
        </p:txBody>
      </p:sp>
      <p:sp>
        <p:nvSpPr>
          <p:cNvPr id="29" name="USR_Name"/>
          <p:cNvSpPr txBox="1">
            <a:spLocks noChangeArrowheads="1"/>
          </p:cNvSpPr>
          <p:nvPr userDrawn="1"/>
        </p:nvSpPr>
        <p:spPr bwMode="auto">
          <a:xfrm>
            <a:off x="6240044" y="5997600"/>
            <a:ext cx="2982416" cy="444040"/>
          </a:xfrm>
          <a:prstGeom prst="rect">
            <a:avLst/>
          </a:prstGeom>
          <a:noFill/>
          <a:ln w="1778" algn="ctr">
            <a:noFill/>
            <a:miter lim="800000"/>
            <a:headEnd/>
            <a:tailEnd/>
          </a:ln>
          <a:effectLst/>
        </p:spPr>
        <p:txBody>
          <a:bodyPr lIns="0" tIns="342000" rIns="0" bIns="0" anchor="t" anchorCtr="0">
            <a:spAutoFit/>
          </a:bodyPr>
          <a:lstStyle/>
          <a:p>
            <a:pPr algn="l">
              <a:lnSpc>
                <a:spcPct val="95000"/>
              </a:lnSpc>
              <a:defRPr/>
            </a:pPr>
            <a:r>
              <a:rPr lang="da-DK" sz="700" b="0" cap="all" baseline="0" dirty="0">
                <a:solidFill>
                  <a:schemeClr val="bg1"/>
                </a:solidFill>
                <a:latin typeface="+mn-lt"/>
              </a:rPr>
              <a:t>Natalie Videbæk Munkholm</a:t>
            </a:r>
          </a:p>
        </p:txBody>
      </p:sp>
      <p:pic>
        <p:nvPicPr>
          <p:cNvPr id="23" name="Billed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73200" y="5997600"/>
            <a:ext cx="71734" cy="557999"/>
          </a:xfrm>
          <a:prstGeom prst="rect">
            <a:avLst/>
          </a:prstGeom>
        </p:spPr>
      </p:pic>
      <p:pic>
        <p:nvPicPr>
          <p:cNvPr id="1389658971" name="SecondaryLogo"/>
          <p:cNvPicPr>
            <a:picLocks noChangeAspect="1"/>
          </p:cNvPicPr>
          <p:nvPr/>
        </p:nvPicPr>
        <p:blipFill>
          <a:blip r:embed="rId3"/>
          <a:stretch>
            <a:fillRect/>
          </a:stretch>
        </p:blipFill>
        <p:spPr>
          <a:xfrm>
            <a:off x="10206000" y="5997600"/>
            <a:ext cx="1740091" cy="558000"/>
          </a:xfrm>
          <a:prstGeom prst="rect">
            <a:avLst/>
          </a:prstGeom>
        </p:spPr>
      </p:pic>
      <p:pic>
        <p:nvPicPr>
          <p:cNvPr id="16" name="Logo BSS"/>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200" y="5997600"/>
            <a:ext cx="600736" cy="601199"/>
          </a:xfrm>
          <a:prstGeom prst="rect">
            <a:avLst/>
          </a:prstGeom>
        </p:spPr>
      </p:pic>
      <p:sp>
        <p:nvSpPr>
          <p:cNvPr id="17" name="OFF_logo2Computed"/>
          <p:cNvSpPr txBox="1">
            <a:spLocks noChangeArrowheads="1"/>
          </p:cNvSpPr>
          <p:nvPr userDrawn="1"/>
        </p:nvSpPr>
        <p:spPr bwMode="auto">
          <a:xfrm>
            <a:off x="972000" y="5997600"/>
            <a:ext cx="2350045" cy="447851"/>
          </a:xfrm>
          <a:prstGeom prst="rect">
            <a:avLst/>
          </a:prstGeom>
          <a:noFill/>
          <a:ln w="1778" algn="ctr">
            <a:noFill/>
            <a:miter lim="800000"/>
            <a:headEnd/>
            <a:tailEnd/>
          </a:ln>
          <a:effectLst/>
        </p:spPr>
        <p:txBody>
          <a:bodyPr wrap="square" lIns="0" tIns="169200" rIns="0" bIns="0">
            <a:spAutoFit/>
          </a:bodyPr>
          <a:lstStyle/>
          <a:p>
            <a:pPr>
              <a:lnSpc>
                <a:spcPct val="100000"/>
              </a:lnSpc>
              <a:defRPr/>
            </a:pPr>
            <a:r>
              <a:rPr lang="da-DK" sz="900" cap="all" spc="40" baseline="0" dirty="0">
                <a:solidFill>
                  <a:schemeClr val="bg1"/>
                </a:solidFill>
                <a:latin typeface="+mn-lt"/>
              </a:rPr>
              <a:t>
Aarhus Universitet</a:t>
            </a:r>
          </a:p>
          <a:p>
            <a:pPr>
              <a:lnSpc>
                <a:spcPct val="100000"/>
              </a:lnSpc>
              <a:defRPr/>
            </a:pPr>
            <a:endParaRPr lang="da-DK" sz="900" cap="all" spc="40" baseline="0" dirty="0">
              <a:solidFill>
                <a:schemeClr val="bg1"/>
              </a:solidFill>
              <a:latin typeface="+mn-lt"/>
            </a:endParaRPr>
          </a:p>
        </p:txBody>
      </p:sp>
      <p:sp>
        <p:nvSpPr>
          <p:cNvPr id="18" name="OFF_logo1Computed"/>
          <p:cNvSpPr/>
          <p:nvPr userDrawn="1"/>
        </p:nvSpPr>
        <p:spPr bwMode="auto">
          <a:xfrm>
            <a:off x="971999" y="5997600"/>
            <a:ext cx="65" cy="313350"/>
          </a:xfrm>
          <a:prstGeom prst="rect">
            <a:avLst/>
          </a:prstGeom>
          <a:noFill/>
          <a:ln w="1778" cap="flat" cmpd="sng" algn="ctr">
            <a:noFill/>
            <a:prstDash val="solid"/>
            <a:round/>
            <a:headEnd type="none" w="med" len="med"/>
            <a:tailEnd type="none" w="med" len="med"/>
          </a:ln>
          <a:effectLst/>
        </p:spPr>
        <p:txBody>
          <a:bodyPr vert="horz" wrap="none" lIns="0" tIns="3600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r>
              <a:rPr kumimoji="0" lang="da-DK" sz="900" b="1" i="0" u="none" strike="noStrike" cap="all" normalizeH="0" baseline="0" noProof="1">
                <a:ln>
                  <a:noFill/>
                </a:ln>
                <a:solidFill>
                  <a:schemeClr val="bg1"/>
                </a:solidFill>
                <a:effectLst/>
                <a:latin typeface="AU Passata" pitchFamily="34" charset="0"/>
              </a:rPr>
              <a:t>
Juridisk Institut</a:t>
            </a:r>
          </a:p>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endParaRPr kumimoji="0" lang="da-DK" sz="900" b="1" i="0" u="none" strike="noStrike" cap="all" normalizeH="0" baseline="0" noProof="1">
              <a:ln>
                <a:noFill/>
              </a:ln>
              <a:solidFill>
                <a:schemeClr val="bg1"/>
              </a:solidFill>
              <a:effectLst/>
              <a:latin typeface="AU Passata" pitchFamily="34" charset="0"/>
            </a:endParaRPr>
          </a:p>
        </p:txBody>
      </p:sp>
      <p:sp>
        <p:nvSpPr>
          <p:cNvPr id="4" name="Slide Number Placeholder 3"/>
          <p:cNvSpPr>
            <a:spLocks noGrp="1"/>
          </p:cNvSpPr>
          <p:nvPr>
            <p:ph type="sldNum" sz="quarter" idx="12"/>
          </p:nvPr>
        </p:nvSpPr>
        <p:spPr/>
        <p:txBody>
          <a:bodyPr/>
          <a:lstStyle>
            <a:lvl1pPr>
              <a:defRPr>
                <a:solidFill>
                  <a:schemeClr val="bg1"/>
                </a:solidFill>
              </a:defRPr>
            </a:lvl1pPr>
          </a:lstStyle>
          <a:p>
            <a:pPr>
              <a:defRPr/>
            </a:pPr>
            <a:fld id="{E90C1E0A-682D-40DC-B1EA-26C007FDC330}" type="slidenum">
              <a:rPr lang="da-DK" smtClean="0"/>
              <a:pPr>
                <a:defRPr/>
              </a:pPr>
              <a:t>‹#›</a:t>
            </a:fld>
            <a:endParaRPr lang="da-DK" dirty="0"/>
          </a:p>
        </p:txBody>
      </p:sp>
      <p:sp>
        <p:nvSpPr>
          <p:cNvPr id="2" name="Date Placeholder 1" hidden="1"/>
          <p:cNvSpPr>
            <a:spLocks noGrp="1"/>
          </p:cNvSpPr>
          <p:nvPr>
            <p:ph type="dt" sz="half" idx="10"/>
          </p:nvPr>
        </p:nvSpPr>
        <p:spPr/>
        <p:txBody>
          <a:bodyPr/>
          <a:lstStyle/>
          <a:p>
            <a:fld id="{E7B83056-E73A-4EB1-8793-61FB59C07FBC}" type="datetimeFigureOut">
              <a:rPr lang="da-DK" smtClean="0"/>
              <a:pPr/>
              <a:t>22.05.2024</a:t>
            </a:fld>
            <a:r>
              <a:rPr lang="da-DK"/>
              <a:t>22-05-2024</a:t>
            </a:r>
          </a:p>
        </p:txBody>
      </p:sp>
      <p:sp>
        <p:nvSpPr>
          <p:cNvPr id="3" name="Footer Placeholder 2" hidden="1"/>
          <p:cNvSpPr>
            <a:spLocks noGrp="1"/>
          </p:cNvSpPr>
          <p:nvPr>
            <p:ph type="ftr" sz="quarter" idx="11"/>
          </p:nvPr>
        </p:nvSpPr>
        <p:spPr/>
        <p:txBody>
          <a:bodyPr/>
          <a:lstStyle/>
          <a:p>
            <a:endParaRPr lang="da-DK" dirty="0"/>
          </a:p>
        </p:txBody>
      </p:sp>
    </p:spTree>
    <p:extLst>
      <p:ext uri="{BB962C8B-B14F-4D97-AF65-F5344CB8AC3E}">
        <p14:creationId xmlns:p14="http://schemas.microsoft.com/office/powerpoint/2010/main" val="200739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da-DK" dirty="0"/>
              <a:t>Click to edit Master title style</a:t>
            </a:r>
            <a:endParaRPr lang="da-DK"/>
          </a:p>
        </p:txBody>
      </p:sp>
      <p:sp>
        <p:nvSpPr>
          <p:cNvPr id="3" name="Content Placeholder 2"/>
          <p:cNvSpPr>
            <a:spLocks noGrp="1"/>
          </p:cNvSpPr>
          <p:nvPr>
            <p:ph idx="1"/>
          </p:nvPr>
        </p:nvSpPr>
        <p:spPr>
          <a:xfrm>
            <a:off x="985838" y="1960079"/>
            <a:ext cx="10220325" cy="3937484"/>
          </a:xfrm>
        </p:spPr>
        <p:txBody>
          <a:bodyPr/>
          <a:lstStyle>
            <a:lvl1pPr marL="0" indent="0">
              <a:buFont typeface="Calibri" panose="020F0502020204030204" pitchFamily="34" charset="0"/>
              <a:buChar char="​"/>
              <a:defRPr/>
            </a:lvl1p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5" name="TextBox 4"/>
          <p:cNvSpPr txBox="1"/>
          <p:nvPr userDrawn="1"/>
        </p:nvSpPr>
        <p:spPr>
          <a:xfrm>
            <a:off x="-1973598" y="340161"/>
            <a:ext cx="1825892" cy="461665"/>
          </a:xfrm>
          <a:prstGeom prst="rect">
            <a:avLst/>
          </a:prstGeom>
          <a:noFill/>
        </p:spPr>
        <p:txBody>
          <a:bodyPr wrap="square" lIns="0" tIns="0" rIns="0" bIns="0" rtlCol="0">
            <a:spAutoFit/>
          </a:bodyPr>
          <a:lstStyle/>
          <a:p>
            <a:pPr algn="r">
              <a:lnSpc>
                <a:spcPct val="100000"/>
              </a:lnSpc>
            </a:pPr>
            <a:r>
              <a:rPr lang="da-DK" sz="1000" noProof="1">
                <a:solidFill>
                  <a:schemeClr val="tx1">
                    <a:lumMod val="75000"/>
                    <a:lumOff val="25000"/>
                  </a:schemeClr>
                </a:solidFill>
              </a:rPr>
              <a:t>Overskrift to</a:t>
            </a:r>
            <a:r>
              <a:rPr lang="da-DK" sz="1000" baseline="0" noProof="1">
                <a:solidFill>
                  <a:schemeClr val="tx1">
                    <a:lumMod val="75000"/>
                    <a:lumOff val="25000"/>
                  </a:schemeClr>
                </a:solidFill>
              </a:rPr>
              <a:t> linjer </a:t>
            </a:r>
            <a:endParaRPr lang="da-DK"/>
          </a:p>
          <a:p>
            <a:pPr algn="r">
              <a:lnSpc>
                <a:spcPct val="100000"/>
              </a:lnSpc>
            </a:pPr>
            <a:r>
              <a:rPr lang="da-DK" sz="1000" baseline="0" noProof="1">
                <a:solidFill>
                  <a:schemeClr val="tx1">
                    <a:lumMod val="75000"/>
                    <a:lumOff val="25000"/>
                  </a:schemeClr>
                </a:solidFill>
              </a:rPr>
              <a:t>ændr 2. linje til</a:t>
            </a:r>
            <a:endParaRPr lang="da-DK"/>
          </a:p>
          <a:p>
            <a:pPr algn="r">
              <a:lnSpc>
                <a:spcPct val="100000"/>
              </a:lnSpc>
            </a:pPr>
            <a:r>
              <a:rPr lang="da-DK" sz="1000" noProof="1">
                <a:solidFill>
                  <a:schemeClr val="tx1">
                    <a:lumMod val="75000"/>
                    <a:lumOff val="25000"/>
                  </a:schemeClr>
                </a:solidFill>
              </a:rPr>
              <a:t>AU Passata Bold</a:t>
            </a:r>
            <a:endParaRPr lang="da-DK" sz="4799" dirty="0"/>
          </a:p>
        </p:txBody>
      </p:sp>
      <p:sp>
        <p:nvSpPr>
          <p:cNvPr id="9" name="Slide Number Placeholder 8"/>
          <p:cNvSpPr>
            <a:spLocks noGrp="1"/>
          </p:cNvSpPr>
          <p:nvPr>
            <p:ph type="sldNum" sz="quarter" idx="12"/>
          </p:nvPr>
        </p:nvSpPr>
        <p:spPr/>
        <p:txBody>
          <a:bodyPr/>
          <a:lstStyle/>
          <a:p>
            <a:pPr>
              <a:defRPr/>
            </a:pPr>
            <a:fld id="{E90C1E0A-682D-40DC-B1EA-26C007FDC330}" type="slidenum">
              <a:rPr lang="da-DK" smtClean="0"/>
              <a:pPr>
                <a:defRPr/>
              </a:pPr>
              <a:t>‹#›</a:t>
            </a:fld>
            <a:endParaRPr lang="da-DK" dirty="0"/>
          </a:p>
        </p:txBody>
      </p:sp>
      <p:sp>
        <p:nvSpPr>
          <p:cNvPr id="7" name="Date Placeholder 6" hidden="1"/>
          <p:cNvSpPr>
            <a:spLocks noGrp="1"/>
          </p:cNvSpPr>
          <p:nvPr>
            <p:ph type="dt" sz="half" idx="10"/>
          </p:nvPr>
        </p:nvSpPr>
        <p:spPr/>
        <p:txBody>
          <a:bodyPr/>
          <a:lstStyle/>
          <a:p>
            <a:fld id="{E7B83056-E73A-4EB1-8793-61FB59C07FBC}" type="datetimeFigureOut">
              <a:rPr lang="da-DK" smtClean="0"/>
              <a:pPr/>
              <a:t>22.05.2024</a:t>
            </a:fld>
            <a:r>
              <a:rPr lang="da-DK"/>
              <a:t>22-05-2024</a:t>
            </a:r>
          </a:p>
        </p:txBody>
      </p:sp>
      <p:sp>
        <p:nvSpPr>
          <p:cNvPr id="8" name="Footer Placeholder 7" hidden="1"/>
          <p:cNvSpPr>
            <a:spLocks noGrp="1"/>
          </p:cNvSpPr>
          <p:nvPr>
            <p:ph type="ftr" sz="quarter" idx="11"/>
          </p:nvPr>
        </p:nvSpPr>
        <p:spPr/>
        <p:txBody>
          <a:bodyPr/>
          <a:lstStyle/>
          <a:p>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line title and bullet text">
    <p:spTree>
      <p:nvGrpSpPr>
        <p:cNvPr id="1" name=""/>
        <p:cNvGrpSpPr/>
        <p:nvPr/>
      </p:nvGrpSpPr>
      <p:grpSpPr>
        <a:xfrm>
          <a:off x="0" y="0"/>
          <a:ext cx="0" cy="0"/>
          <a:chOff x="0" y="0"/>
          <a:chExt cx="0" cy="0"/>
        </a:xfrm>
      </p:grpSpPr>
      <p:sp>
        <p:nvSpPr>
          <p:cNvPr id="5" name="Hvid baggrund"/>
          <p:cNvSpPr/>
          <p:nvPr userDrawn="1"/>
        </p:nvSpPr>
        <p:spPr bwMode="auto">
          <a:xfrm>
            <a:off x="0" y="-1"/>
            <a:ext cx="12193200" cy="5894387"/>
          </a:xfrm>
          <a:prstGeom prst="rect">
            <a:avLst/>
          </a:prstGeom>
          <a:solidFill>
            <a:schemeClr val="bg1"/>
          </a:solidFill>
          <a:ln w="1778"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da-DK" sz="1600" b="0" i="0" u="none" strike="noStrike" cap="none" normalizeH="0" baseline="0" dirty="0" err="1">
              <a:ln>
                <a:noFill/>
              </a:ln>
              <a:solidFill>
                <a:schemeClr val="bg1"/>
              </a:solidFill>
              <a:effectLst/>
              <a:latin typeface="AU Passata" pitchFamily="34" charset="0"/>
            </a:endParaRPr>
          </a:p>
        </p:txBody>
      </p:sp>
      <p:sp>
        <p:nvSpPr>
          <p:cNvPr id="16" name="Black Rectangle"/>
          <p:cNvSpPr/>
          <p:nvPr userDrawn="1"/>
        </p:nvSpPr>
        <p:spPr>
          <a:xfrm>
            <a:off x="990000" y="1045684"/>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a:p>
            <a:pPr algn="ctr"/>
            <a:endParaRPr lang="da-DK" sz="4799" dirty="0"/>
          </a:p>
        </p:txBody>
      </p:sp>
      <p:sp>
        <p:nvSpPr>
          <p:cNvPr id="4" name="Title 1"/>
          <p:cNvSpPr>
            <a:spLocks noGrp="1"/>
          </p:cNvSpPr>
          <p:nvPr>
            <p:ph type="title"/>
          </p:nvPr>
        </p:nvSpPr>
        <p:spPr>
          <a:xfrm>
            <a:off x="315913" y="228627"/>
            <a:ext cx="11556000" cy="752101"/>
          </a:xfrm>
        </p:spPr>
        <p:txBody>
          <a:bodyPr anchor="t" anchorCtr="0"/>
          <a:lstStyle/>
          <a:p>
            <a:r>
              <a:rPr lang="da-DK" dirty="0"/>
              <a:t>Click to edit Master title style</a:t>
            </a:r>
            <a:endParaRPr lang="da-DK"/>
          </a:p>
        </p:txBody>
      </p:sp>
      <p:sp>
        <p:nvSpPr>
          <p:cNvPr id="3" name="Content Placeholder 2"/>
          <p:cNvSpPr>
            <a:spLocks noGrp="1"/>
          </p:cNvSpPr>
          <p:nvPr>
            <p:ph idx="1"/>
          </p:nvPr>
        </p:nvSpPr>
        <p:spPr>
          <a:xfrm>
            <a:off x="985838" y="1373021"/>
            <a:ext cx="10220325" cy="4521366"/>
          </a:xfrm>
        </p:spPr>
        <p:txBody>
          <a:bodyPr/>
          <a:lstStyle>
            <a:lvl1pPr marL="0" indent="0">
              <a:buFont typeface="Calibri" panose="020F0502020204030204" pitchFamily="34" charset="0"/>
              <a:buChar char="​"/>
              <a:defRPr/>
            </a:lvl1p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18" name="TextBox 17"/>
          <p:cNvSpPr txBox="1"/>
          <p:nvPr userDrawn="1"/>
        </p:nvSpPr>
        <p:spPr>
          <a:xfrm>
            <a:off x="-1973598" y="340161"/>
            <a:ext cx="1825892" cy="307777"/>
          </a:xfrm>
          <a:prstGeom prst="rect">
            <a:avLst/>
          </a:prstGeom>
          <a:noFill/>
        </p:spPr>
        <p:txBody>
          <a:bodyPr wrap="square" lIns="0" tIns="0" rIns="0" bIns="0" rtlCol="0">
            <a:spAutoFit/>
          </a:bodyPr>
          <a:lstStyle/>
          <a:p>
            <a:pPr algn="r">
              <a:lnSpc>
                <a:spcPct val="100000"/>
              </a:lnSpc>
            </a:pPr>
            <a:r>
              <a:rPr lang="da-DK" sz="1000" noProof="1">
                <a:solidFill>
                  <a:schemeClr val="tx1">
                    <a:lumMod val="75000"/>
                    <a:lumOff val="25000"/>
                  </a:schemeClr>
                </a:solidFill>
              </a:rPr>
              <a:t>Overskrift én linje</a:t>
            </a:r>
            <a:endParaRPr lang="da-DK"/>
          </a:p>
          <a:p>
            <a:pPr algn="r">
              <a:lnSpc>
                <a:spcPct val="100000"/>
              </a:lnSpc>
            </a:pPr>
            <a:r>
              <a:rPr lang="da-DK" sz="1000" noProof="1">
                <a:solidFill>
                  <a:schemeClr val="tx1">
                    <a:lumMod val="75000"/>
                    <a:lumOff val="25000"/>
                  </a:schemeClr>
                </a:solidFill>
              </a:rPr>
              <a:t>Light eller AU Passata Bold</a:t>
            </a:r>
            <a:endParaRPr lang="da-DK" sz="4799" dirty="0"/>
          </a:p>
        </p:txBody>
      </p:sp>
      <p:sp>
        <p:nvSpPr>
          <p:cNvPr id="9" name="Slide Number Placeholder 8"/>
          <p:cNvSpPr>
            <a:spLocks noGrp="1"/>
          </p:cNvSpPr>
          <p:nvPr>
            <p:ph type="sldNum" sz="quarter" idx="12"/>
          </p:nvPr>
        </p:nvSpPr>
        <p:spPr/>
        <p:txBody>
          <a:bodyPr/>
          <a:lstStyle/>
          <a:p>
            <a:pPr>
              <a:defRPr/>
            </a:pPr>
            <a:fld id="{E90C1E0A-682D-40DC-B1EA-26C007FDC330}" type="slidenum">
              <a:rPr lang="da-DK" smtClean="0"/>
              <a:pPr>
                <a:defRPr/>
              </a:pPr>
              <a:t>‹#›</a:t>
            </a:fld>
            <a:endParaRPr lang="da-DK" dirty="0"/>
          </a:p>
        </p:txBody>
      </p:sp>
      <p:sp>
        <p:nvSpPr>
          <p:cNvPr id="7" name="Date Placeholder 6" hidden="1"/>
          <p:cNvSpPr>
            <a:spLocks noGrp="1"/>
          </p:cNvSpPr>
          <p:nvPr>
            <p:ph type="dt" sz="half" idx="10"/>
          </p:nvPr>
        </p:nvSpPr>
        <p:spPr/>
        <p:txBody>
          <a:bodyPr/>
          <a:lstStyle/>
          <a:p>
            <a:fld id="{E7B83056-E73A-4EB1-8793-61FB59C07FBC}" type="datetimeFigureOut">
              <a:rPr lang="da-DK" smtClean="0"/>
              <a:pPr/>
              <a:t>22.05.2024</a:t>
            </a:fld>
            <a:r>
              <a:rPr lang="da-DK"/>
              <a:t>22-05-2024</a:t>
            </a:r>
          </a:p>
        </p:txBody>
      </p:sp>
      <p:sp>
        <p:nvSpPr>
          <p:cNvPr id="8" name="Footer Placeholder 7" hidden="1"/>
          <p:cNvSpPr>
            <a:spLocks noGrp="1"/>
          </p:cNvSpPr>
          <p:nvPr>
            <p:ph type="ftr" sz="quarter" idx="11"/>
          </p:nvPr>
        </p:nvSpPr>
        <p:spPr/>
        <p:txBody>
          <a:bodyPr/>
          <a:lstStyle/>
          <a:p>
            <a:endParaRPr lang="da-DK" dirty="0"/>
          </a:p>
        </p:txBody>
      </p:sp>
    </p:spTree>
    <p:extLst>
      <p:ext uri="{BB962C8B-B14F-4D97-AF65-F5344CB8AC3E}">
        <p14:creationId xmlns:p14="http://schemas.microsoft.com/office/powerpoint/2010/main" val="3997128513"/>
      </p:ext>
    </p:extLst>
  </p:cSld>
  <p:clrMapOvr>
    <a:masterClrMapping/>
  </p:clrMapOvr>
  <p:extLst>
    <p:ext uri="{DCECCB84-F9BA-43D5-87BE-67443E8EF086}">
      <p15:sldGuideLst xmlns:p15="http://schemas.microsoft.com/office/powerpoint/2012/main">
        <p15:guide id="1" orient="horz" pos="865" userDrawn="1">
          <p15:clr>
            <a:srgbClr val="00000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14" name="Hvid baggrund"/>
          <p:cNvSpPr/>
          <p:nvPr userDrawn="1"/>
        </p:nvSpPr>
        <p:spPr bwMode="auto">
          <a:xfrm>
            <a:off x="0" y="0"/>
            <a:ext cx="12193200" cy="5911200"/>
          </a:xfrm>
          <a:prstGeom prst="rect">
            <a:avLst/>
          </a:prstGeom>
          <a:solidFill>
            <a:schemeClr val="bg1"/>
          </a:solidFill>
          <a:ln w="1778"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da-DK" sz="1600" b="0" i="0" u="none" strike="noStrike" cap="none" normalizeH="0" baseline="0" dirty="0" err="1">
              <a:ln>
                <a:noFill/>
              </a:ln>
              <a:solidFill>
                <a:schemeClr val="bg1"/>
              </a:solidFill>
              <a:effectLst/>
              <a:latin typeface="AU Passata" pitchFamily="34" charset="0"/>
            </a:endParaRPr>
          </a:p>
        </p:txBody>
      </p:sp>
      <p:sp>
        <p:nvSpPr>
          <p:cNvPr id="15" name="Black Rectangle"/>
          <p:cNvSpPr/>
          <p:nvPr userDrawn="1"/>
        </p:nvSpPr>
        <p:spPr>
          <a:xfrm>
            <a:off x="990000" y="1045684"/>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a:p>
            <a:pPr algn="ctr"/>
            <a:endParaRPr lang="da-DK" sz="4799" dirty="0"/>
          </a:p>
        </p:txBody>
      </p:sp>
      <p:sp>
        <p:nvSpPr>
          <p:cNvPr id="2" name="Title 1"/>
          <p:cNvSpPr>
            <a:spLocks noGrp="1"/>
          </p:cNvSpPr>
          <p:nvPr>
            <p:ph type="title" hasCustomPrompt="1"/>
          </p:nvPr>
        </p:nvSpPr>
        <p:spPr>
          <a:xfrm>
            <a:off x="316800" y="230400"/>
            <a:ext cx="5644263" cy="752400"/>
          </a:xfrm>
        </p:spPr>
        <p:txBody>
          <a:bodyPr anchor="t" anchorCtr="0"/>
          <a:lstStyle>
            <a:lvl1pPr>
              <a:defRPr/>
            </a:lvl1pPr>
          </a:lstStyle>
          <a:p>
            <a:r>
              <a:rPr lang="da-DK" dirty="0"/>
              <a:t>Insert title</a:t>
            </a:r>
            <a:endParaRPr lang="da-DK"/>
          </a:p>
        </p:txBody>
      </p:sp>
      <p:sp>
        <p:nvSpPr>
          <p:cNvPr id="10" name="Text Placeholder 2"/>
          <p:cNvSpPr>
            <a:spLocks noGrp="1"/>
          </p:cNvSpPr>
          <p:nvPr>
            <p:ph type="body" sz="quarter" idx="14"/>
          </p:nvPr>
        </p:nvSpPr>
        <p:spPr>
          <a:xfrm>
            <a:off x="985838" y="1371600"/>
            <a:ext cx="4975225" cy="4525964"/>
          </a:xfrm>
        </p:spPr>
        <p:txBody>
          <a:bodyPr/>
          <a:lstStyle>
            <a:lvl1pPr marL="0" indent="0">
              <a:buFont typeface="Calibri" panose="020F0502020204030204" pitchFamily="34" charset="0"/>
              <a:buChar char="​"/>
              <a:defRPr/>
            </a:lvl1p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7" name="Picture Placeholder 3"/>
          <p:cNvSpPr>
            <a:spLocks noGrp="1"/>
          </p:cNvSpPr>
          <p:nvPr>
            <p:ph type="pic" sz="quarter" idx="13" hasCustomPrompt="1"/>
          </p:nvPr>
        </p:nvSpPr>
        <p:spPr>
          <a:xfrm>
            <a:off x="6230198" y="315913"/>
            <a:ext cx="5644110" cy="5581650"/>
          </a:xfrm>
        </p:spPr>
        <p:txBody>
          <a:bodyPr/>
          <a:lstStyle>
            <a:lvl1pPr marL="0" indent="0">
              <a:buNone/>
              <a:defRPr b="0"/>
            </a:lvl1pPr>
          </a:lstStyle>
          <a:p>
            <a:r>
              <a:rPr lang="da-DK" dirty="0"/>
              <a:t>Click here and add image via Templafy Image Library</a:t>
            </a:r>
            <a:endParaRPr lang="da-DK"/>
          </a:p>
        </p:txBody>
      </p:sp>
      <p:sp>
        <p:nvSpPr>
          <p:cNvPr id="9" name="TextBox 8"/>
          <p:cNvSpPr txBox="1"/>
          <p:nvPr userDrawn="1"/>
        </p:nvSpPr>
        <p:spPr>
          <a:xfrm>
            <a:off x="-1973598" y="340161"/>
            <a:ext cx="1825892" cy="307777"/>
          </a:xfrm>
          <a:prstGeom prst="rect">
            <a:avLst/>
          </a:prstGeom>
          <a:noFill/>
        </p:spPr>
        <p:txBody>
          <a:bodyPr wrap="square" lIns="0" tIns="0" rIns="0" bIns="0" rtlCol="0">
            <a:spAutoFit/>
          </a:bodyPr>
          <a:lstStyle/>
          <a:p>
            <a:pPr algn="r">
              <a:lnSpc>
                <a:spcPct val="100000"/>
              </a:lnSpc>
            </a:pPr>
            <a:r>
              <a:rPr lang="da-DK" sz="1000" noProof="1">
                <a:solidFill>
                  <a:schemeClr val="tx1">
                    <a:lumMod val="75000"/>
                    <a:lumOff val="25000"/>
                  </a:schemeClr>
                </a:solidFill>
              </a:rPr>
              <a:t>Overskrift én linje</a:t>
            </a:r>
            <a:endParaRPr lang="da-DK"/>
          </a:p>
          <a:p>
            <a:pPr algn="r">
              <a:lnSpc>
                <a:spcPct val="100000"/>
              </a:lnSpc>
            </a:pPr>
            <a:r>
              <a:rPr lang="da-DK" sz="1000" noProof="1">
                <a:solidFill>
                  <a:schemeClr val="tx1">
                    <a:lumMod val="75000"/>
                    <a:lumOff val="25000"/>
                  </a:schemeClr>
                </a:solidFill>
              </a:rPr>
              <a:t>Light eller AU Passata Bold</a:t>
            </a:r>
            <a:endParaRPr lang="da-DK" sz="4799" dirty="0"/>
          </a:p>
        </p:txBody>
      </p:sp>
      <p:sp>
        <p:nvSpPr>
          <p:cNvPr id="8" name="Slide Number Placeholder 7"/>
          <p:cNvSpPr>
            <a:spLocks noGrp="1"/>
          </p:cNvSpPr>
          <p:nvPr>
            <p:ph type="sldNum" sz="quarter" idx="17"/>
          </p:nvPr>
        </p:nvSpPr>
        <p:spPr/>
        <p:txBody>
          <a:bodyPr/>
          <a:lstStyle/>
          <a:p>
            <a:pPr>
              <a:defRPr/>
            </a:pPr>
            <a:fld id="{E90C1E0A-682D-40DC-B1EA-26C007FDC330}" type="slidenum">
              <a:rPr lang="da-DK" smtClean="0"/>
              <a:pPr>
                <a:defRPr/>
              </a:pPr>
              <a:t>‹#›</a:t>
            </a:fld>
            <a:endParaRPr lang="da-DK" dirty="0"/>
          </a:p>
        </p:txBody>
      </p:sp>
      <p:sp>
        <p:nvSpPr>
          <p:cNvPr id="5" name="Date Placeholder 4" hidden="1"/>
          <p:cNvSpPr>
            <a:spLocks noGrp="1"/>
          </p:cNvSpPr>
          <p:nvPr>
            <p:ph type="dt" sz="half" idx="15"/>
          </p:nvPr>
        </p:nvSpPr>
        <p:spPr/>
        <p:txBody>
          <a:bodyPr/>
          <a:lstStyle/>
          <a:p>
            <a:fld id="{E7B83056-E73A-4EB1-8793-61FB59C07FBC}" type="datetimeFigureOut">
              <a:rPr lang="da-DK" smtClean="0"/>
              <a:pPr/>
              <a:t>22.05.2024</a:t>
            </a:fld>
            <a:r>
              <a:rPr lang="da-DK"/>
              <a:t>22-05-2024</a:t>
            </a:r>
          </a:p>
        </p:txBody>
      </p:sp>
      <p:sp>
        <p:nvSpPr>
          <p:cNvPr id="6" name="Footer Placeholder 5" hidden="1"/>
          <p:cNvSpPr>
            <a:spLocks noGrp="1"/>
          </p:cNvSpPr>
          <p:nvPr>
            <p:ph type="ftr" sz="quarter" idx="16"/>
          </p:nvPr>
        </p:nvSpPr>
        <p:spPr/>
        <p:txBody>
          <a:bodyPr/>
          <a:lstStyle/>
          <a:p>
            <a:endParaRPr lang="da-DK" dirty="0"/>
          </a:p>
        </p:txBody>
      </p:sp>
    </p:spTree>
    <p:extLst>
      <p:ext uri="{BB962C8B-B14F-4D97-AF65-F5344CB8AC3E}">
        <p14:creationId xmlns:p14="http://schemas.microsoft.com/office/powerpoint/2010/main" val="3999787102"/>
      </p:ext>
    </p:extLst>
  </p:cSld>
  <p:clrMapOvr>
    <a:masterClrMapping/>
  </p:clrMapOvr>
  <p:extLst>
    <p:ext uri="{DCECCB84-F9BA-43D5-87BE-67443E8EF086}">
      <p15:sldGuideLst xmlns:p15="http://schemas.microsoft.com/office/powerpoint/2012/main">
        <p15:guide id="1" pos="3924" userDrawn="1">
          <p15:clr>
            <a:srgbClr val="A4A3A4"/>
          </p15:clr>
        </p15:guide>
        <p15:guide id="2" pos="3755"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ersonal information">
    <p:spTree>
      <p:nvGrpSpPr>
        <p:cNvPr id="1" name=""/>
        <p:cNvGrpSpPr/>
        <p:nvPr/>
      </p:nvGrpSpPr>
      <p:grpSpPr>
        <a:xfrm>
          <a:off x="0" y="0"/>
          <a:ext cx="0" cy="0"/>
          <a:chOff x="0" y="0"/>
          <a:chExt cx="0" cy="0"/>
        </a:xfrm>
      </p:grpSpPr>
      <p:sp>
        <p:nvSpPr>
          <p:cNvPr id="14" name="Hvid baggrund"/>
          <p:cNvSpPr/>
          <p:nvPr userDrawn="1"/>
        </p:nvSpPr>
        <p:spPr bwMode="auto">
          <a:xfrm>
            <a:off x="0" y="0"/>
            <a:ext cx="12193200" cy="5911011"/>
          </a:xfrm>
          <a:prstGeom prst="rect">
            <a:avLst/>
          </a:prstGeom>
          <a:solidFill>
            <a:schemeClr val="bg1"/>
          </a:solidFill>
          <a:ln w="1778"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da-DK" sz="1600" b="0" i="0" u="none" strike="noStrike" cap="none" normalizeH="0" baseline="0" dirty="0" err="1">
              <a:ln>
                <a:noFill/>
              </a:ln>
              <a:solidFill>
                <a:schemeClr val="bg1"/>
              </a:solidFill>
              <a:effectLst/>
              <a:latin typeface="AU Passata" pitchFamily="34" charset="0"/>
            </a:endParaRPr>
          </a:p>
        </p:txBody>
      </p:sp>
      <p:sp>
        <p:nvSpPr>
          <p:cNvPr id="15" name="Black Rectangle"/>
          <p:cNvSpPr/>
          <p:nvPr userDrawn="1"/>
        </p:nvSpPr>
        <p:spPr>
          <a:xfrm>
            <a:off x="1001075" y="2694542"/>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a:p>
            <a:pPr algn="ctr"/>
            <a:endParaRPr lang="da-DK" sz="4799" dirty="0"/>
          </a:p>
        </p:txBody>
      </p:sp>
      <p:sp>
        <p:nvSpPr>
          <p:cNvPr id="2" name="Title 1"/>
          <p:cNvSpPr>
            <a:spLocks noGrp="1"/>
          </p:cNvSpPr>
          <p:nvPr>
            <p:ph type="title"/>
          </p:nvPr>
        </p:nvSpPr>
        <p:spPr>
          <a:xfrm>
            <a:off x="985838" y="1484784"/>
            <a:ext cx="4975225" cy="971980"/>
          </a:xfrm>
        </p:spPr>
        <p:txBody>
          <a:bodyPr anchor="b" anchorCtr="0"/>
          <a:lstStyle>
            <a:lvl1pPr>
              <a:lnSpc>
                <a:spcPct val="95000"/>
              </a:lnSpc>
              <a:defRPr sz="3000">
                <a:latin typeface="+mn-lt"/>
              </a:defRPr>
            </a:lvl1pPr>
          </a:lstStyle>
          <a:p>
            <a:r>
              <a:rPr lang="da-DK" dirty="0"/>
              <a:t>Click to edit Master title style</a:t>
            </a:r>
            <a:endParaRPr lang="da-DK"/>
          </a:p>
        </p:txBody>
      </p:sp>
      <p:sp>
        <p:nvSpPr>
          <p:cNvPr id="10" name="Text Placeholder 2"/>
          <p:cNvSpPr>
            <a:spLocks noGrp="1"/>
          </p:cNvSpPr>
          <p:nvPr>
            <p:ph type="body" sz="quarter" idx="14"/>
          </p:nvPr>
        </p:nvSpPr>
        <p:spPr>
          <a:xfrm>
            <a:off x="985838" y="3010711"/>
            <a:ext cx="4975225" cy="1858449"/>
          </a:xfrm>
        </p:spPr>
        <p:txBody>
          <a:bodyPr/>
          <a:lstStyle>
            <a:lvl1pPr marL="0" indent="0">
              <a:buFont typeface="Calibri" panose="020F0502020204030204" pitchFamily="34" charset="0"/>
              <a:buChar char="​"/>
              <a:defRPr/>
            </a:lvl1pPr>
            <a:lvl5pPr>
              <a:defRPr/>
            </a:lvl5p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a:p>
            <a:pPr lvl="5"/>
            <a:r>
              <a:rPr lang="da-DK" dirty="0"/>
              <a:t>6</a:t>
            </a:r>
            <a:endParaRPr lang="da-DK"/>
          </a:p>
        </p:txBody>
      </p:sp>
      <p:sp>
        <p:nvSpPr>
          <p:cNvPr id="7" name="Picture Placeholder 3"/>
          <p:cNvSpPr>
            <a:spLocks noGrp="1"/>
          </p:cNvSpPr>
          <p:nvPr>
            <p:ph type="pic" sz="quarter" idx="13" hasCustomPrompt="1"/>
          </p:nvPr>
        </p:nvSpPr>
        <p:spPr>
          <a:xfrm>
            <a:off x="6231600" y="315913"/>
            <a:ext cx="5644800" cy="5583600"/>
          </a:xfrm>
        </p:spPr>
        <p:txBody>
          <a:bodyPr/>
          <a:lstStyle>
            <a:lvl1pPr marL="0" indent="0">
              <a:buNone/>
              <a:defRPr b="0"/>
            </a:lvl1pPr>
          </a:lstStyle>
          <a:p>
            <a:r>
              <a:rPr lang="da-DK" dirty="0"/>
              <a:t>Click here and add image via Templafy Image Library</a:t>
            </a:r>
            <a:endParaRPr lang="da-DK"/>
          </a:p>
        </p:txBody>
      </p:sp>
      <p:sp>
        <p:nvSpPr>
          <p:cNvPr id="9" name="TextBox 8"/>
          <p:cNvSpPr txBox="1"/>
          <p:nvPr userDrawn="1"/>
        </p:nvSpPr>
        <p:spPr>
          <a:xfrm>
            <a:off x="-1973598" y="1780882"/>
            <a:ext cx="1825892" cy="153888"/>
          </a:xfrm>
          <a:prstGeom prst="rect">
            <a:avLst/>
          </a:prstGeom>
          <a:noFill/>
        </p:spPr>
        <p:txBody>
          <a:bodyPr wrap="square" lIns="0" tIns="0" rIns="0" bIns="0" rtlCol="0">
            <a:spAutoFit/>
          </a:bodyPr>
          <a:lstStyle/>
          <a:p>
            <a:pPr algn="r">
              <a:lnSpc>
                <a:spcPct val="100000"/>
              </a:lnSpc>
            </a:pPr>
            <a:r>
              <a:rPr lang="da-DK" sz="1000" noProof="1">
                <a:solidFill>
                  <a:schemeClr val="tx1">
                    <a:lumMod val="75000"/>
                    <a:lumOff val="25000"/>
                  </a:schemeClr>
                </a:solidFill>
              </a:rPr>
              <a:t>Overskrift to</a:t>
            </a:r>
            <a:r>
              <a:rPr lang="da-DK" sz="1000" baseline="0" noProof="1">
                <a:solidFill>
                  <a:schemeClr val="tx1">
                    <a:lumMod val="75000"/>
                    <a:lumOff val="25000"/>
                  </a:schemeClr>
                </a:solidFill>
              </a:rPr>
              <a:t> linjer</a:t>
            </a:r>
            <a:endParaRPr lang="da-DK"/>
          </a:p>
        </p:txBody>
      </p:sp>
      <p:sp>
        <p:nvSpPr>
          <p:cNvPr id="8" name="Slide Number Placeholder 7"/>
          <p:cNvSpPr>
            <a:spLocks noGrp="1"/>
          </p:cNvSpPr>
          <p:nvPr>
            <p:ph type="sldNum" sz="quarter" idx="17"/>
          </p:nvPr>
        </p:nvSpPr>
        <p:spPr/>
        <p:txBody>
          <a:bodyPr/>
          <a:lstStyle/>
          <a:p>
            <a:pPr>
              <a:defRPr/>
            </a:pPr>
            <a:fld id="{E90C1E0A-682D-40DC-B1EA-26C007FDC330}" type="slidenum">
              <a:rPr lang="da-DK" smtClean="0"/>
              <a:pPr>
                <a:defRPr/>
              </a:pPr>
              <a:t>‹#›</a:t>
            </a:fld>
            <a:endParaRPr lang="da-DK" dirty="0"/>
          </a:p>
        </p:txBody>
      </p:sp>
      <p:sp>
        <p:nvSpPr>
          <p:cNvPr id="5" name="Date Placeholder 4" hidden="1"/>
          <p:cNvSpPr>
            <a:spLocks noGrp="1"/>
          </p:cNvSpPr>
          <p:nvPr>
            <p:ph type="dt" sz="half" idx="15"/>
          </p:nvPr>
        </p:nvSpPr>
        <p:spPr/>
        <p:txBody>
          <a:bodyPr/>
          <a:lstStyle/>
          <a:p>
            <a:fld id="{E7B83056-E73A-4EB1-8793-61FB59C07FBC}" type="datetimeFigureOut">
              <a:rPr lang="da-DK" smtClean="0"/>
              <a:pPr/>
              <a:t>22.05.2024</a:t>
            </a:fld>
            <a:r>
              <a:rPr lang="da-DK"/>
              <a:t>22-05-2024</a:t>
            </a:r>
          </a:p>
        </p:txBody>
      </p:sp>
      <p:sp>
        <p:nvSpPr>
          <p:cNvPr id="6" name="Footer Placeholder 5" hidden="1"/>
          <p:cNvSpPr>
            <a:spLocks noGrp="1"/>
          </p:cNvSpPr>
          <p:nvPr>
            <p:ph type="ftr" sz="quarter" idx="16"/>
          </p:nvPr>
        </p:nvSpPr>
        <p:spPr/>
        <p:txBody>
          <a:bodyPr/>
          <a:lstStyle/>
          <a:p>
            <a:endParaRPr lang="da-DK" dirty="0"/>
          </a:p>
        </p:txBody>
      </p:sp>
    </p:spTree>
    <p:extLst>
      <p:ext uri="{BB962C8B-B14F-4D97-AF65-F5344CB8AC3E}">
        <p14:creationId xmlns:p14="http://schemas.microsoft.com/office/powerpoint/2010/main" val="4270316488"/>
      </p:ext>
    </p:extLst>
  </p:cSld>
  <p:clrMapOvr>
    <a:masterClrMapping/>
  </p:clrMapOvr>
  <p:extLst>
    <p:ext uri="{DCECCB84-F9BA-43D5-87BE-67443E8EF086}">
      <p15:sldGuideLst xmlns:p15="http://schemas.microsoft.com/office/powerpoint/2012/main">
        <p15:guide id="1" pos="3930" userDrawn="1">
          <p15:clr>
            <a:srgbClr val="A4A3A4"/>
          </p15:clr>
        </p15:guide>
        <p15:guide id="2" pos="3755" userDrawn="1">
          <p15:clr>
            <a:srgbClr val="A4A3A4"/>
          </p15:clr>
        </p15:guide>
        <p15:guide id="3" orient="horz" pos="3069" userDrawn="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slide">
    <p:spTree>
      <p:nvGrpSpPr>
        <p:cNvPr id="1" name=""/>
        <p:cNvGrpSpPr/>
        <p:nvPr/>
      </p:nvGrpSpPr>
      <p:grpSpPr>
        <a:xfrm>
          <a:off x="0" y="0"/>
          <a:ext cx="0" cy="0"/>
          <a:chOff x="0" y="0"/>
          <a:chExt cx="0" cy="0"/>
        </a:xfrm>
      </p:grpSpPr>
      <p:sp>
        <p:nvSpPr>
          <p:cNvPr id="5" name="Picture Placeholder 1"/>
          <p:cNvSpPr>
            <a:spLocks noGrp="1"/>
          </p:cNvSpPr>
          <p:nvPr>
            <p:ph type="pic" sz="quarter" idx="11" hasCustomPrompt="1"/>
          </p:nvPr>
        </p:nvSpPr>
        <p:spPr>
          <a:xfrm>
            <a:off x="316800" y="316800"/>
            <a:ext cx="11559600" cy="5583600"/>
          </a:xfrm>
          <a:solidFill>
            <a:schemeClr val="bg1"/>
          </a:solidFill>
        </p:spPr>
        <p:txBody>
          <a:bodyPr/>
          <a:lstStyle>
            <a:lvl1pPr marL="0" indent="0">
              <a:buFontTx/>
              <a:buNone/>
              <a:defRPr b="0"/>
            </a:lvl1pPr>
          </a:lstStyle>
          <a:p>
            <a:r>
              <a:rPr lang="da-DK" dirty="0"/>
              <a:t>Click here and add image via Templafy Image Library</a:t>
            </a:r>
            <a:endParaRPr lang="da-DK"/>
          </a:p>
        </p:txBody>
      </p:sp>
      <p:sp>
        <p:nvSpPr>
          <p:cNvPr id="8" name="Slide Number Placeholder 7"/>
          <p:cNvSpPr>
            <a:spLocks noGrp="1"/>
          </p:cNvSpPr>
          <p:nvPr>
            <p:ph type="sldNum" sz="quarter" idx="14"/>
          </p:nvPr>
        </p:nvSpPr>
        <p:spPr/>
        <p:txBody>
          <a:bodyPr/>
          <a:lstStyle/>
          <a:p>
            <a:pPr>
              <a:defRPr/>
            </a:pPr>
            <a:fld id="{E90C1E0A-682D-40DC-B1EA-26C007FDC330}" type="slidenum">
              <a:rPr lang="da-DK" smtClean="0"/>
              <a:pPr>
                <a:defRPr/>
              </a:pPr>
              <a:t>‹#›</a:t>
            </a:fld>
            <a:endParaRPr lang="da-DK" dirty="0"/>
          </a:p>
        </p:txBody>
      </p:sp>
      <p:sp>
        <p:nvSpPr>
          <p:cNvPr id="6" name="Date Placeholder 5" hidden="1"/>
          <p:cNvSpPr>
            <a:spLocks noGrp="1"/>
          </p:cNvSpPr>
          <p:nvPr>
            <p:ph type="dt" sz="half" idx="12"/>
          </p:nvPr>
        </p:nvSpPr>
        <p:spPr/>
        <p:txBody>
          <a:bodyPr/>
          <a:lstStyle/>
          <a:p>
            <a:fld id="{E7B83056-E73A-4EB1-8793-61FB59C07FBC}" type="datetimeFigureOut">
              <a:rPr lang="da-DK" smtClean="0"/>
              <a:pPr/>
              <a:t>22.05.2024</a:t>
            </a:fld>
            <a:r>
              <a:rPr lang="da-DK"/>
              <a:t>22-05-2024</a:t>
            </a:r>
          </a:p>
        </p:txBody>
      </p:sp>
      <p:sp>
        <p:nvSpPr>
          <p:cNvPr id="7" name="Footer Placeholder 6" hidden="1"/>
          <p:cNvSpPr>
            <a:spLocks noGrp="1"/>
          </p:cNvSpPr>
          <p:nvPr>
            <p:ph type="ftr" sz="quarter" idx="13"/>
          </p:nvPr>
        </p:nvSpPr>
        <p:spPr/>
        <p:txBody>
          <a:bodyPr/>
          <a:lstStyle/>
          <a:p>
            <a:endParaRPr lang="da-DK" dirty="0"/>
          </a:p>
        </p:txBody>
      </p:sp>
    </p:spTree>
    <p:extLst>
      <p:ext uri="{BB962C8B-B14F-4D97-AF65-F5344CB8AC3E}">
        <p14:creationId xmlns:p14="http://schemas.microsoft.com/office/powerpoint/2010/main" val="307761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pictures">
    <p:spTree>
      <p:nvGrpSpPr>
        <p:cNvPr id="1" name=""/>
        <p:cNvGrpSpPr/>
        <p:nvPr/>
      </p:nvGrpSpPr>
      <p:grpSpPr>
        <a:xfrm>
          <a:off x="0" y="0"/>
          <a:ext cx="0" cy="0"/>
          <a:chOff x="0" y="0"/>
          <a:chExt cx="0" cy="0"/>
        </a:xfrm>
      </p:grpSpPr>
      <p:sp>
        <p:nvSpPr>
          <p:cNvPr id="4" name="Picture Placeholder 1"/>
          <p:cNvSpPr>
            <a:spLocks noGrp="1"/>
          </p:cNvSpPr>
          <p:nvPr>
            <p:ph type="pic" sz="quarter" idx="11" hasCustomPrompt="1"/>
          </p:nvPr>
        </p:nvSpPr>
        <p:spPr>
          <a:xfrm>
            <a:off x="316800" y="316800"/>
            <a:ext cx="5644800" cy="5583600"/>
          </a:xfrm>
          <a:solidFill>
            <a:schemeClr val="bg1"/>
          </a:solidFill>
        </p:spPr>
        <p:txBody>
          <a:bodyPr/>
          <a:lstStyle>
            <a:lvl1pPr marL="0" indent="0">
              <a:buFontTx/>
              <a:buNone/>
              <a:defRPr b="0"/>
            </a:lvl1pPr>
          </a:lstStyle>
          <a:p>
            <a:r>
              <a:rPr lang="da-DK" dirty="0"/>
              <a:t>Click here and add image via Templafy Image Library</a:t>
            </a:r>
            <a:endParaRPr lang="da-DK"/>
          </a:p>
        </p:txBody>
      </p:sp>
      <p:sp>
        <p:nvSpPr>
          <p:cNvPr id="5" name="Picture Placeholder 2"/>
          <p:cNvSpPr>
            <a:spLocks noGrp="1"/>
          </p:cNvSpPr>
          <p:nvPr>
            <p:ph type="pic" sz="quarter" idx="12" hasCustomPrompt="1"/>
          </p:nvPr>
        </p:nvSpPr>
        <p:spPr>
          <a:xfrm>
            <a:off x="6231600" y="316800"/>
            <a:ext cx="5644800" cy="5583600"/>
          </a:xfrm>
        </p:spPr>
        <p:txBody>
          <a:bodyPr/>
          <a:lstStyle>
            <a:lvl1pPr marL="0" indent="0">
              <a:buFontTx/>
              <a:buNone/>
              <a:defRPr b="0"/>
            </a:lvl1pPr>
          </a:lstStyle>
          <a:p>
            <a:r>
              <a:rPr lang="da-DK" dirty="0"/>
              <a:t>Click here and add image via Templafy Image Library</a:t>
            </a:r>
            <a:endParaRPr lang="da-DK"/>
          </a:p>
        </p:txBody>
      </p:sp>
      <p:sp>
        <p:nvSpPr>
          <p:cNvPr id="9" name="Slide Number Placeholder 8"/>
          <p:cNvSpPr>
            <a:spLocks noGrp="1"/>
          </p:cNvSpPr>
          <p:nvPr>
            <p:ph type="sldNum" sz="quarter" idx="15"/>
          </p:nvPr>
        </p:nvSpPr>
        <p:spPr/>
        <p:txBody>
          <a:bodyPr/>
          <a:lstStyle/>
          <a:p>
            <a:pPr>
              <a:defRPr/>
            </a:pPr>
            <a:fld id="{E90C1E0A-682D-40DC-B1EA-26C007FDC330}" type="slidenum">
              <a:rPr lang="da-DK" smtClean="0"/>
              <a:pPr>
                <a:defRPr/>
              </a:pPr>
              <a:t>‹#›</a:t>
            </a:fld>
            <a:endParaRPr lang="da-DK" dirty="0"/>
          </a:p>
        </p:txBody>
      </p:sp>
      <p:sp>
        <p:nvSpPr>
          <p:cNvPr id="7" name="Date Placeholder 6" hidden="1"/>
          <p:cNvSpPr>
            <a:spLocks noGrp="1"/>
          </p:cNvSpPr>
          <p:nvPr>
            <p:ph type="dt" sz="half" idx="13"/>
          </p:nvPr>
        </p:nvSpPr>
        <p:spPr/>
        <p:txBody>
          <a:bodyPr/>
          <a:lstStyle/>
          <a:p>
            <a:fld id="{E7B83056-E73A-4EB1-8793-61FB59C07FBC}" type="datetimeFigureOut">
              <a:rPr lang="da-DK" smtClean="0"/>
              <a:pPr/>
              <a:t>22.05.2024</a:t>
            </a:fld>
            <a:r>
              <a:rPr lang="da-DK"/>
              <a:t>22-05-2024</a:t>
            </a:r>
          </a:p>
        </p:txBody>
      </p:sp>
      <p:sp>
        <p:nvSpPr>
          <p:cNvPr id="8" name="Footer Placeholder 7" hidden="1"/>
          <p:cNvSpPr>
            <a:spLocks noGrp="1"/>
          </p:cNvSpPr>
          <p:nvPr>
            <p:ph type="ftr" sz="quarter" idx="14"/>
          </p:nvPr>
        </p:nvSpPr>
        <p:spPr/>
        <p:txBody>
          <a:bodyPr/>
          <a:lstStyle/>
          <a:p>
            <a:endParaRPr lang="da-DK" dirty="0"/>
          </a:p>
        </p:txBody>
      </p:sp>
    </p:spTree>
    <p:extLst>
      <p:ext uri="{BB962C8B-B14F-4D97-AF65-F5344CB8AC3E}">
        <p14:creationId xmlns:p14="http://schemas.microsoft.com/office/powerpoint/2010/main" val="2087004173"/>
      </p:ext>
    </p:extLst>
  </p:cSld>
  <p:clrMapOvr>
    <a:masterClrMapping/>
  </p:clrMapOvr>
  <p:extLst>
    <p:ext uri="{DCECCB84-F9BA-43D5-87BE-67443E8EF086}">
      <p15:sldGuideLst xmlns:p15="http://schemas.microsoft.com/office/powerpoint/2012/main">
        <p15:guide id="1" pos="3924" userDrawn="1">
          <p15:clr>
            <a:srgbClr val="A4A3A4"/>
          </p15:clr>
        </p15:guide>
        <p15:guide id="2" pos="3754" userDrawn="1">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Placeholder title 1"/>
          <p:cNvSpPr>
            <a:spLocks noGrp="1" noChangeArrowheads="1"/>
          </p:cNvSpPr>
          <p:nvPr>
            <p:ph type="title"/>
          </p:nvPr>
        </p:nvSpPr>
        <p:spPr bwMode="auto">
          <a:xfrm>
            <a:off x="315913" y="149115"/>
            <a:ext cx="11557000" cy="130932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da-DK" noProof="0" dirty="0"/>
              <a:t>Click to edit Master title style</a:t>
            </a:r>
            <a:endParaRPr lang="da-DK"/>
          </a:p>
        </p:txBody>
      </p:sp>
      <p:sp>
        <p:nvSpPr>
          <p:cNvPr id="1028" name="Rectangle 2"/>
          <p:cNvSpPr>
            <a:spLocks noGrp="1" noChangeArrowheads="1"/>
          </p:cNvSpPr>
          <p:nvPr>
            <p:ph type="body" idx="1"/>
          </p:nvPr>
        </p:nvSpPr>
        <p:spPr bwMode="auto">
          <a:xfrm>
            <a:off x="985838" y="1960079"/>
            <a:ext cx="10220325" cy="393748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a:p>
            <a:pPr lvl="5"/>
            <a:r>
              <a:rPr lang="da-DK" noProof="0" dirty="0"/>
              <a:t>6 level</a:t>
            </a:r>
            <a:endParaRPr lang="da-DK"/>
          </a:p>
          <a:p>
            <a:pPr lvl="6"/>
            <a:r>
              <a:rPr lang="da-DK" noProof="0" dirty="0"/>
              <a:t>7 level</a:t>
            </a:r>
            <a:endParaRPr lang="da-DK"/>
          </a:p>
          <a:p>
            <a:pPr lvl="7"/>
            <a:r>
              <a:rPr lang="da-DK" noProof="0" dirty="0"/>
              <a:t>8 level</a:t>
            </a:r>
            <a:endParaRPr lang="da-DK"/>
          </a:p>
          <a:p>
            <a:pPr lvl="8"/>
            <a:r>
              <a:rPr lang="da-DK" noProof="0" dirty="0"/>
              <a:t>9 level</a:t>
            </a:r>
            <a:endParaRPr lang="da-DK"/>
          </a:p>
        </p:txBody>
      </p:sp>
      <p:pic>
        <p:nvPicPr>
          <p:cNvPr id="1641973022" name="SecondaryLogo_sort"/>
          <p:cNvPicPr>
            <a:picLocks noChangeAspect="1"/>
          </p:cNvPicPr>
          <p:nvPr/>
        </p:nvPicPr>
        <p:blipFill>
          <a:blip r:embed="rId21"/>
          <a:stretch>
            <a:fillRect/>
          </a:stretch>
        </p:blipFill>
        <p:spPr>
          <a:xfrm>
            <a:off x="10206000" y="5997600"/>
            <a:ext cx="1740091" cy="558000"/>
          </a:xfrm>
          <a:prstGeom prst="rect">
            <a:avLst/>
          </a:prstGeom>
        </p:spPr>
      </p:pic>
      <p:sp>
        <p:nvSpPr>
          <p:cNvPr id="23" name="Black Rectangle"/>
          <p:cNvSpPr/>
          <p:nvPr userDrawn="1"/>
        </p:nvSpPr>
        <p:spPr>
          <a:xfrm>
            <a:off x="989440" y="1663088"/>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4799" dirty="0"/>
          </a:p>
          <a:p>
            <a:pPr algn="ctr"/>
            <a:endParaRPr lang="da-DK" sz="4799" dirty="0"/>
          </a:p>
        </p:txBody>
      </p:sp>
      <p:sp>
        <p:nvSpPr>
          <p:cNvPr id="19" name="FLD_Event"/>
          <p:cNvSpPr txBox="1">
            <a:spLocks noChangeArrowheads="1"/>
          </p:cNvSpPr>
          <p:nvPr userDrawn="1"/>
        </p:nvSpPr>
        <p:spPr bwMode="auto">
          <a:xfrm>
            <a:off x="3691333" y="5997600"/>
            <a:ext cx="2271840" cy="447676"/>
          </a:xfrm>
          <a:prstGeom prst="rect">
            <a:avLst/>
          </a:prstGeom>
          <a:noFill/>
          <a:ln w="1778" algn="ctr">
            <a:noFill/>
            <a:miter lim="800000"/>
            <a:headEnd/>
            <a:tailEnd/>
          </a:ln>
          <a:effectLst/>
        </p:spPr>
        <p:txBody>
          <a:bodyPr wrap="square" lIns="0" tIns="342000" rIns="0" bIns="0" anchor="t" anchorCtr="0">
            <a:spAutoFit/>
          </a:bodyPr>
          <a:lstStyle/>
          <a:p>
            <a:pPr algn="r">
              <a:lnSpc>
                <a:spcPct val="95000"/>
              </a:lnSpc>
              <a:defRPr/>
            </a:pPr>
            <a:r>
              <a:rPr lang="da-DK" sz="700" b="0" cap="all" baseline="0" dirty="0">
                <a:solidFill>
                  <a:schemeClr val="tx1"/>
                </a:solidFill>
                <a:latin typeface="+mn-lt"/>
              </a:rPr>
              <a:t>Arbejdsrettens dag 2024</a:t>
            </a:r>
          </a:p>
        </p:txBody>
      </p:sp>
      <p:sp>
        <p:nvSpPr>
          <p:cNvPr id="21" name="USR_Name"/>
          <p:cNvSpPr txBox="1">
            <a:spLocks noChangeArrowheads="1"/>
          </p:cNvSpPr>
          <p:nvPr userDrawn="1"/>
        </p:nvSpPr>
        <p:spPr bwMode="auto">
          <a:xfrm>
            <a:off x="6240044" y="5997600"/>
            <a:ext cx="2982416" cy="444040"/>
          </a:xfrm>
          <a:prstGeom prst="rect">
            <a:avLst/>
          </a:prstGeom>
          <a:noFill/>
          <a:ln w="1778" algn="ctr">
            <a:noFill/>
            <a:miter lim="800000"/>
            <a:headEnd/>
            <a:tailEnd/>
          </a:ln>
          <a:effectLst/>
        </p:spPr>
        <p:txBody>
          <a:bodyPr lIns="0" tIns="342000" rIns="0" bIns="0" anchor="t" anchorCtr="0">
            <a:spAutoFit/>
          </a:bodyPr>
          <a:lstStyle/>
          <a:p>
            <a:pPr algn="l">
              <a:lnSpc>
                <a:spcPct val="95000"/>
              </a:lnSpc>
              <a:defRPr/>
            </a:pPr>
            <a:r>
              <a:rPr lang="da-DK" sz="700" b="0" cap="all" baseline="0" dirty="0">
                <a:solidFill>
                  <a:schemeClr val="tx1"/>
                </a:solidFill>
                <a:latin typeface="+mn-lt"/>
              </a:rPr>
              <a:t>Natalie Videbæk Munkholm</a:t>
            </a:r>
          </a:p>
        </p:txBody>
      </p:sp>
      <p:sp>
        <p:nvSpPr>
          <p:cNvPr id="27" name="Date_DateCustomA"/>
          <p:cNvSpPr txBox="1">
            <a:spLocks noChangeArrowheads="1"/>
          </p:cNvSpPr>
          <p:nvPr userDrawn="1"/>
        </p:nvSpPr>
        <p:spPr bwMode="auto">
          <a:xfrm>
            <a:off x="3691333" y="5997600"/>
            <a:ext cx="2271840" cy="582176"/>
          </a:xfrm>
          <a:prstGeom prst="rect">
            <a:avLst/>
          </a:prstGeom>
          <a:noFill/>
          <a:ln w="1778" algn="ctr">
            <a:noFill/>
            <a:miter lim="800000"/>
            <a:headEnd/>
            <a:tailEnd/>
          </a:ln>
          <a:effectLst/>
        </p:spPr>
        <p:txBody>
          <a:bodyPr wrap="square" lIns="0" tIns="475200" rIns="0" bIns="0" anchor="t" anchorCtr="0">
            <a:spAutoFit/>
          </a:bodyPr>
          <a:lstStyle/>
          <a:p>
            <a:pPr algn="r">
              <a:lnSpc>
                <a:spcPct val="95000"/>
              </a:lnSpc>
              <a:defRPr/>
            </a:pPr>
            <a:r>
              <a:rPr lang="da-DK" sz="700" b="0" cap="all" baseline="0" dirty="0">
                <a:solidFill>
                  <a:schemeClr val="tx1"/>
                </a:solidFill>
                <a:latin typeface="+mn-lt"/>
              </a:rPr>
              <a:t>22. maj 2024</a:t>
            </a:r>
          </a:p>
        </p:txBody>
      </p:sp>
      <p:sp>
        <p:nvSpPr>
          <p:cNvPr id="28" name="USR_Title"/>
          <p:cNvSpPr txBox="1">
            <a:spLocks noChangeArrowheads="1"/>
          </p:cNvSpPr>
          <p:nvPr userDrawn="1"/>
        </p:nvSpPr>
        <p:spPr bwMode="auto">
          <a:xfrm>
            <a:off x="6240044" y="5997600"/>
            <a:ext cx="2982416" cy="582176"/>
          </a:xfrm>
          <a:prstGeom prst="rect">
            <a:avLst/>
          </a:prstGeom>
          <a:noFill/>
          <a:ln w="1778" algn="ctr">
            <a:noFill/>
            <a:miter lim="800000"/>
            <a:headEnd/>
            <a:tailEnd/>
          </a:ln>
          <a:effectLst/>
        </p:spPr>
        <p:txBody>
          <a:bodyPr lIns="0" tIns="475200" rIns="0" bIns="0" anchor="t" anchorCtr="0">
            <a:spAutoFit/>
          </a:bodyPr>
          <a:lstStyle/>
          <a:p>
            <a:pPr algn="l">
              <a:lnSpc>
                <a:spcPct val="95000"/>
              </a:lnSpc>
              <a:defRPr/>
            </a:pPr>
            <a:r>
              <a:rPr lang="da-DK" sz="700" b="0" cap="all" baseline="0" dirty="0">
                <a:solidFill>
                  <a:schemeClr val="tx1"/>
                </a:solidFill>
                <a:latin typeface="+mn-lt"/>
              </a:rPr>
              <a:t>Lektor, ph.d.</a:t>
            </a:r>
          </a:p>
        </p:txBody>
      </p:sp>
      <p:pic>
        <p:nvPicPr>
          <p:cNvPr id="10" name="Billede stre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6073200" y="5997600"/>
            <a:ext cx="71734" cy="558000"/>
          </a:xfrm>
          <a:prstGeom prst="rect">
            <a:avLst/>
          </a:prstGeom>
        </p:spPr>
      </p:pic>
      <p:sp>
        <p:nvSpPr>
          <p:cNvPr id="25" name="OFF_logo2Computed"/>
          <p:cNvSpPr txBox="1">
            <a:spLocks noChangeArrowheads="1"/>
          </p:cNvSpPr>
          <p:nvPr userDrawn="1"/>
        </p:nvSpPr>
        <p:spPr bwMode="auto">
          <a:xfrm>
            <a:off x="972000" y="5997600"/>
            <a:ext cx="2350045" cy="445030"/>
          </a:xfrm>
          <a:prstGeom prst="rect">
            <a:avLst/>
          </a:prstGeom>
          <a:noFill/>
          <a:ln w="1778" algn="ctr">
            <a:noFill/>
            <a:miter lim="800000"/>
            <a:headEnd/>
            <a:tailEnd/>
          </a:ln>
          <a:effectLst/>
        </p:spPr>
        <p:txBody>
          <a:bodyPr wrap="square" lIns="0" tIns="169200" rIns="0" bIns="0">
            <a:spAutoFit/>
          </a:bodyPr>
          <a:lstStyle/>
          <a:p>
            <a:pPr>
              <a:lnSpc>
                <a:spcPct val="100000"/>
              </a:lnSpc>
              <a:defRPr/>
            </a:pPr>
            <a:r>
              <a:rPr lang="da-DK" sz="900" cap="all" spc="40" baseline="0" dirty="0">
                <a:solidFill>
                  <a:schemeClr val="tx1"/>
                </a:solidFill>
                <a:latin typeface="+mn-lt"/>
              </a:rPr>
              <a:t>
Aarhus Universitet</a:t>
            </a:r>
          </a:p>
          <a:p>
            <a:pPr>
              <a:lnSpc>
                <a:spcPct val="100000"/>
              </a:lnSpc>
              <a:defRPr/>
            </a:pPr>
            <a:endParaRPr lang="da-DK" sz="900" cap="all" spc="40" baseline="0" dirty="0">
              <a:solidFill>
                <a:schemeClr val="tx1"/>
              </a:solidFill>
              <a:latin typeface="+mn-lt"/>
            </a:endParaRPr>
          </a:p>
        </p:txBody>
      </p:sp>
      <p:sp>
        <p:nvSpPr>
          <p:cNvPr id="26" name="OFF_logo1Computed"/>
          <p:cNvSpPr/>
          <p:nvPr userDrawn="1"/>
        </p:nvSpPr>
        <p:spPr bwMode="auto">
          <a:xfrm>
            <a:off x="971999" y="5997600"/>
            <a:ext cx="65" cy="313350"/>
          </a:xfrm>
          <a:prstGeom prst="rect">
            <a:avLst/>
          </a:prstGeom>
          <a:noFill/>
          <a:ln w="1778" cap="flat" cmpd="sng" algn="ctr">
            <a:noFill/>
            <a:prstDash val="solid"/>
            <a:round/>
            <a:headEnd type="none" w="med" len="med"/>
            <a:tailEnd type="none" w="med" len="med"/>
          </a:ln>
          <a:effectLst/>
        </p:spPr>
        <p:txBody>
          <a:bodyPr vert="horz" wrap="none" lIns="0" tIns="3600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r>
              <a:rPr kumimoji="0" lang="da-DK" sz="900" b="1" i="0" u="none" strike="noStrike" cap="all" normalizeH="0" baseline="0" noProof="1">
                <a:ln>
                  <a:noFill/>
                </a:ln>
                <a:solidFill>
                  <a:schemeClr val="tx1"/>
                </a:solidFill>
                <a:effectLst/>
                <a:latin typeface="AU Passata" pitchFamily="34" charset="0"/>
              </a:rPr>
              <a:t>
Juridisk Institut</a:t>
            </a:r>
          </a:p>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endParaRPr kumimoji="0" lang="da-DK" sz="900" b="1" i="0" u="none" strike="noStrike" cap="all" normalizeH="0" baseline="0" noProof="1">
              <a:ln>
                <a:noFill/>
              </a:ln>
              <a:solidFill>
                <a:schemeClr val="tx1"/>
              </a:solidFill>
              <a:effectLst/>
              <a:latin typeface="AU Passata" pitchFamily="34" charset="0"/>
            </a:endParaRPr>
          </a:p>
        </p:txBody>
      </p:sp>
      <p:pic>
        <p:nvPicPr>
          <p:cNvPr id="15" name="Logo BSS"/>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295200" y="5997600"/>
            <a:ext cx="600736" cy="601200"/>
          </a:xfrm>
          <a:prstGeom prst="rect">
            <a:avLst/>
          </a:prstGeom>
        </p:spPr>
      </p:pic>
      <p:sp>
        <p:nvSpPr>
          <p:cNvPr id="1030" name="Sidetal"/>
          <p:cNvSpPr>
            <a:spLocks noGrp="1" noChangeArrowheads="1"/>
          </p:cNvSpPr>
          <p:nvPr>
            <p:ph type="sldNum" sz="quarter" idx="4"/>
          </p:nvPr>
        </p:nvSpPr>
        <p:spPr bwMode="auto">
          <a:xfrm>
            <a:off x="11808000" y="6580800"/>
            <a:ext cx="252000" cy="13542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lnSpc>
                <a:spcPts val="1200"/>
              </a:lnSpc>
              <a:buFontTx/>
              <a:buNone/>
              <a:defRPr sz="700" spc="40" baseline="0">
                <a:solidFill>
                  <a:schemeClr val="tx1"/>
                </a:solidFill>
                <a:latin typeface="+mn-lt"/>
              </a:defRPr>
            </a:lvl1pPr>
          </a:lstStyle>
          <a:p>
            <a:pPr>
              <a:defRPr/>
            </a:pPr>
            <a:fld id="{E90C1E0A-682D-40DC-B1EA-26C007FDC330}" type="slidenum">
              <a:rPr lang="da-DK" smtClean="0"/>
              <a:pPr>
                <a:defRPr/>
              </a:pPr>
              <a:t>‹#›</a:t>
            </a:fld>
            <a:endParaRPr lang="da-DK" dirty="0"/>
          </a:p>
        </p:txBody>
      </p:sp>
      <p:sp>
        <p:nvSpPr>
          <p:cNvPr id="2" name="Date Placeholder 1" hidden="1"/>
          <p:cNvSpPr>
            <a:spLocks noGrp="1"/>
          </p:cNvSpPr>
          <p:nvPr>
            <p:ph type="dt" sz="half" idx="2"/>
          </p:nvPr>
        </p:nvSpPr>
        <p:spPr>
          <a:xfrm>
            <a:off x="0" y="7020000"/>
            <a:ext cx="0" cy="0"/>
          </a:xfrm>
          <a:prstGeom prst="rect">
            <a:avLst/>
          </a:prstGeom>
        </p:spPr>
        <p:txBody>
          <a:bodyPr vert="horz" lIns="91440" tIns="45720" rIns="91440" bIns="45720" rtlCol="0" anchor="ctr"/>
          <a:lstStyle>
            <a:lvl1pPr algn="l">
              <a:defRPr sz="100">
                <a:noFill/>
              </a:defRPr>
            </a:lvl1pPr>
          </a:lstStyle>
          <a:p>
            <a:fld id="{E7B83056-E73A-4EB1-8793-61FB59C07FBC}" type="datetimeFigureOut">
              <a:rPr lang="da-DK" smtClean="0"/>
              <a:pPr/>
              <a:t>22.05.2024</a:t>
            </a:fld>
            <a:r>
              <a:rPr lang="da-DK"/>
              <a:t>22-05-2024</a:t>
            </a:r>
          </a:p>
        </p:txBody>
      </p:sp>
      <p:sp>
        <p:nvSpPr>
          <p:cNvPr id="3" name="Footer Placeholder 2" hidden="1"/>
          <p:cNvSpPr>
            <a:spLocks noGrp="1"/>
          </p:cNvSpPr>
          <p:nvPr>
            <p:ph type="ftr" sz="quarter" idx="3"/>
          </p:nvPr>
        </p:nvSpPr>
        <p:spPr>
          <a:xfrm>
            <a:off x="0" y="7020000"/>
            <a:ext cx="0" cy="0"/>
          </a:xfrm>
          <a:prstGeom prst="rect">
            <a:avLst/>
          </a:prstGeom>
        </p:spPr>
        <p:txBody>
          <a:bodyPr vert="horz" lIns="91440" tIns="45720" rIns="91440" bIns="45720" rtlCol="0" anchor="ctr"/>
          <a:lstStyle>
            <a:lvl1pPr algn="ctr">
              <a:defRPr sz="100">
                <a:noFill/>
              </a:defRPr>
            </a:lvl1pPr>
          </a:lstStyle>
          <a:p>
            <a:endParaRPr lang="da-DK" dirty="0"/>
          </a:p>
        </p:txBody>
      </p:sp>
    </p:spTree>
  </p:cSld>
  <p:clrMap bg1="lt1" tx1="dk1" bg2="lt2" tx2="dk2" accent1="accent1" accent2="accent2" accent3="accent3" accent4="accent4" accent5="accent5" accent6="accent6" hlink="hlink" folHlink="folHlink"/>
  <p:sldLayoutIdLst>
    <p:sldLayoutId id="2147483659" r:id="rId1"/>
    <p:sldLayoutId id="2147483656" r:id="rId2"/>
    <p:sldLayoutId id="2147483673" r:id="rId3"/>
    <p:sldLayoutId id="2147483666" r:id="rId4"/>
    <p:sldLayoutId id="2147483662" r:id="rId5"/>
    <p:sldLayoutId id="2147483649" r:id="rId6"/>
    <p:sldLayoutId id="2147483669" r:id="rId7"/>
    <p:sldLayoutId id="2147483661" r:id="rId8"/>
    <p:sldLayoutId id="2147483668" r:id="rId9"/>
    <p:sldLayoutId id="2147483663" r:id="rId10"/>
    <p:sldLayoutId id="2147483670" r:id="rId11"/>
    <p:sldLayoutId id="2147483654" r:id="rId12"/>
    <p:sldLayoutId id="2147483664" r:id="rId13"/>
    <p:sldLayoutId id="2147483671" r:id="rId14"/>
    <p:sldLayoutId id="2147483650" r:id="rId15"/>
    <p:sldLayoutId id="2147483655" r:id="rId16"/>
    <p:sldLayoutId id="2147483651" r:id="rId17"/>
    <p:sldLayoutId id="2147483679" r:id="rId18"/>
    <p:sldLayoutId id="2147483658" r:id="rId19"/>
  </p:sldLayoutIdLst>
  <p:hf sldNum="0" hdr="0" ftr="0"/>
  <p:txStyles>
    <p:titleStyle>
      <a:lvl1pPr algn="l" rtl="0" eaLnBrk="1" fontAlgn="base" hangingPunct="1">
        <a:lnSpc>
          <a:spcPct val="89000"/>
        </a:lnSpc>
        <a:spcBef>
          <a:spcPct val="0"/>
        </a:spcBef>
        <a:spcAft>
          <a:spcPct val="0"/>
        </a:spcAft>
        <a:defRPr sz="4500" b="1" cap="all" baseline="0">
          <a:solidFill>
            <a:schemeClr val="tx1"/>
          </a:solidFill>
          <a:latin typeface="+mj-lt"/>
          <a:ea typeface="+mj-ea"/>
          <a:cs typeface="+mj-cs"/>
        </a:defRPr>
      </a:lvl1pPr>
      <a:lvl2pPr algn="l" rtl="0" eaLnBrk="1" fontAlgn="base" hangingPunct="1">
        <a:lnSpc>
          <a:spcPct val="83000"/>
        </a:lnSpc>
        <a:spcBef>
          <a:spcPct val="0"/>
        </a:spcBef>
        <a:spcAft>
          <a:spcPct val="0"/>
        </a:spcAft>
        <a:defRPr sz="4000">
          <a:solidFill>
            <a:schemeClr val="bg2"/>
          </a:solidFill>
          <a:latin typeface="AU Passata" pitchFamily="34" charset="0"/>
        </a:defRPr>
      </a:lvl2pPr>
      <a:lvl3pPr algn="l" rtl="0" eaLnBrk="1" fontAlgn="base" hangingPunct="1">
        <a:lnSpc>
          <a:spcPct val="83000"/>
        </a:lnSpc>
        <a:spcBef>
          <a:spcPct val="0"/>
        </a:spcBef>
        <a:spcAft>
          <a:spcPct val="0"/>
        </a:spcAft>
        <a:defRPr sz="4000">
          <a:solidFill>
            <a:schemeClr val="bg2"/>
          </a:solidFill>
          <a:latin typeface="AU Passata" pitchFamily="34" charset="0"/>
        </a:defRPr>
      </a:lvl3pPr>
      <a:lvl4pPr algn="l" rtl="0" eaLnBrk="1" fontAlgn="base" hangingPunct="1">
        <a:lnSpc>
          <a:spcPct val="83000"/>
        </a:lnSpc>
        <a:spcBef>
          <a:spcPct val="0"/>
        </a:spcBef>
        <a:spcAft>
          <a:spcPct val="0"/>
        </a:spcAft>
        <a:defRPr sz="4000">
          <a:solidFill>
            <a:schemeClr val="bg2"/>
          </a:solidFill>
          <a:latin typeface="AU Passata" pitchFamily="34" charset="0"/>
        </a:defRPr>
      </a:lvl4pPr>
      <a:lvl5pPr algn="l" rtl="0" eaLnBrk="1" fontAlgn="base" hangingPunct="1">
        <a:lnSpc>
          <a:spcPct val="83000"/>
        </a:lnSpc>
        <a:spcBef>
          <a:spcPct val="0"/>
        </a:spcBef>
        <a:spcAft>
          <a:spcPct val="0"/>
        </a:spcAft>
        <a:defRPr sz="4000">
          <a:solidFill>
            <a:schemeClr val="bg2"/>
          </a:solidFill>
          <a:latin typeface="AU Passata" pitchFamily="34" charset="0"/>
        </a:defRPr>
      </a:lvl5pPr>
      <a:lvl6pPr marL="457200" algn="l" rtl="0" eaLnBrk="1" fontAlgn="base" hangingPunct="1">
        <a:lnSpc>
          <a:spcPct val="83000"/>
        </a:lnSpc>
        <a:spcBef>
          <a:spcPct val="0"/>
        </a:spcBef>
        <a:spcAft>
          <a:spcPct val="0"/>
        </a:spcAft>
        <a:defRPr sz="4000">
          <a:solidFill>
            <a:schemeClr val="bg2"/>
          </a:solidFill>
          <a:latin typeface="AU Passata" pitchFamily="34" charset="0"/>
        </a:defRPr>
      </a:lvl6pPr>
      <a:lvl7pPr marL="914400" algn="l" rtl="0" eaLnBrk="1" fontAlgn="base" hangingPunct="1">
        <a:lnSpc>
          <a:spcPct val="83000"/>
        </a:lnSpc>
        <a:spcBef>
          <a:spcPct val="0"/>
        </a:spcBef>
        <a:spcAft>
          <a:spcPct val="0"/>
        </a:spcAft>
        <a:defRPr sz="4000">
          <a:solidFill>
            <a:schemeClr val="bg2"/>
          </a:solidFill>
          <a:latin typeface="AU Passata" pitchFamily="34" charset="0"/>
        </a:defRPr>
      </a:lvl7pPr>
      <a:lvl8pPr marL="1371600" algn="l" rtl="0" eaLnBrk="1" fontAlgn="base" hangingPunct="1">
        <a:lnSpc>
          <a:spcPct val="83000"/>
        </a:lnSpc>
        <a:spcBef>
          <a:spcPct val="0"/>
        </a:spcBef>
        <a:spcAft>
          <a:spcPct val="0"/>
        </a:spcAft>
        <a:defRPr sz="4000">
          <a:solidFill>
            <a:schemeClr val="bg2"/>
          </a:solidFill>
          <a:latin typeface="AU Passata" pitchFamily="34" charset="0"/>
        </a:defRPr>
      </a:lvl8pPr>
      <a:lvl9pPr marL="1828800" algn="l" rtl="0" eaLnBrk="1" fontAlgn="base" hangingPunct="1">
        <a:lnSpc>
          <a:spcPct val="83000"/>
        </a:lnSpc>
        <a:spcBef>
          <a:spcPct val="0"/>
        </a:spcBef>
        <a:spcAft>
          <a:spcPct val="0"/>
        </a:spcAft>
        <a:defRPr sz="4000">
          <a:solidFill>
            <a:schemeClr val="bg2"/>
          </a:solidFill>
          <a:latin typeface="AU Passata" pitchFamily="34" charset="0"/>
        </a:defRPr>
      </a:lvl9pPr>
    </p:titleStyle>
    <p:bodyStyle>
      <a:lvl1pPr marL="0" indent="0" algn="l" rtl="0" eaLnBrk="1" fontAlgn="base" hangingPunct="1">
        <a:lnSpc>
          <a:spcPct val="99000"/>
        </a:lnSpc>
        <a:spcBef>
          <a:spcPts val="600"/>
        </a:spcBef>
        <a:spcAft>
          <a:spcPct val="0"/>
        </a:spcAft>
        <a:buClr>
          <a:schemeClr val="tx1"/>
        </a:buClr>
        <a:buSzPct val="100000"/>
        <a:buFont typeface="Calibri" panose="020F0502020204030204" pitchFamily="34" charset="0"/>
        <a:buChar char="​"/>
        <a:defRPr sz="2000" b="0">
          <a:solidFill>
            <a:schemeClr val="tx1"/>
          </a:solidFill>
          <a:latin typeface="+mn-lt"/>
          <a:ea typeface="+mn-ea"/>
          <a:cs typeface="+mn-cs"/>
        </a:defRPr>
      </a:lvl1pPr>
      <a:lvl2pPr marL="432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2pPr>
      <a:lvl3pPr marL="756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3pPr>
      <a:lvl4pPr marL="1152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4pPr>
      <a:lvl5pPr marL="1512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5pPr>
      <a:lvl6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6pPr>
      <a:lvl7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7pPr>
      <a:lvl8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8pPr>
      <a:lvl9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orient="horz" pos="3715" userDrawn="1">
          <p15:clr>
            <a:srgbClr val="000000"/>
          </p15:clr>
        </p15:guide>
        <p15:guide id="5" orient="horz" pos="4131" userDrawn="1">
          <p15:clr>
            <a:srgbClr val="A4A3A4"/>
          </p15:clr>
        </p15:guide>
        <p15:guide id="6" pos="7479" userDrawn="1">
          <p15:clr>
            <a:srgbClr val="A4A3A4"/>
          </p15:clr>
        </p15:guide>
        <p15:guide id="7" orient="horz" pos="1234" userDrawn="1">
          <p15:clr>
            <a:srgbClr val="000000"/>
          </p15:clr>
        </p15:guide>
        <p15:guide id="8" pos="7059" userDrawn="1">
          <p15:clr>
            <a:srgbClr val="000000"/>
          </p15:clr>
        </p15:guide>
        <p15:guide id="9" pos="199" userDrawn="1">
          <p15:clr>
            <a:srgbClr val="A4A3A4"/>
          </p15:clr>
        </p15:guide>
        <p15:guide id="10" pos="621" userDrawn="1">
          <p15:clr>
            <a:srgbClr val="000000"/>
          </p15:clr>
        </p15:guide>
        <p15:guide id="11" orient="horz" pos="199" userDrawn="1">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9.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85838" y="2482343"/>
            <a:ext cx="10437166" cy="1661993"/>
          </a:xfrm>
        </p:spPr>
        <p:txBody>
          <a:bodyPr/>
          <a:lstStyle/>
          <a:p>
            <a:r>
              <a:rPr lang="da-DK" dirty="0"/>
              <a:t>Ansatte på Deltid</a:t>
            </a:r>
            <a:br>
              <a:rPr lang="da-DK" dirty="0"/>
            </a:br>
            <a:r>
              <a:rPr lang="da-DK" dirty="0"/>
              <a:t>tidsbegrænset ansatte</a:t>
            </a:r>
          </a:p>
        </p:txBody>
      </p:sp>
    </p:spTree>
    <p:custDataLst>
      <p:tags r:id="rId1"/>
    </p:custDataLst>
    <p:extLst>
      <p:ext uri="{BB962C8B-B14F-4D97-AF65-F5344CB8AC3E}">
        <p14:creationId xmlns:p14="http://schemas.microsoft.com/office/powerpoint/2010/main" val="948320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AA61F-C314-788F-9151-29A70F155C08}"/>
              </a:ext>
            </a:extLst>
          </p:cNvPr>
          <p:cNvSpPr>
            <a:spLocks noGrp="1"/>
          </p:cNvSpPr>
          <p:nvPr>
            <p:ph type="title"/>
          </p:nvPr>
        </p:nvSpPr>
        <p:spPr/>
        <p:txBody>
          <a:bodyPr/>
          <a:lstStyle/>
          <a:p>
            <a:r>
              <a:rPr lang="en-DK" dirty="0"/>
              <a:t>4. </a:t>
            </a:r>
            <a:r>
              <a:rPr lang="en-GB" dirty="0"/>
              <a:t>Er der </a:t>
            </a:r>
            <a:r>
              <a:rPr lang="en-GB" dirty="0" err="1"/>
              <a:t>objektive</a:t>
            </a:r>
            <a:r>
              <a:rPr lang="en-GB" dirty="0"/>
              <a:t> </a:t>
            </a:r>
            <a:r>
              <a:rPr lang="en-GB" dirty="0" err="1"/>
              <a:t>grunde</a:t>
            </a:r>
            <a:r>
              <a:rPr lang="en-GB" dirty="0"/>
              <a:t> for </a:t>
            </a:r>
            <a:r>
              <a:rPr lang="en-GB" dirty="0" err="1"/>
              <a:t>en</a:t>
            </a:r>
            <a:r>
              <a:rPr lang="en-GB" dirty="0"/>
              <a:t> </a:t>
            </a:r>
            <a:r>
              <a:rPr lang="en-GB" dirty="0" err="1"/>
              <a:t>mindre</a:t>
            </a:r>
            <a:r>
              <a:rPr lang="en-GB" dirty="0"/>
              <a:t> </a:t>
            </a:r>
            <a:r>
              <a:rPr lang="en-GB" dirty="0" err="1"/>
              <a:t>gunstig</a:t>
            </a:r>
            <a:r>
              <a:rPr lang="en-GB" dirty="0"/>
              <a:t> </a:t>
            </a:r>
            <a:r>
              <a:rPr lang="en-GB" dirty="0" err="1"/>
              <a:t>behandling</a:t>
            </a:r>
            <a:r>
              <a:rPr lang="en-GB" dirty="0"/>
              <a:t> </a:t>
            </a:r>
            <a:endParaRPr lang="en-DK" dirty="0"/>
          </a:p>
        </p:txBody>
      </p:sp>
      <p:sp>
        <p:nvSpPr>
          <p:cNvPr id="3" name="Content Placeholder 2">
            <a:extLst>
              <a:ext uri="{FF2B5EF4-FFF2-40B4-BE49-F238E27FC236}">
                <a16:creationId xmlns:a16="http://schemas.microsoft.com/office/drawing/2014/main" id="{786F28C5-A309-2DD1-09D1-7E5F4218643E}"/>
              </a:ext>
            </a:extLst>
          </p:cNvPr>
          <p:cNvSpPr>
            <a:spLocks noGrp="1"/>
          </p:cNvSpPr>
          <p:nvPr>
            <p:ph idx="1"/>
          </p:nvPr>
        </p:nvSpPr>
        <p:spPr>
          <a:xfrm>
            <a:off x="985838" y="1960078"/>
            <a:ext cx="10220325" cy="5429361"/>
          </a:xfrm>
        </p:spPr>
        <p:txBody>
          <a:bodyPr/>
          <a:lstStyle/>
          <a:p>
            <a:pPr>
              <a:buNone/>
            </a:pPr>
            <a:r>
              <a:rPr lang="en-GB" b="1" dirty="0" err="1">
                <a:solidFill>
                  <a:srgbClr val="333333"/>
                </a:solidFill>
              </a:rPr>
              <a:t>F.eks</a:t>
            </a:r>
            <a:r>
              <a:rPr lang="en-GB" b="1" dirty="0">
                <a:solidFill>
                  <a:srgbClr val="333333"/>
                </a:solidFill>
              </a:rPr>
              <a:t>. C-715/20 K.L.</a:t>
            </a:r>
          </a:p>
          <a:p>
            <a:pPr marL="342900" indent="-342900">
              <a:buFont typeface="Arial" panose="020B0604020202020204" pitchFamily="34" charset="0"/>
              <a:buChar char="•"/>
            </a:pPr>
            <a:r>
              <a:rPr lang="en-GB" b="0" i="0" dirty="0">
                <a:solidFill>
                  <a:srgbClr val="000000"/>
                </a:solidFill>
                <a:effectLst/>
              </a:rPr>
              <a:t>Det </a:t>
            </a:r>
            <a:r>
              <a:rPr lang="en-GB" b="0" i="0" dirty="0" err="1">
                <a:solidFill>
                  <a:srgbClr val="000000"/>
                </a:solidFill>
                <a:effectLst/>
              </a:rPr>
              <a:t>nævnte</a:t>
            </a:r>
            <a:r>
              <a:rPr lang="en-GB" b="0" i="0" dirty="0">
                <a:solidFill>
                  <a:srgbClr val="000000"/>
                </a:solidFill>
                <a:effectLst/>
              </a:rPr>
              <a:t> </a:t>
            </a:r>
            <a:r>
              <a:rPr lang="en-GB" b="0" i="0" dirty="0" err="1">
                <a:solidFill>
                  <a:srgbClr val="000000"/>
                </a:solidFill>
                <a:effectLst/>
              </a:rPr>
              <a:t>begreb</a:t>
            </a:r>
            <a:r>
              <a:rPr lang="en-GB" b="0" i="0" dirty="0">
                <a:solidFill>
                  <a:srgbClr val="000000"/>
                </a:solidFill>
                <a:effectLst/>
              </a:rPr>
              <a:t> </a:t>
            </a:r>
            <a:r>
              <a:rPr lang="en-GB" b="0" i="0" dirty="0" err="1">
                <a:solidFill>
                  <a:srgbClr val="000000"/>
                </a:solidFill>
                <a:effectLst/>
              </a:rPr>
              <a:t>kræver</a:t>
            </a:r>
            <a:r>
              <a:rPr lang="en-GB" b="0" i="0" dirty="0">
                <a:solidFill>
                  <a:srgbClr val="000000"/>
                </a:solidFill>
                <a:effectLst/>
              </a:rPr>
              <a:t>, at den </a:t>
            </a:r>
            <a:r>
              <a:rPr lang="en-GB" b="0" i="0" dirty="0" err="1">
                <a:solidFill>
                  <a:srgbClr val="000000"/>
                </a:solidFill>
                <a:effectLst/>
              </a:rPr>
              <a:t>konstaterede</a:t>
            </a:r>
            <a:r>
              <a:rPr lang="en-GB" b="0" i="0" dirty="0">
                <a:solidFill>
                  <a:srgbClr val="000000"/>
                </a:solidFill>
                <a:effectLst/>
              </a:rPr>
              <a:t> </a:t>
            </a:r>
            <a:r>
              <a:rPr lang="en-GB" b="0" i="0" dirty="0" err="1">
                <a:solidFill>
                  <a:srgbClr val="000000"/>
                </a:solidFill>
                <a:effectLst/>
              </a:rPr>
              <a:t>forskelsbehandling</a:t>
            </a:r>
            <a:r>
              <a:rPr lang="en-GB" b="0" i="0" dirty="0">
                <a:solidFill>
                  <a:srgbClr val="000000"/>
                </a:solidFill>
                <a:effectLst/>
              </a:rPr>
              <a:t> er </a:t>
            </a:r>
            <a:r>
              <a:rPr lang="en-GB" b="0" i="0" dirty="0" err="1">
                <a:solidFill>
                  <a:srgbClr val="000000"/>
                </a:solidFill>
                <a:effectLst/>
              </a:rPr>
              <a:t>begrundet</a:t>
            </a:r>
            <a:r>
              <a:rPr lang="en-GB" b="0" i="0" dirty="0">
                <a:solidFill>
                  <a:srgbClr val="000000"/>
                </a:solidFill>
                <a:effectLst/>
              </a:rPr>
              <a:t> </a:t>
            </a:r>
            <a:r>
              <a:rPr lang="en-GB" b="0" i="0" dirty="0" err="1">
                <a:solidFill>
                  <a:srgbClr val="000000"/>
                </a:solidFill>
                <a:effectLst/>
              </a:rPr>
              <a:t>i</a:t>
            </a:r>
            <a:r>
              <a:rPr lang="en-GB" b="0" i="0" dirty="0">
                <a:solidFill>
                  <a:srgbClr val="000000"/>
                </a:solidFill>
                <a:effectLst/>
              </a:rPr>
              <a:t>, at der </a:t>
            </a:r>
            <a:r>
              <a:rPr lang="en-GB" b="0" i="0" dirty="0" err="1">
                <a:solidFill>
                  <a:srgbClr val="000000"/>
                </a:solidFill>
                <a:effectLst/>
              </a:rPr>
              <a:t>foreligger</a:t>
            </a:r>
            <a:r>
              <a:rPr lang="en-GB" b="0" i="0" dirty="0">
                <a:solidFill>
                  <a:srgbClr val="000000"/>
                </a:solidFill>
                <a:effectLst/>
              </a:rPr>
              <a:t> </a:t>
            </a:r>
            <a:r>
              <a:rPr lang="en-GB" b="1" i="0" dirty="0" err="1">
                <a:solidFill>
                  <a:srgbClr val="000000"/>
                </a:solidFill>
                <a:effectLst/>
              </a:rPr>
              <a:t>præcise</a:t>
            </a:r>
            <a:r>
              <a:rPr lang="en-GB" b="1" i="0" dirty="0">
                <a:solidFill>
                  <a:srgbClr val="000000"/>
                </a:solidFill>
                <a:effectLst/>
              </a:rPr>
              <a:t> </a:t>
            </a:r>
            <a:r>
              <a:rPr lang="en-GB" b="1" i="0" dirty="0" err="1">
                <a:solidFill>
                  <a:srgbClr val="000000"/>
                </a:solidFill>
                <a:effectLst/>
              </a:rPr>
              <a:t>og</a:t>
            </a:r>
            <a:r>
              <a:rPr lang="en-GB" b="1" i="0" dirty="0">
                <a:solidFill>
                  <a:srgbClr val="000000"/>
                </a:solidFill>
                <a:effectLst/>
              </a:rPr>
              <a:t> </a:t>
            </a:r>
            <a:r>
              <a:rPr lang="en-GB" b="1" i="0" dirty="0" err="1">
                <a:solidFill>
                  <a:srgbClr val="000000"/>
                </a:solidFill>
                <a:effectLst/>
              </a:rPr>
              <a:t>konkrete</a:t>
            </a:r>
            <a:r>
              <a:rPr lang="en-GB" b="1" i="0" dirty="0">
                <a:solidFill>
                  <a:srgbClr val="000000"/>
                </a:solidFill>
                <a:effectLst/>
              </a:rPr>
              <a:t> </a:t>
            </a:r>
            <a:r>
              <a:rPr lang="en-GB" b="1" i="0" dirty="0" err="1">
                <a:solidFill>
                  <a:srgbClr val="000000"/>
                </a:solidFill>
                <a:effectLst/>
              </a:rPr>
              <a:t>omstændigheder</a:t>
            </a:r>
            <a:r>
              <a:rPr lang="en-GB" b="0" i="0" dirty="0">
                <a:solidFill>
                  <a:srgbClr val="000000"/>
                </a:solidFill>
                <a:effectLst/>
              </a:rPr>
              <a:t>, der </a:t>
            </a:r>
            <a:r>
              <a:rPr lang="en-GB" b="1" i="0" dirty="0" err="1">
                <a:solidFill>
                  <a:srgbClr val="000000"/>
                </a:solidFill>
                <a:effectLst/>
              </a:rPr>
              <a:t>kendetegner</a:t>
            </a:r>
            <a:r>
              <a:rPr lang="en-GB" b="1" i="0" dirty="0">
                <a:solidFill>
                  <a:srgbClr val="000000"/>
                </a:solidFill>
                <a:effectLst/>
              </a:rPr>
              <a:t> det </a:t>
            </a:r>
            <a:r>
              <a:rPr lang="en-GB" b="1" i="0" dirty="0" err="1">
                <a:solidFill>
                  <a:srgbClr val="000000"/>
                </a:solidFill>
                <a:effectLst/>
              </a:rPr>
              <a:t>ansættelsesvilkår</a:t>
            </a:r>
            <a:r>
              <a:rPr lang="en-GB" b="1" i="0" dirty="0">
                <a:solidFill>
                  <a:srgbClr val="000000"/>
                </a:solidFill>
                <a:effectLst/>
              </a:rPr>
              <a:t>, der er tale om</a:t>
            </a:r>
            <a:r>
              <a:rPr lang="en-GB" b="0" i="0" dirty="0">
                <a:solidFill>
                  <a:srgbClr val="000000"/>
                </a:solidFill>
                <a:effectLst/>
              </a:rPr>
              <a:t>, </a:t>
            </a:r>
            <a:r>
              <a:rPr lang="en-GB" b="0" i="0" dirty="0" err="1">
                <a:solidFill>
                  <a:srgbClr val="000000"/>
                </a:solidFill>
                <a:effectLst/>
              </a:rPr>
              <a:t>i</a:t>
            </a:r>
            <a:r>
              <a:rPr lang="en-GB" b="0" i="0" dirty="0">
                <a:solidFill>
                  <a:srgbClr val="000000"/>
                </a:solidFill>
                <a:effectLst/>
              </a:rPr>
              <a:t> </a:t>
            </a:r>
            <a:r>
              <a:rPr lang="en-GB" b="1" i="0" dirty="0">
                <a:solidFill>
                  <a:srgbClr val="000000"/>
                </a:solidFill>
                <a:effectLst/>
              </a:rPr>
              <a:t>den </a:t>
            </a:r>
            <a:r>
              <a:rPr lang="en-GB" b="1" i="0" dirty="0" err="1">
                <a:solidFill>
                  <a:srgbClr val="000000"/>
                </a:solidFill>
                <a:effectLst/>
              </a:rPr>
              <a:t>særlige</a:t>
            </a:r>
            <a:r>
              <a:rPr lang="en-GB" b="1" i="0" dirty="0">
                <a:solidFill>
                  <a:srgbClr val="000000"/>
                </a:solidFill>
                <a:effectLst/>
              </a:rPr>
              <a:t> </a:t>
            </a:r>
            <a:r>
              <a:rPr lang="en-GB" b="1" i="0" dirty="0" err="1">
                <a:solidFill>
                  <a:srgbClr val="000000"/>
                </a:solidFill>
                <a:effectLst/>
              </a:rPr>
              <a:t>sammenhæng</a:t>
            </a:r>
            <a:r>
              <a:rPr lang="en-GB" b="1" i="0" dirty="0">
                <a:solidFill>
                  <a:srgbClr val="000000"/>
                </a:solidFill>
                <a:effectLst/>
              </a:rPr>
              <a:t>, </a:t>
            </a:r>
            <a:r>
              <a:rPr lang="en-GB" b="1" i="0" dirty="0" err="1">
                <a:solidFill>
                  <a:srgbClr val="000000"/>
                </a:solidFill>
                <a:effectLst/>
              </a:rPr>
              <a:t>hvori</a:t>
            </a:r>
            <a:r>
              <a:rPr lang="en-GB" b="1" i="0" dirty="0">
                <a:solidFill>
                  <a:srgbClr val="000000"/>
                </a:solidFill>
                <a:effectLst/>
              </a:rPr>
              <a:t> det </a:t>
            </a:r>
            <a:r>
              <a:rPr lang="en-GB" b="1" i="0" dirty="0" err="1">
                <a:solidFill>
                  <a:srgbClr val="000000"/>
                </a:solidFill>
                <a:effectLst/>
              </a:rPr>
              <a:t>indgår</a:t>
            </a:r>
            <a:r>
              <a:rPr lang="en-GB" b="0" i="0" dirty="0">
                <a:solidFill>
                  <a:srgbClr val="000000"/>
                </a:solidFill>
                <a:effectLst/>
              </a:rPr>
              <a:t>, </a:t>
            </a:r>
            <a:r>
              <a:rPr lang="en-GB" b="0" i="0" dirty="0" err="1">
                <a:solidFill>
                  <a:srgbClr val="000000"/>
                </a:solidFill>
                <a:effectLst/>
              </a:rPr>
              <a:t>og</a:t>
            </a:r>
            <a:r>
              <a:rPr lang="en-GB" b="0" i="0" dirty="0">
                <a:solidFill>
                  <a:srgbClr val="000000"/>
                </a:solidFill>
                <a:effectLst/>
              </a:rPr>
              <a:t> </a:t>
            </a:r>
            <a:r>
              <a:rPr lang="en-GB" b="1" i="0" dirty="0" err="1">
                <a:solidFill>
                  <a:srgbClr val="000000"/>
                </a:solidFill>
                <a:effectLst/>
              </a:rPr>
              <a:t>på</a:t>
            </a:r>
            <a:r>
              <a:rPr lang="en-GB" b="1" i="0" dirty="0">
                <a:solidFill>
                  <a:srgbClr val="000000"/>
                </a:solidFill>
                <a:effectLst/>
              </a:rPr>
              <a:t> </a:t>
            </a:r>
            <a:r>
              <a:rPr lang="en-GB" b="1" i="0" dirty="0" err="1">
                <a:solidFill>
                  <a:srgbClr val="000000"/>
                </a:solidFill>
                <a:effectLst/>
              </a:rPr>
              <a:t>grundlag</a:t>
            </a:r>
            <a:r>
              <a:rPr lang="en-GB" b="1" i="0" dirty="0">
                <a:solidFill>
                  <a:srgbClr val="000000"/>
                </a:solidFill>
                <a:effectLst/>
              </a:rPr>
              <a:t> </a:t>
            </a:r>
            <a:r>
              <a:rPr lang="en-GB" b="1" i="0" dirty="0" err="1">
                <a:solidFill>
                  <a:srgbClr val="000000"/>
                </a:solidFill>
                <a:effectLst/>
              </a:rPr>
              <a:t>af</a:t>
            </a:r>
            <a:r>
              <a:rPr lang="en-GB" b="1" i="0" dirty="0">
                <a:solidFill>
                  <a:srgbClr val="000000"/>
                </a:solidFill>
                <a:effectLst/>
              </a:rPr>
              <a:t> </a:t>
            </a:r>
            <a:r>
              <a:rPr lang="en-GB" b="1" i="0" dirty="0" err="1">
                <a:solidFill>
                  <a:srgbClr val="000000"/>
                </a:solidFill>
                <a:effectLst/>
              </a:rPr>
              <a:t>objektive</a:t>
            </a:r>
            <a:r>
              <a:rPr lang="en-GB" b="1" i="0" dirty="0">
                <a:solidFill>
                  <a:srgbClr val="000000"/>
                </a:solidFill>
                <a:effectLst/>
              </a:rPr>
              <a:t> </a:t>
            </a:r>
            <a:r>
              <a:rPr lang="en-GB" b="1" i="0" dirty="0" err="1">
                <a:solidFill>
                  <a:srgbClr val="000000"/>
                </a:solidFill>
                <a:effectLst/>
              </a:rPr>
              <a:t>og</a:t>
            </a:r>
            <a:r>
              <a:rPr lang="en-GB" b="1" i="0" dirty="0">
                <a:solidFill>
                  <a:srgbClr val="000000"/>
                </a:solidFill>
                <a:effectLst/>
              </a:rPr>
              <a:t> </a:t>
            </a:r>
            <a:r>
              <a:rPr lang="en-GB" b="1" i="0" dirty="0" err="1">
                <a:solidFill>
                  <a:srgbClr val="000000"/>
                </a:solidFill>
                <a:effectLst/>
              </a:rPr>
              <a:t>gennemsigtige</a:t>
            </a:r>
            <a:r>
              <a:rPr lang="en-GB" b="1" i="0" dirty="0">
                <a:solidFill>
                  <a:srgbClr val="000000"/>
                </a:solidFill>
                <a:effectLst/>
              </a:rPr>
              <a:t> </a:t>
            </a:r>
            <a:r>
              <a:rPr lang="en-GB" b="1" i="0" dirty="0" err="1">
                <a:solidFill>
                  <a:srgbClr val="000000"/>
                </a:solidFill>
                <a:effectLst/>
              </a:rPr>
              <a:t>kriterier</a:t>
            </a:r>
            <a:r>
              <a:rPr lang="en-GB" b="1" i="0" dirty="0">
                <a:solidFill>
                  <a:srgbClr val="000000"/>
                </a:solidFill>
                <a:effectLst/>
              </a:rPr>
              <a:t>,</a:t>
            </a:r>
            <a:r>
              <a:rPr lang="en-GB" b="0" i="0" dirty="0">
                <a:solidFill>
                  <a:srgbClr val="000000"/>
                </a:solidFill>
                <a:effectLst/>
              </a:rPr>
              <a:t> </a:t>
            </a:r>
          </a:p>
          <a:p>
            <a:pPr lvl="1">
              <a:buNone/>
            </a:pPr>
            <a:r>
              <a:rPr lang="en-GB" b="0" i="0" dirty="0">
                <a:solidFill>
                  <a:srgbClr val="000000"/>
                </a:solidFill>
                <a:effectLst/>
              </a:rPr>
              <a:t>for at </a:t>
            </a:r>
            <a:r>
              <a:rPr lang="en-GB" b="0" i="0" dirty="0" err="1">
                <a:solidFill>
                  <a:srgbClr val="000000"/>
                </a:solidFill>
                <a:effectLst/>
              </a:rPr>
              <a:t>efterprøve</a:t>
            </a:r>
            <a:r>
              <a:rPr lang="en-GB" b="0" i="0" dirty="0">
                <a:solidFill>
                  <a:srgbClr val="000000"/>
                </a:solidFill>
                <a:effectLst/>
              </a:rPr>
              <a:t>, om </a:t>
            </a:r>
            <a:r>
              <a:rPr lang="en-GB" b="0" i="0" dirty="0" err="1">
                <a:solidFill>
                  <a:srgbClr val="000000"/>
                </a:solidFill>
                <a:effectLst/>
              </a:rPr>
              <a:t>denne</a:t>
            </a:r>
            <a:r>
              <a:rPr lang="en-GB" b="0" i="0" dirty="0">
                <a:solidFill>
                  <a:srgbClr val="000000"/>
                </a:solidFill>
                <a:effectLst/>
              </a:rPr>
              <a:t> </a:t>
            </a:r>
            <a:r>
              <a:rPr lang="en-GB" b="0" i="0" dirty="0" err="1">
                <a:solidFill>
                  <a:srgbClr val="000000"/>
                </a:solidFill>
                <a:effectLst/>
              </a:rPr>
              <a:t>forskelsbehandling</a:t>
            </a:r>
            <a:r>
              <a:rPr lang="en-GB" b="0" i="0" dirty="0">
                <a:solidFill>
                  <a:srgbClr val="000000"/>
                </a:solidFill>
                <a:effectLst/>
              </a:rPr>
              <a:t> </a:t>
            </a:r>
            <a:r>
              <a:rPr lang="en-GB" b="1" i="0" dirty="0">
                <a:solidFill>
                  <a:srgbClr val="000000"/>
                </a:solidFill>
                <a:effectLst/>
              </a:rPr>
              <a:t>rent </a:t>
            </a:r>
            <a:r>
              <a:rPr lang="en-GB" b="1" i="0" dirty="0" err="1">
                <a:solidFill>
                  <a:srgbClr val="000000"/>
                </a:solidFill>
                <a:effectLst/>
              </a:rPr>
              <a:t>faktisk</a:t>
            </a:r>
            <a:r>
              <a:rPr lang="en-GB" b="1" i="0" dirty="0">
                <a:solidFill>
                  <a:srgbClr val="000000"/>
                </a:solidFill>
                <a:effectLst/>
              </a:rPr>
              <a:t> </a:t>
            </a:r>
            <a:r>
              <a:rPr lang="en-GB" b="1" i="0" dirty="0" err="1">
                <a:solidFill>
                  <a:srgbClr val="000000"/>
                </a:solidFill>
                <a:effectLst/>
              </a:rPr>
              <a:t>opfylder</a:t>
            </a:r>
            <a:r>
              <a:rPr lang="en-GB" b="1" i="0" dirty="0">
                <a:solidFill>
                  <a:srgbClr val="000000"/>
                </a:solidFill>
                <a:effectLst/>
              </a:rPr>
              <a:t> et </a:t>
            </a:r>
            <a:r>
              <a:rPr lang="en-GB" b="1" i="0" dirty="0" err="1">
                <a:solidFill>
                  <a:srgbClr val="000000"/>
                </a:solidFill>
                <a:effectLst/>
              </a:rPr>
              <a:t>reelt</a:t>
            </a:r>
            <a:r>
              <a:rPr lang="en-GB" b="1" i="0" dirty="0">
                <a:solidFill>
                  <a:srgbClr val="000000"/>
                </a:solidFill>
                <a:effectLst/>
              </a:rPr>
              <a:t> </a:t>
            </a:r>
            <a:r>
              <a:rPr lang="en-GB" b="1" i="0" dirty="0" err="1">
                <a:solidFill>
                  <a:srgbClr val="000000"/>
                </a:solidFill>
                <a:effectLst/>
              </a:rPr>
              <a:t>behov</a:t>
            </a:r>
            <a:r>
              <a:rPr lang="en-GB" b="0" i="0" dirty="0">
                <a:solidFill>
                  <a:srgbClr val="000000"/>
                </a:solidFill>
                <a:effectLst/>
              </a:rPr>
              <a:t>, er </a:t>
            </a:r>
            <a:r>
              <a:rPr lang="en-GB" b="1" i="0" dirty="0" err="1">
                <a:solidFill>
                  <a:srgbClr val="000000"/>
                </a:solidFill>
                <a:effectLst/>
              </a:rPr>
              <a:t>egnet</a:t>
            </a:r>
            <a:r>
              <a:rPr lang="en-GB" b="0" i="0" dirty="0">
                <a:solidFill>
                  <a:srgbClr val="000000"/>
                </a:solidFill>
                <a:effectLst/>
              </a:rPr>
              <a:t> </a:t>
            </a:r>
            <a:r>
              <a:rPr lang="en-GB" b="0" i="0" dirty="0" err="1">
                <a:solidFill>
                  <a:srgbClr val="000000"/>
                </a:solidFill>
                <a:effectLst/>
              </a:rPr>
              <a:t>til</a:t>
            </a:r>
            <a:r>
              <a:rPr lang="en-GB" b="0" i="0" dirty="0">
                <a:solidFill>
                  <a:srgbClr val="000000"/>
                </a:solidFill>
                <a:effectLst/>
              </a:rPr>
              <a:t> at </a:t>
            </a:r>
            <a:r>
              <a:rPr lang="en-GB" b="0" i="0" dirty="0" err="1">
                <a:solidFill>
                  <a:srgbClr val="000000"/>
                </a:solidFill>
                <a:effectLst/>
              </a:rPr>
              <a:t>nå</a:t>
            </a:r>
            <a:r>
              <a:rPr lang="en-GB" b="0" i="0" dirty="0">
                <a:solidFill>
                  <a:srgbClr val="000000"/>
                </a:solidFill>
                <a:effectLst/>
              </a:rPr>
              <a:t> det </a:t>
            </a:r>
            <a:r>
              <a:rPr lang="en-GB" b="0" i="0" dirty="0" err="1">
                <a:solidFill>
                  <a:srgbClr val="000000"/>
                </a:solidFill>
                <a:effectLst/>
              </a:rPr>
              <a:t>forfulgte</a:t>
            </a:r>
            <a:r>
              <a:rPr lang="en-GB" b="0" i="0" dirty="0">
                <a:solidFill>
                  <a:srgbClr val="000000"/>
                </a:solidFill>
                <a:effectLst/>
              </a:rPr>
              <a:t> </a:t>
            </a:r>
            <a:r>
              <a:rPr lang="en-GB" b="0" i="0" dirty="0" err="1">
                <a:solidFill>
                  <a:srgbClr val="000000"/>
                </a:solidFill>
                <a:effectLst/>
              </a:rPr>
              <a:t>formål</a:t>
            </a:r>
            <a:r>
              <a:rPr lang="en-GB" b="0" i="0" dirty="0">
                <a:solidFill>
                  <a:srgbClr val="000000"/>
                </a:solidFill>
                <a:effectLst/>
              </a:rPr>
              <a:t> </a:t>
            </a:r>
            <a:r>
              <a:rPr lang="en-GB" b="0" i="0" dirty="0" err="1">
                <a:solidFill>
                  <a:srgbClr val="000000"/>
                </a:solidFill>
                <a:effectLst/>
              </a:rPr>
              <a:t>og</a:t>
            </a:r>
            <a:r>
              <a:rPr lang="en-GB" b="0" i="0" dirty="0">
                <a:solidFill>
                  <a:srgbClr val="000000"/>
                </a:solidFill>
                <a:effectLst/>
              </a:rPr>
              <a:t> </a:t>
            </a:r>
            <a:r>
              <a:rPr lang="en-GB" b="1" i="0" dirty="0">
                <a:solidFill>
                  <a:srgbClr val="000000"/>
                </a:solidFill>
                <a:effectLst/>
              </a:rPr>
              <a:t>er </a:t>
            </a:r>
            <a:r>
              <a:rPr lang="en-GB" b="1" i="0" dirty="0" err="1">
                <a:solidFill>
                  <a:srgbClr val="000000"/>
                </a:solidFill>
                <a:effectLst/>
              </a:rPr>
              <a:t>nødvendig</a:t>
            </a:r>
            <a:r>
              <a:rPr lang="en-GB" b="1" i="0" dirty="0">
                <a:solidFill>
                  <a:srgbClr val="000000"/>
                </a:solidFill>
                <a:effectLst/>
              </a:rPr>
              <a:t> </a:t>
            </a:r>
            <a:r>
              <a:rPr lang="en-GB" b="0" i="0" dirty="0" err="1">
                <a:solidFill>
                  <a:srgbClr val="000000"/>
                </a:solidFill>
                <a:effectLst/>
              </a:rPr>
              <a:t>herfor</a:t>
            </a:r>
            <a:r>
              <a:rPr lang="en-GB" b="0" i="0" dirty="0">
                <a:solidFill>
                  <a:srgbClr val="000000"/>
                </a:solidFill>
                <a:effectLst/>
              </a:rPr>
              <a:t>. </a:t>
            </a:r>
          </a:p>
          <a:p>
            <a:pPr lvl="1">
              <a:buNone/>
            </a:pPr>
            <a:r>
              <a:rPr lang="en-GB" b="0" i="0" dirty="0">
                <a:solidFill>
                  <a:srgbClr val="000000"/>
                </a:solidFill>
                <a:effectLst/>
              </a:rPr>
              <a:t>Det </a:t>
            </a:r>
            <a:r>
              <a:rPr lang="en-GB" b="0" i="0" dirty="0" err="1">
                <a:solidFill>
                  <a:srgbClr val="000000"/>
                </a:solidFill>
                <a:effectLst/>
              </a:rPr>
              <a:t>kan</a:t>
            </a:r>
            <a:r>
              <a:rPr lang="en-GB" b="0" i="0" dirty="0">
                <a:solidFill>
                  <a:srgbClr val="000000"/>
                </a:solidFill>
                <a:effectLst/>
              </a:rPr>
              <a:t> </a:t>
            </a:r>
            <a:r>
              <a:rPr lang="en-GB" b="0" i="0" dirty="0" err="1">
                <a:solidFill>
                  <a:srgbClr val="000000"/>
                </a:solidFill>
                <a:effectLst/>
              </a:rPr>
              <a:t>bl.a</a:t>
            </a:r>
            <a:r>
              <a:rPr lang="en-GB" b="0" i="0" dirty="0">
                <a:solidFill>
                  <a:srgbClr val="000000"/>
                </a:solidFill>
                <a:effectLst/>
              </a:rPr>
              <a:t>. </a:t>
            </a:r>
            <a:r>
              <a:rPr lang="en-GB" b="0" i="0" dirty="0" err="1">
                <a:solidFill>
                  <a:srgbClr val="000000"/>
                </a:solidFill>
                <a:effectLst/>
              </a:rPr>
              <a:t>være</a:t>
            </a:r>
            <a:r>
              <a:rPr lang="en-GB" b="0" i="0" dirty="0">
                <a:solidFill>
                  <a:srgbClr val="000000"/>
                </a:solidFill>
                <a:effectLst/>
              </a:rPr>
              <a:t> </a:t>
            </a:r>
            <a:r>
              <a:rPr lang="en-GB" b="0" i="0" dirty="0" err="1">
                <a:solidFill>
                  <a:srgbClr val="000000"/>
                </a:solidFill>
                <a:effectLst/>
              </a:rPr>
              <a:t>på</a:t>
            </a:r>
            <a:r>
              <a:rPr lang="en-GB" b="0" i="0" dirty="0">
                <a:solidFill>
                  <a:srgbClr val="000000"/>
                </a:solidFill>
                <a:effectLst/>
              </a:rPr>
              <a:t> </a:t>
            </a:r>
            <a:r>
              <a:rPr lang="en-GB" b="0" i="0" dirty="0" err="1">
                <a:solidFill>
                  <a:srgbClr val="000000"/>
                </a:solidFill>
                <a:effectLst/>
              </a:rPr>
              <a:t>grund</a:t>
            </a:r>
            <a:r>
              <a:rPr lang="en-GB" b="0" i="0" dirty="0">
                <a:solidFill>
                  <a:srgbClr val="000000"/>
                </a:solidFill>
                <a:effectLst/>
              </a:rPr>
              <a:t> </a:t>
            </a:r>
            <a:r>
              <a:rPr lang="en-GB" b="0" i="0" dirty="0" err="1">
                <a:solidFill>
                  <a:srgbClr val="000000"/>
                </a:solidFill>
                <a:effectLst/>
              </a:rPr>
              <a:t>af</a:t>
            </a:r>
            <a:r>
              <a:rPr lang="en-GB" b="0" i="0" dirty="0">
                <a:solidFill>
                  <a:srgbClr val="000000"/>
                </a:solidFill>
                <a:effectLst/>
              </a:rPr>
              <a:t> </a:t>
            </a:r>
            <a:r>
              <a:rPr lang="en-GB" b="1" i="0" dirty="0">
                <a:solidFill>
                  <a:srgbClr val="000000"/>
                </a:solidFill>
                <a:effectLst/>
              </a:rPr>
              <a:t>den </a:t>
            </a:r>
            <a:r>
              <a:rPr lang="en-GB" b="1" i="0" dirty="0" err="1">
                <a:solidFill>
                  <a:srgbClr val="000000"/>
                </a:solidFill>
                <a:effectLst/>
              </a:rPr>
              <a:t>særlige</a:t>
            </a:r>
            <a:r>
              <a:rPr lang="en-GB" b="1" i="0" dirty="0">
                <a:solidFill>
                  <a:srgbClr val="000000"/>
                </a:solidFill>
                <a:effectLst/>
              </a:rPr>
              <a:t> </a:t>
            </a:r>
            <a:r>
              <a:rPr lang="en-GB" b="1" i="0" dirty="0" err="1">
                <a:solidFill>
                  <a:srgbClr val="000000"/>
                </a:solidFill>
                <a:effectLst/>
              </a:rPr>
              <a:t>karakter</a:t>
            </a:r>
            <a:r>
              <a:rPr lang="en-GB" b="1" i="0" dirty="0">
                <a:solidFill>
                  <a:srgbClr val="000000"/>
                </a:solidFill>
                <a:effectLst/>
              </a:rPr>
              <a:t> </a:t>
            </a:r>
            <a:r>
              <a:rPr lang="en-GB" b="1" i="0" dirty="0" err="1">
                <a:solidFill>
                  <a:srgbClr val="000000"/>
                </a:solidFill>
                <a:effectLst/>
              </a:rPr>
              <a:t>af</a:t>
            </a:r>
            <a:r>
              <a:rPr lang="en-GB" b="1" i="0" dirty="0">
                <a:solidFill>
                  <a:srgbClr val="000000"/>
                </a:solidFill>
                <a:effectLst/>
              </a:rPr>
              <a:t> de </a:t>
            </a:r>
            <a:r>
              <a:rPr lang="en-GB" b="1" i="0" dirty="0" err="1">
                <a:solidFill>
                  <a:srgbClr val="000000"/>
                </a:solidFill>
                <a:effectLst/>
              </a:rPr>
              <a:t>opgaver</a:t>
            </a:r>
            <a:r>
              <a:rPr lang="en-GB" b="1" i="0" dirty="0">
                <a:solidFill>
                  <a:srgbClr val="000000"/>
                </a:solidFill>
                <a:effectLst/>
              </a:rPr>
              <a:t>, med </a:t>
            </a:r>
            <a:r>
              <a:rPr lang="en-GB" b="1" i="0" dirty="0" err="1">
                <a:solidFill>
                  <a:srgbClr val="000000"/>
                </a:solidFill>
                <a:effectLst/>
              </a:rPr>
              <a:t>henblik</a:t>
            </a:r>
            <a:r>
              <a:rPr lang="en-GB" b="1" i="0" dirty="0">
                <a:solidFill>
                  <a:srgbClr val="000000"/>
                </a:solidFill>
                <a:effectLst/>
              </a:rPr>
              <a:t> </a:t>
            </a:r>
            <a:r>
              <a:rPr lang="en-GB" b="1" i="0" dirty="0" err="1">
                <a:solidFill>
                  <a:srgbClr val="000000"/>
                </a:solidFill>
                <a:effectLst/>
              </a:rPr>
              <a:t>på</a:t>
            </a:r>
            <a:r>
              <a:rPr lang="en-GB" b="1" i="0" dirty="0">
                <a:solidFill>
                  <a:srgbClr val="000000"/>
                </a:solidFill>
                <a:effectLst/>
              </a:rPr>
              <a:t> </a:t>
            </a:r>
            <a:r>
              <a:rPr lang="en-GB" b="1" i="0" dirty="0" err="1">
                <a:solidFill>
                  <a:srgbClr val="000000"/>
                </a:solidFill>
                <a:effectLst/>
              </a:rPr>
              <a:t>hvis</a:t>
            </a:r>
            <a:r>
              <a:rPr lang="en-GB" b="1" i="0" dirty="0">
                <a:solidFill>
                  <a:srgbClr val="000000"/>
                </a:solidFill>
                <a:effectLst/>
              </a:rPr>
              <a:t> </a:t>
            </a:r>
            <a:r>
              <a:rPr lang="en-GB" b="1" i="0" dirty="0" err="1">
                <a:solidFill>
                  <a:srgbClr val="000000"/>
                </a:solidFill>
                <a:effectLst/>
              </a:rPr>
              <a:t>udførelse</a:t>
            </a:r>
            <a:r>
              <a:rPr lang="en-GB" b="1" i="0" dirty="0">
                <a:solidFill>
                  <a:srgbClr val="000000"/>
                </a:solidFill>
                <a:effectLst/>
              </a:rPr>
              <a:t> de </a:t>
            </a:r>
            <a:r>
              <a:rPr lang="en-GB" b="1" i="0" dirty="0" err="1">
                <a:solidFill>
                  <a:srgbClr val="000000"/>
                </a:solidFill>
                <a:effectLst/>
              </a:rPr>
              <a:t>tidsbegrænsede</a:t>
            </a:r>
            <a:r>
              <a:rPr lang="en-GB" b="1" i="0" dirty="0">
                <a:solidFill>
                  <a:srgbClr val="000000"/>
                </a:solidFill>
                <a:effectLst/>
              </a:rPr>
              <a:t> </a:t>
            </a:r>
            <a:r>
              <a:rPr lang="en-GB" b="1" i="0" dirty="0" err="1">
                <a:solidFill>
                  <a:srgbClr val="000000"/>
                </a:solidFill>
                <a:effectLst/>
              </a:rPr>
              <a:t>kontrakter</a:t>
            </a:r>
            <a:r>
              <a:rPr lang="en-GB" b="1" i="0" dirty="0">
                <a:solidFill>
                  <a:srgbClr val="000000"/>
                </a:solidFill>
                <a:effectLst/>
              </a:rPr>
              <a:t> er </a:t>
            </a:r>
            <a:r>
              <a:rPr lang="en-GB" b="1" i="0" dirty="0" err="1">
                <a:solidFill>
                  <a:srgbClr val="000000"/>
                </a:solidFill>
                <a:effectLst/>
              </a:rPr>
              <a:t>blevet</a:t>
            </a:r>
            <a:r>
              <a:rPr lang="en-GB" b="1" i="0" dirty="0">
                <a:solidFill>
                  <a:srgbClr val="000000"/>
                </a:solidFill>
                <a:effectLst/>
              </a:rPr>
              <a:t> </a:t>
            </a:r>
            <a:r>
              <a:rPr lang="en-GB" b="1" i="0" dirty="0" err="1">
                <a:solidFill>
                  <a:srgbClr val="000000"/>
                </a:solidFill>
                <a:effectLst/>
              </a:rPr>
              <a:t>indgået</a:t>
            </a:r>
            <a:r>
              <a:rPr lang="en-GB" b="1" i="0" dirty="0">
                <a:solidFill>
                  <a:srgbClr val="000000"/>
                </a:solidFill>
                <a:effectLst/>
              </a:rPr>
              <a:t>, </a:t>
            </a:r>
            <a:r>
              <a:rPr lang="en-GB" b="0" i="0" dirty="0" err="1">
                <a:solidFill>
                  <a:srgbClr val="000000"/>
                </a:solidFill>
                <a:effectLst/>
              </a:rPr>
              <a:t>samt</a:t>
            </a:r>
            <a:r>
              <a:rPr lang="en-GB" b="0" i="0" dirty="0">
                <a:solidFill>
                  <a:srgbClr val="000000"/>
                </a:solidFill>
                <a:effectLst/>
              </a:rPr>
              <a:t> de </a:t>
            </a:r>
            <a:r>
              <a:rPr lang="en-GB" b="0" i="0" dirty="0" err="1">
                <a:solidFill>
                  <a:srgbClr val="000000"/>
                </a:solidFill>
                <a:effectLst/>
              </a:rPr>
              <a:t>hermed</a:t>
            </a:r>
            <a:r>
              <a:rPr lang="en-GB" b="0" i="0" dirty="0">
                <a:solidFill>
                  <a:srgbClr val="000000"/>
                </a:solidFill>
                <a:effectLst/>
              </a:rPr>
              <a:t> </a:t>
            </a:r>
            <a:r>
              <a:rPr lang="en-GB" b="0" i="0" dirty="0" err="1">
                <a:solidFill>
                  <a:srgbClr val="000000"/>
                </a:solidFill>
                <a:effectLst/>
              </a:rPr>
              <a:t>forbundne</a:t>
            </a:r>
            <a:r>
              <a:rPr lang="en-GB" b="0" i="0" dirty="0">
                <a:solidFill>
                  <a:srgbClr val="000000"/>
                </a:solidFill>
                <a:effectLst/>
              </a:rPr>
              <a:t> </a:t>
            </a:r>
            <a:r>
              <a:rPr lang="en-GB" b="0" i="0" dirty="0" err="1">
                <a:solidFill>
                  <a:srgbClr val="000000"/>
                </a:solidFill>
                <a:effectLst/>
              </a:rPr>
              <a:t>kendetegn</a:t>
            </a:r>
            <a:r>
              <a:rPr lang="en-GB" b="0" i="0" dirty="0">
                <a:solidFill>
                  <a:srgbClr val="000000"/>
                </a:solidFill>
                <a:effectLst/>
              </a:rPr>
              <a:t> </a:t>
            </a:r>
            <a:r>
              <a:rPr lang="en-GB" b="1" i="0" dirty="0" err="1">
                <a:solidFill>
                  <a:srgbClr val="000000"/>
                </a:solidFill>
                <a:effectLst/>
              </a:rPr>
              <a:t>eller</a:t>
            </a:r>
            <a:r>
              <a:rPr lang="en-GB" b="0" i="0" dirty="0">
                <a:solidFill>
                  <a:srgbClr val="000000"/>
                </a:solidFill>
                <a:effectLst/>
              </a:rPr>
              <a:t> </a:t>
            </a:r>
            <a:r>
              <a:rPr lang="en-GB" b="0" i="0" dirty="0" err="1">
                <a:solidFill>
                  <a:srgbClr val="000000"/>
                </a:solidFill>
                <a:effectLst/>
              </a:rPr>
              <a:t>i</a:t>
            </a:r>
            <a:r>
              <a:rPr lang="en-GB" b="0" i="0" dirty="0">
                <a:solidFill>
                  <a:srgbClr val="000000"/>
                </a:solidFill>
                <a:effectLst/>
              </a:rPr>
              <a:t> </a:t>
            </a:r>
            <a:r>
              <a:rPr lang="en-GB" b="0" i="0" dirty="0" err="1">
                <a:solidFill>
                  <a:srgbClr val="000000"/>
                </a:solidFill>
                <a:effectLst/>
              </a:rPr>
              <a:t>givet</a:t>
            </a:r>
            <a:r>
              <a:rPr lang="en-GB" b="0" i="0" dirty="0">
                <a:solidFill>
                  <a:srgbClr val="000000"/>
                </a:solidFill>
                <a:effectLst/>
              </a:rPr>
              <a:t> </a:t>
            </a:r>
            <a:r>
              <a:rPr lang="en-GB" b="0" i="0" dirty="0" err="1">
                <a:solidFill>
                  <a:srgbClr val="000000"/>
                </a:solidFill>
                <a:effectLst/>
              </a:rPr>
              <a:t>fald</a:t>
            </a:r>
            <a:r>
              <a:rPr lang="en-GB" b="0" i="0" dirty="0">
                <a:solidFill>
                  <a:srgbClr val="000000"/>
                </a:solidFill>
                <a:effectLst/>
              </a:rPr>
              <a:t> </a:t>
            </a:r>
            <a:r>
              <a:rPr lang="en-GB" b="0" i="0" dirty="0" err="1">
                <a:solidFill>
                  <a:srgbClr val="000000"/>
                </a:solidFill>
                <a:effectLst/>
              </a:rPr>
              <a:t>på</a:t>
            </a:r>
            <a:r>
              <a:rPr lang="en-GB" b="0" i="0" dirty="0">
                <a:solidFill>
                  <a:srgbClr val="000000"/>
                </a:solidFill>
                <a:effectLst/>
              </a:rPr>
              <a:t> </a:t>
            </a:r>
            <a:r>
              <a:rPr lang="en-GB" b="0" i="0" dirty="0" err="1">
                <a:solidFill>
                  <a:srgbClr val="000000"/>
                </a:solidFill>
                <a:effectLst/>
              </a:rPr>
              <a:t>grund</a:t>
            </a:r>
            <a:r>
              <a:rPr lang="en-GB" b="0" i="0" dirty="0">
                <a:solidFill>
                  <a:srgbClr val="000000"/>
                </a:solidFill>
                <a:effectLst/>
              </a:rPr>
              <a:t> </a:t>
            </a:r>
            <a:r>
              <a:rPr lang="en-GB" b="0" i="0" dirty="0" err="1">
                <a:solidFill>
                  <a:srgbClr val="000000"/>
                </a:solidFill>
                <a:effectLst/>
              </a:rPr>
              <a:t>af</a:t>
            </a:r>
            <a:r>
              <a:rPr lang="en-GB" b="0" i="0" dirty="0">
                <a:solidFill>
                  <a:srgbClr val="000000"/>
                </a:solidFill>
                <a:effectLst/>
              </a:rPr>
              <a:t> </a:t>
            </a:r>
            <a:r>
              <a:rPr lang="en-GB" b="1" i="0" dirty="0" err="1">
                <a:solidFill>
                  <a:srgbClr val="000000"/>
                </a:solidFill>
                <a:effectLst/>
              </a:rPr>
              <a:t>medlemsstatens</a:t>
            </a:r>
            <a:r>
              <a:rPr lang="en-GB" b="1" i="0" dirty="0">
                <a:solidFill>
                  <a:srgbClr val="000000"/>
                </a:solidFill>
                <a:effectLst/>
              </a:rPr>
              <a:t> </a:t>
            </a:r>
            <a:r>
              <a:rPr lang="en-GB" b="1" i="0" dirty="0" err="1">
                <a:solidFill>
                  <a:srgbClr val="000000"/>
                </a:solidFill>
                <a:effectLst/>
              </a:rPr>
              <a:t>forfølgelse</a:t>
            </a:r>
            <a:r>
              <a:rPr lang="en-GB" b="1" i="0" dirty="0">
                <a:solidFill>
                  <a:srgbClr val="000000"/>
                </a:solidFill>
                <a:effectLst/>
              </a:rPr>
              <a:t> </a:t>
            </a:r>
            <a:r>
              <a:rPr lang="en-GB" b="1" i="0" dirty="0" err="1">
                <a:solidFill>
                  <a:srgbClr val="000000"/>
                </a:solidFill>
                <a:effectLst/>
              </a:rPr>
              <a:t>af</a:t>
            </a:r>
            <a:r>
              <a:rPr lang="en-GB" b="1" i="0" dirty="0">
                <a:solidFill>
                  <a:srgbClr val="000000"/>
                </a:solidFill>
                <a:effectLst/>
              </a:rPr>
              <a:t> et </a:t>
            </a:r>
            <a:r>
              <a:rPr lang="en-GB" b="1" i="0" dirty="0" err="1">
                <a:solidFill>
                  <a:srgbClr val="000000"/>
                </a:solidFill>
                <a:effectLst/>
              </a:rPr>
              <a:t>lovligt</a:t>
            </a:r>
            <a:r>
              <a:rPr lang="en-GB" b="1" i="0" dirty="0">
                <a:solidFill>
                  <a:srgbClr val="000000"/>
                </a:solidFill>
                <a:effectLst/>
              </a:rPr>
              <a:t> </a:t>
            </a:r>
            <a:r>
              <a:rPr lang="en-GB" b="1" i="0" dirty="0" err="1">
                <a:solidFill>
                  <a:srgbClr val="000000"/>
                </a:solidFill>
                <a:effectLst/>
              </a:rPr>
              <a:t>socialpolitisk</a:t>
            </a:r>
            <a:r>
              <a:rPr lang="en-GB" b="1" i="0" dirty="0">
                <a:solidFill>
                  <a:srgbClr val="000000"/>
                </a:solidFill>
                <a:effectLst/>
              </a:rPr>
              <a:t> </a:t>
            </a:r>
            <a:r>
              <a:rPr lang="en-GB" b="1" i="0" dirty="0" err="1">
                <a:solidFill>
                  <a:srgbClr val="000000"/>
                </a:solidFill>
                <a:effectLst/>
              </a:rPr>
              <a:t>formål</a:t>
            </a:r>
            <a:r>
              <a:rPr lang="en-GB" b="1" i="0" dirty="0">
                <a:solidFill>
                  <a:srgbClr val="000000"/>
                </a:solidFill>
                <a:effectLst/>
              </a:rPr>
              <a:t> </a:t>
            </a:r>
            <a:r>
              <a:rPr lang="en-GB" b="0" i="0" dirty="0">
                <a:solidFill>
                  <a:srgbClr val="000000"/>
                </a:solidFill>
                <a:effectLst/>
              </a:rPr>
              <a:t>(</a:t>
            </a:r>
            <a:r>
              <a:rPr lang="en-GB" b="0" i="0" dirty="0" err="1">
                <a:solidFill>
                  <a:srgbClr val="000000"/>
                </a:solidFill>
                <a:effectLst/>
              </a:rPr>
              <a:t>præmis</a:t>
            </a:r>
            <a:r>
              <a:rPr lang="en-GB" b="0" i="0" dirty="0">
                <a:solidFill>
                  <a:srgbClr val="000000"/>
                </a:solidFill>
                <a:effectLst/>
              </a:rPr>
              <a:t> 59)</a:t>
            </a:r>
          </a:p>
          <a:p>
            <a:pPr lvl="1">
              <a:buNone/>
            </a:pPr>
            <a:endParaRPr lang="en-DK" dirty="0"/>
          </a:p>
        </p:txBody>
      </p:sp>
      <p:sp>
        <p:nvSpPr>
          <p:cNvPr id="4" name="Date Placeholder 3">
            <a:extLst>
              <a:ext uri="{FF2B5EF4-FFF2-40B4-BE49-F238E27FC236}">
                <a16:creationId xmlns:a16="http://schemas.microsoft.com/office/drawing/2014/main" id="{015409B7-313A-6841-1117-1D7A3ABAEC18}"/>
              </a:ext>
            </a:extLst>
          </p:cNvPr>
          <p:cNvSpPr>
            <a:spLocks noGrp="1"/>
          </p:cNvSpPr>
          <p:nvPr>
            <p:ph type="dt" sz="half" idx="10"/>
          </p:nvPr>
        </p:nvSpPr>
        <p:spPr/>
        <p:txBody>
          <a:bodyPr/>
          <a:lstStyle/>
          <a:p>
            <a:fld id="{C942C650-6381-7D4E-8745-EC649A5FF165}" type="datetime1">
              <a:rPr lang="da-DK" smtClean="0"/>
              <a:t>22.05.2024</a:t>
            </a:fld>
            <a:r>
              <a:rPr lang="da-DK"/>
              <a:t>22-05-2024</a:t>
            </a:r>
          </a:p>
        </p:txBody>
      </p:sp>
      <p:sp>
        <p:nvSpPr>
          <p:cNvPr id="5" name="Rounded Rectangular Callout 4">
            <a:extLst>
              <a:ext uri="{FF2B5EF4-FFF2-40B4-BE49-F238E27FC236}">
                <a16:creationId xmlns:a16="http://schemas.microsoft.com/office/drawing/2014/main" id="{A7761BFD-6DF8-F64A-3656-1C3AED9EACB7}"/>
              </a:ext>
            </a:extLst>
          </p:cNvPr>
          <p:cNvSpPr/>
          <p:nvPr/>
        </p:nvSpPr>
        <p:spPr bwMode="auto">
          <a:xfrm>
            <a:off x="10000704" y="1317703"/>
            <a:ext cx="1872208" cy="468052"/>
          </a:xfrm>
          <a:prstGeom prst="wedgeRoundRectCallout">
            <a:avLst>
              <a:gd name="adj1" fmla="val -30767"/>
              <a:gd name="adj2" fmla="val 85679"/>
              <a:gd name="adj3" fmla="val 16667"/>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En restriktiv test</a:t>
            </a:r>
          </a:p>
        </p:txBody>
      </p:sp>
      <p:sp>
        <p:nvSpPr>
          <p:cNvPr id="6" name="Rounded Rectangular Callout 5">
            <a:extLst>
              <a:ext uri="{FF2B5EF4-FFF2-40B4-BE49-F238E27FC236}">
                <a16:creationId xmlns:a16="http://schemas.microsoft.com/office/drawing/2014/main" id="{57F7B90B-9326-13C8-FDC0-A5D8EB70314E}"/>
              </a:ext>
            </a:extLst>
          </p:cNvPr>
          <p:cNvSpPr/>
          <p:nvPr/>
        </p:nvSpPr>
        <p:spPr bwMode="auto">
          <a:xfrm>
            <a:off x="9594923" y="5443235"/>
            <a:ext cx="2277989" cy="877279"/>
          </a:xfrm>
          <a:prstGeom prst="wedgeRoundRectCallout">
            <a:avLst>
              <a:gd name="adj1" fmla="val -67235"/>
              <a:gd name="adj2" fmla="val 10824"/>
              <a:gd name="adj3" fmla="val 16667"/>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To situationer: </a:t>
            </a:r>
          </a:p>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lang="en-DK" sz="1600" dirty="0">
                <a:solidFill>
                  <a:schemeClr val="bg1"/>
                </a:solidFill>
              </a:rPr>
              <a:t>Opgavens karakter</a:t>
            </a:r>
          </a:p>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Socialpolitiske formål</a:t>
            </a:r>
          </a:p>
        </p:txBody>
      </p:sp>
    </p:spTree>
    <p:extLst>
      <p:ext uri="{BB962C8B-B14F-4D97-AF65-F5344CB8AC3E}">
        <p14:creationId xmlns:p14="http://schemas.microsoft.com/office/powerpoint/2010/main" val="3128482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5CD65-5446-98CF-097D-FE3DE8D82A6B}"/>
              </a:ext>
            </a:extLst>
          </p:cNvPr>
          <p:cNvSpPr>
            <a:spLocks noGrp="1"/>
          </p:cNvSpPr>
          <p:nvPr>
            <p:ph type="title"/>
          </p:nvPr>
        </p:nvSpPr>
        <p:spPr/>
        <p:txBody>
          <a:bodyPr/>
          <a:lstStyle/>
          <a:p>
            <a:r>
              <a:rPr lang="en-GB" dirty="0"/>
              <a:t>S</a:t>
            </a:r>
            <a:r>
              <a:rPr lang="en-DK" dirty="0"/>
              <a:t>ammenlignelig </a:t>
            </a:r>
            <a:br>
              <a:rPr lang="en-DK" dirty="0"/>
            </a:br>
            <a:r>
              <a:rPr lang="en-DK" dirty="0"/>
              <a:t>og/eller objektive grunde ?</a:t>
            </a:r>
          </a:p>
        </p:txBody>
      </p:sp>
      <p:sp>
        <p:nvSpPr>
          <p:cNvPr id="3" name="Content Placeholder 2">
            <a:extLst>
              <a:ext uri="{FF2B5EF4-FFF2-40B4-BE49-F238E27FC236}">
                <a16:creationId xmlns:a16="http://schemas.microsoft.com/office/drawing/2014/main" id="{6BE6B64E-C02F-1579-3418-4434B2BCD03A}"/>
              </a:ext>
            </a:extLst>
          </p:cNvPr>
          <p:cNvSpPr>
            <a:spLocks noGrp="1"/>
          </p:cNvSpPr>
          <p:nvPr>
            <p:ph idx="1"/>
          </p:nvPr>
        </p:nvSpPr>
        <p:spPr/>
        <p:txBody>
          <a:bodyPr/>
          <a:lstStyle/>
          <a:p>
            <a:pPr>
              <a:buNone/>
            </a:pPr>
            <a:endParaRPr lang="en-DK" dirty="0"/>
          </a:p>
          <a:p>
            <a:pPr>
              <a:buNone/>
            </a:pPr>
            <a:endParaRPr lang="en-DK" dirty="0"/>
          </a:p>
          <a:p>
            <a:endParaRPr lang="en-DK" dirty="0"/>
          </a:p>
        </p:txBody>
      </p:sp>
      <p:sp>
        <p:nvSpPr>
          <p:cNvPr id="4" name="Date Placeholder 3">
            <a:extLst>
              <a:ext uri="{FF2B5EF4-FFF2-40B4-BE49-F238E27FC236}">
                <a16:creationId xmlns:a16="http://schemas.microsoft.com/office/drawing/2014/main" id="{ADE49B0D-8581-696E-A8EC-E630375DC5F1}"/>
              </a:ext>
            </a:extLst>
          </p:cNvPr>
          <p:cNvSpPr>
            <a:spLocks noGrp="1"/>
          </p:cNvSpPr>
          <p:nvPr>
            <p:ph type="dt" sz="half" idx="10"/>
          </p:nvPr>
        </p:nvSpPr>
        <p:spPr/>
        <p:txBody>
          <a:bodyPr/>
          <a:lstStyle/>
          <a:p>
            <a:fld id="{8858237F-D683-5B46-B936-CBF2324014F8}" type="datetime1">
              <a:rPr lang="da-DK" smtClean="0"/>
              <a:t>22.05.2024</a:t>
            </a:fld>
            <a:r>
              <a:rPr lang="da-DK"/>
              <a:t>22-05-2024</a:t>
            </a:r>
          </a:p>
        </p:txBody>
      </p:sp>
    </p:spTree>
    <p:extLst>
      <p:ext uri="{BB962C8B-B14F-4D97-AF65-F5344CB8AC3E}">
        <p14:creationId xmlns:p14="http://schemas.microsoft.com/office/powerpoint/2010/main" val="1720842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CDA2D-77A3-7BFE-ABD3-6405777A6F58}"/>
              </a:ext>
            </a:extLst>
          </p:cNvPr>
          <p:cNvSpPr>
            <a:spLocks noGrp="1"/>
          </p:cNvSpPr>
          <p:nvPr>
            <p:ph type="title"/>
          </p:nvPr>
        </p:nvSpPr>
        <p:spPr/>
        <p:txBody>
          <a:bodyPr/>
          <a:lstStyle/>
          <a:p>
            <a:r>
              <a:rPr lang="en-DK" dirty="0"/>
              <a:t>Dernæst: misbrugsværn</a:t>
            </a:r>
          </a:p>
        </p:txBody>
      </p:sp>
      <p:sp>
        <p:nvSpPr>
          <p:cNvPr id="3" name="Content Placeholder 2">
            <a:extLst>
              <a:ext uri="{FF2B5EF4-FFF2-40B4-BE49-F238E27FC236}">
                <a16:creationId xmlns:a16="http://schemas.microsoft.com/office/drawing/2014/main" id="{FD27B49A-C733-9A5E-0397-B6661D8EF892}"/>
              </a:ext>
            </a:extLst>
          </p:cNvPr>
          <p:cNvSpPr>
            <a:spLocks noGrp="1"/>
          </p:cNvSpPr>
          <p:nvPr>
            <p:ph idx="1"/>
          </p:nvPr>
        </p:nvSpPr>
        <p:spPr/>
        <p:txBody>
          <a:bodyPr/>
          <a:lstStyle/>
          <a:p>
            <a:endParaRPr lang="en-DK"/>
          </a:p>
        </p:txBody>
      </p:sp>
      <p:sp>
        <p:nvSpPr>
          <p:cNvPr id="4" name="Date Placeholder 3">
            <a:extLst>
              <a:ext uri="{FF2B5EF4-FFF2-40B4-BE49-F238E27FC236}">
                <a16:creationId xmlns:a16="http://schemas.microsoft.com/office/drawing/2014/main" id="{122440AC-BC9C-240B-47AF-813C1B5E452B}"/>
              </a:ext>
            </a:extLst>
          </p:cNvPr>
          <p:cNvSpPr>
            <a:spLocks noGrp="1"/>
          </p:cNvSpPr>
          <p:nvPr>
            <p:ph type="dt" sz="half" idx="10"/>
          </p:nvPr>
        </p:nvSpPr>
        <p:spPr/>
        <p:txBody>
          <a:bodyPr/>
          <a:lstStyle/>
          <a:p>
            <a:fld id="{0E283F86-92EF-574F-ABC4-4498BA956894}" type="datetime1">
              <a:rPr lang="da-DK" smtClean="0"/>
              <a:t>22.05.2024</a:t>
            </a:fld>
            <a:r>
              <a:rPr lang="da-DK"/>
              <a:t>22-05-2024</a:t>
            </a:r>
          </a:p>
        </p:txBody>
      </p:sp>
    </p:spTree>
    <p:extLst>
      <p:ext uri="{BB962C8B-B14F-4D97-AF65-F5344CB8AC3E}">
        <p14:creationId xmlns:p14="http://schemas.microsoft.com/office/powerpoint/2010/main" val="2833023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a-DK" dirty="0"/>
              <a:t>Misbrugsværn – objektive grunde</a:t>
            </a:r>
          </a:p>
        </p:txBody>
      </p:sp>
      <p:sp>
        <p:nvSpPr>
          <p:cNvPr id="5" name="Content Placeholder 4"/>
          <p:cNvSpPr>
            <a:spLocks noGrp="1"/>
          </p:cNvSpPr>
          <p:nvPr>
            <p:ph idx="1"/>
          </p:nvPr>
        </p:nvSpPr>
        <p:spPr>
          <a:xfrm>
            <a:off x="981844" y="1772816"/>
            <a:ext cx="10585176" cy="4205225"/>
          </a:xfrm>
        </p:spPr>
        <p:txBody>
          <a:bodyPr/>
          <a:lstStyle/>
          <a:p>
            <a:pPr>
              <a:buNone/>
            </a:pPr>
            <a:r>
              <a:rPr lang="en-GB" sz="1800" b="1" dirty="0" err="1">
                <a:solidFill>
                  <a:srgbClr val="212529"/>
                </a:solidFill>
              </a:rPr>
              <a:t>Tidsbegrænset</a:t>
            </a:r>
            <a:r>
              <a:rPr lang="en-GB" sz="1800" b="1" dirty="0">
                <a:solidFill>
                  <a:srgbClr val="212529"/>
                </a:solidFill>
              </a:rPr>
              <a:t> </a:t>
            </a:r>
            <a:r>
              <a:rPr lang="en-GB" sz="1800" b="1" dirty="0" err="1">
                <a:solidFill>
                  <a:srgbClr val="212529"/>
                </a:solidFill>
              </a:rPr>
              <a:t>ansatte</a:t>
            </a:r>
            <a:r>
              <a:rPr lang="en-GB" sz="1800" b="1" dirty="0">
                <a:solidFill>
                  <a:srgbClr val="212529"/>
                </a:solidFill>
              </a:rPr>
              <a:t> </a:t>
            </a:r>
            <a:r>
              <a:rPr lang="en-GB" sz="1800" b="1" dirty="0" err="1">
                <a:solidFill>
                  <a:srgbClr val="212529"/>
                </a:solidFill>
              </a:rPr>
              <a:t>og</a:t>
            </a:r>
            <a:r>
              <a:rPr lang="en-GB" sz="1800" b="1" dirty="0">
                <a:solidFill>
                  <a:srgbClr val="212529"/>
                </a:solidFill>
              </a:rPr>
              <a:t> </a:t>
            </a:r>
            <a:r>
              <a:rPr lang="en-GB" sz="1800" b="1" dirty="0" err="1">
                <a:solidFill>
                  <a:srgbClr val="212529"/>
                </a:solidFill>
              </a:rPr>
              <a:t>vikarer</a:t>
            </a:r>
            <a:r>
              <a:rPr lang="en-GB" sz="1800" b="1" dirty="0">
                <a:solidFill>
                  <a:srgbClr val="212529"/>
                </a:solidFill>
              </a:rPr>
              <a:t>: </a:t>
            </a:r>
            <a:r>
              <a:rPr lang="en-GB" sz="1800" b="1" dirty="0" err="1">
                <a:solidFill>
                  <a:srgbClr val="212529"/>
                </a:solidFill>
              </a:rPr>
              <a:t>Ikke</a:t>
            </a:r>
            <a:r>
              <a:rPr lang="en-GB" sz="1800" b="1" dirty="0">
                <a:solidFill>
                  <a:srgbClr val="212529"/>
                </a:solidFill>
              </a:rPr>
              <a:t> </a:t>
            </a:r>
            <a:r>
              <a:rPr lang="en-GB" sz="1800" b="1" dirty="0" err="1">
                <a:solidFill>
                  <a:srgbClr val="212529"/>
                </a:solidFill>
              </a:rPr>
              <a:t>flere</a:t>
            </a:r>
            <a:r>
              <a:rPr lang="en-GB" sz="1800" b="1" dirty="0">
                <a:solidFill>
                  <a:srgbClr val="212529"/>
                </a:solidFill>
              </a:rPr>
              <a:t> </a:t>
            </a:r>
            <a:r>
              <a:rPr lang="en-GB" sz="1800" b="1" dirty="0" err="1">
                <a:solidFill>
                  <a:srgbClr val="212529"/>
                </a:solidFill>
              </a:rPr>
              <a:t>på</a:t>
            </a:r>
            <a:r>
              <a:rPr lang="en-GB" sz="1800" b="1" dirty="0">
                <a:solidFill>
                  <a:srgbClr val="212529"/>
                </a:solidFill>
              </a:rPr>
              <a:t> </a:t>
            </a:r>
            <a:r>
              <a:rPr lang="en-GB" sz="1800" b="1" dirty="0" err="1">
                <a:solidFill>
                  <a:srgbClr val="212529"/>
                </a:solidFill>
              </a:rPr>
              <a:t>hinanden</a:t>
            </a:r>
            <a:r>
              <a:rPr lang="en-GB" sz="1800" b="1" dirty="0">
                <a:solidFill>
                  <a:srgbClr val="212529"/>
                </a:solidFill>
              </a:rPr>
              <a:t> </a:t>
            </a:r>
            <a:r>
              <a:rPr lang="en-GB" sz="1800" b="1" dirty="0" err="1">
                <a:solidFill>
                  <a:srgbClr val="212529"/>
                </a:solidFill>
              </a:rPr>
              <a:t>følgende</a:t>
            </a:r>
            <a:r>
              <a:rPr lang="en-GB" sz="1800" b="1" dirty="0">
                <a:solidFill>
                  <a:srgbClr val="212529"/>
                </a:solidFill>
              </a:rPr>
              <a:t> </a:t>
            </a:r>
            <a:r>
              <a:rPr lang="en-GB" sz="1800" b="1" dirty="0" err="1">
                <a:solidFill>
                  <a:srgbClr val="212529"/>
                </a:solidFill>
              </a:rPr>
              <a:t>udsendelser</a:t>
            </a:r>
            <a:r>
              <a:rPr lang="en-GB" sz="1800" dirty="0">
                <a:solidFill>
                  <a:srgbClr val="212529"/>
                </a:solidFill>
              </a:rPr>
              <a:t>, </a:t>
            </a:r>
            <a:r>
              <a:rPr lang="en-GB" sz="1800" dirty="0" err="1">
                <a:solidFill>
                  <a:srgbClr val="212529"/>
                </a:solidFill>
              </a:rPr>
              <a:t>medmindre</a:t>
            </a:r>
            <a:r>
              <a:rPr lang="en-GB" sz="1800" dirty="0">
                <a:solidFill>
                  <a:srgbClr val="212529"/>
                </a:solidFill>
              </a:rPr>
              <a:t> der er </a:t>
            </a:r>
            <a:r>
              <a:rPr lang="en-GB" sz="1800" dirty="0" err="1">
                <a:solidFill>
                  <a:srgbClr val="212529"/>
                </a:solidFill>
              </a:rPr>
              <a:t>objektive</a:t>
            </a:r>
            <a:r>
              <a:rPr lang="en-GB" sz="1800" dirty="0">
                <a:solidFill>
                  <a:srgbClr val="212529"/>
                </a:solidFill>
              </a:rPr>
              <a:t> </a:t>
            </a:r>
            <a:r>
              <a:rPr lang="en-GB" sz="1800" dirty="0" err="1">
                <a:solidFill>
                  <a:srgbClr val="212529"/>
                </a:solidFill>
              </a:rPr>
              <a:t>grunde</a:t>
            </a:r>
            <a:endParaRPr lang="en-GB" sz="1800" dirty="0">
              <a:solidFill>
                <a:srgbClr val="212529"/>
              </a:solidFill>
            </a:endParaRPr>
          </a:p>
          <a:p>
            <a:pPr marL="285750" indent="-285750">
              <a:buFontTx/>
              <a:buChar char="-"/>
            </a:pPr>
            <a:r>
              <a:rPr lang="en-GB" sz="1800" dirty="0">
                <a:solidFill>
                  <a:srgbClr val="212529"/>
                </a:solidFill>
              </a:rPr>
              <a:t>Et </a:t>
            </a:r>
            <a:r>
              <a:rPr lang="en-GB" sz="1800" dirty="0" err="1">
                <a:solidFill>
                  <a:srgbClr val="212529"/>
                </a:solidFill>
              </a:rPr>
              <a:t>værn</a:t>
            </a:r>
            <a:r>
              <a:rPr lang="en-GB" sz="1800" dirty="0">
                <a:solidFill>
                  <a:srgbClr val="212529"/>
                </a:solidFill>
              </a:rPr>
              <a:t> mod </a:t>
            </a:r>
            <a:r>
              <a:rPr lang="en-GB" sz="1800" dirty="0" err="1">
                <a:solidFill>
                  <a:srgbClr val="212529"/>
                </a:solidFill>
              </a:rPr>
              <a:t>misbrug</a:t>
            </a:r>
            <a:endParaRPr lang="en-GB" sz="1800" dirty="0">
              <a:solidFill>
                <a:srgbClr val="212529"/>
              </a:solidFill>
            </a:endParaRPr>
          </a:p>
          <a:p>
            <a:pPr marL="285750" indent="-285750">
              <a:buFontTx/>
              <a:buChar char="-"/>
            </a:pPr>
            <a:endParaRPr lang="en-GB" sz="1800" dirty="0">
              <a:solidFill>
                <a:srgbClr val="212529"/>
              </a:solidFill>
            </a:endParaRPr>
          </a:p>
          <a:p>
            <a:pPr>
              <a:buNone/>
            </a:pPr>
            <a:r>
              <a:rPr lang="en-GB" sz="1800" b="1" dirty="0" err="1">
                <a:solidFill>
                  <a:srgbClr val="212529"/>
                </a:solidFill>
              </a:rPr>
              <a:t>Medlemsstaterne</a:t>
            </a:r>
            <a:r>
              <a:rPr lang="en-GB" sz="1800" b="1" dirty="0">
                <a:solidFill>
                  <a:srgbClr val="212529"/>
                </a:solidFill>
              </a:rPr>
              <a:t> </a:t>
            </a:r>
            <a:r>
              <a:rPr lang="en-GB" sz="1800" b="1" dirty="0" err="1">
                <a:solidFill>
                  <a:srgbClr val="212529"/>
                </a:solidFill>
              </a:rPr>
              <a:t>kan</a:t>
            </a:r>
            <a:r>
              <a:rPr lang="en-GB" sz="1800" b="1" dirty="0">
                <a:solidFill>
                  <a:srgbClr val="212529"/>
                </a:solidFill>
              </a:rPr>
              <a:t> </a:t>
            </a:r>
            <a:r>
              <a:rPr lang="en-GB" sz="1800" b="1" dirty="0" err="1">
                <a:solidFill>
                  <a:srgbClr val="212529"/>
                </a:solidFill>
              </a:rPr>
              <a:t>ifølge</a:t>
            </a:r>
            <a:r>
              <a:rPr lang="en-GB" sz="1800" b="1" dirty="0">
                <a:solidFill>
                  <a:srgbClr val="212529"/>
                </a:solidFill>
              </a:rPr>
              <a:t> </a:t>
            </a:r>
            <a:r>
              <a:rPr lang="en-GB" sz="1800" b="1" dirty="0" err="1">
                <a:solidFill>
                  <a:srgbClr val="212529"/>
                </a:solidFill>
              </a:rPr>
              <a:t>rammeaftalens</a:t>
            </a:r>
            <a:r>
              <a:rPr lang="en-GB" sz="1800" b="1" dirty="0">
                <a:solidFill>
                  <a:srgbClr val="212529"/>
                </a:solidFill>
              </a:rPr>
              <a:t> § 5 </a:t>
            </a:r>
            <a:r>
              <a:rPr lang="en-GB" sz="1800" b="1" dirty="0" err="1">
                <a:solidFill>
                  <a:srgbClr val="212529"/>
                </a:solidFill>
              </a:rPr>
              <a:t>vælge</a:t>
            </a:r>
            <a:r>
              <a:rPr lang="en-GB" sz="1800" b="1" dirty="0">
                <a:solidFill>
                  <a:srgbClr val="212529"/>
                </a:solidFill>
              </a:rPr>
              <a:t> </a:t>
            </a:r>
            <a:r>
              <a:rPr lang="en-GB" sz="1800" b="1" dirty="0" err="1">
                <a:solidFill>
                  <a:srgbClr val="212529"/>
                </a:solidFill>
              </a:rPr>
              <a:t>mellem</a:t>
            </a:r>
            <a:r>
              <a:rPr lang="en-GB" sz="1800" b="1" dirty="0">
                <a:solidFill>
                  <a:srgbClr val="212529"/>
                </a:solidFill>
              </a:rPr>
              <a:t> 3 (4) </a:t>
            </a:r>
            <a:r>
              <a:rPr lang="en-GB" sz="1800" b="1" dirty="0" err="1">
                <a:solidFill>
                  <a:srgbClr val="212529"/>
                </a:solidFill>
              </a:rPr>
              <a:t>forskellige</a:t>
            </a:r>
            <a:r>
              <a:rPr lang="en-GB" sz="1800" b="1" dirty="0">
                <a:solidFill>
                  <a:srgbClr val="212529"/>
                </a:solidFill>
              </a:rPr>
              <a:t> </a:t>
            </a:r>
            <a:r>
              <a:rPr lang="en-GB" sz="1800" b="1" dirty="0" err="1">
                <a:solidFill>
                  <a:srgbClr val="212529"/>
                </a:solidFill>
              </a:rPr>
              <a:t>værn</a:t>
            </a:r>
            <a:r>
              <a:rPr lang="en-GB" sz="1800" b="1" dirty="0">
                <a:solidFill>
                  <a:srgbClr val="212529"/>
                </a:solidFill>
              </a:rPr>
              <a:t>:</a:t>
            </a:r>
          </a:p>
          <a:p>
            <a:pPr marL="717750" lvl="1" indent="-285750">
              <a:buFontTx/>
              <a:buChar char="-"/>
            </a:pPr>
            <a:r>
              <a:rPr lang="en-GB" sz="1800" dirty="0" err="1">
                <a:solidFill>
                  <a:srgbClr val="212529"/>
                </a:solidFill>
              </a:rPr>
              <a:t>Objektive</a:t>
            </a:r>
            <a:r>
              <a:rPr lang="en-GB" sz="1800" dirty="0">
                <a:solidFill>
                  <a:srgbClr val="212529"/>
                </a:solidFill>
              </a:rPr>
              <a:t> </a:t>
            </a:r>
            <a:r>
              <a:rPr lang="en-GB" sz="1800" dirty="0" err="1">
                <a:solidFill>
                  <a:srgbClr val="212529"/>
                </a:solidFill>
              </a:rPr>
              <a:t>grunde</a:t>
            </a:r>
            <a:endParaRPr lang="en-GB" sz="1800" dirty="0">
              <a:solidFill>
                <a:srgbClr val="212529"/>
              </a:solidFill>
            </a:endParaRPr>
          </a:p>
          <a:p>
            <a:pPr marL="717750" lvl="1" indent="-285750">
              <a:buFontTx/>
              <a:buChar char="-"/>
            </a:pPr>
            <a:r>
              <a:rPr lang="en-GB" sz="1800" dirty="0">
                <a:solidFill>
                  <a:srgbClr val="212529"/>
                </a:solidFill>
              </a:rPr>
              <a:t>Maximum </a:t>
            </a:r>
            <a:r>
              <a:rPr lang="en-GB" sz="1800" dirty="0" err="1">
                <a:solidFill>
                  <a:srgbClr val="212529"/>
                </a:solidFill>
              </a:rPr>
              <a:t>antal</a:t>
            </a:r>
            <a:r>
              <a:rPr lang="en-GB" sz="1800" dirty="0">
                <a:solidFill>
                  <a:srgbClr val="212529"/>
                </a:solidFill>
              </a:rPr>
              <a:t> </a:t>
            </a:r>
            <a:r>
              <a:rPr lang="en-GB" sz="1800" dirty="0" err="1">
                <a:solidFill>
                  <a:srgbClr val="212529"/>
                </a:solidFill>
              </a:rPr>
              <a:t>år</a:t>
            </a:r>
            <a:endParaRPr lang="en-GB" sz="1800" dirty="0">
              <a:solidFill>
                <a:srgbClr val="212529"/>
              </a:solidFill>
            </a:endParaRPr>
          </a:p>
          <a:p>
            <a:pPr marL="717750" lvl="1" indent="-285750">
              <a:buFontTx/>
              <a:buChar char="-"/>
            </a:pPr>
            <a:r>
              <a:rPr lang="en-GB" sz="1800" dirty="0">
                <a:solidFill>
                  <a:srgbClr val="212529"/>
                </a:solidFill>
              </a:rPr>
              <a:t>Maximum </a:t>
            </a:r>
            <a:r>
              <a:rPr lang="en-GB" sz="1800" dirty="0" err="1">
                <a:solidFill>
                  <a:srgbClr val="212529"/>
                </a:solidFill>
              </a:rPr>
              <a:t>antal</a:t>
            </a:r>
            <a:r>
              <a:rPr lang="en-GB" sz="1800" dirty="0">
                <a:solidFill>
                  <a:srgbClr val="212529"/>
                </a:solidFill>
              </a:rPr>
              <a:t> </a:t>
            </a:r>
            <a:r>
              <a:rPr lang="en-GB" sz="1800" dirty="0" err="1">
                <a:solidFill>
                  <a:srgbClr val="212529"/>
                </a:solidFill>
              </a:rPr>
              <a:t>forlængelser</a:t>
            </a:r>
            <a:endParaRPr lang="en-GB" sz="1800" dirty="0">
              <a:solidFill>
                <a:srgbClr val="212529"/>
              </a:solidFill>
            </a:endParaRPr>
          </a:p>
          <a:p>
            <a:pPr marL="717750" lvl="1" indent="-285750">
              <a:buFontTx/>
              <a:buChar char="-"/>
            </a:pPr>
            <a:r>
              <a:rPr lang="en-GB" sz="1800" dirty="0" err="1">
                <a:solidFill>
                  <a:srgbClr val="212529"/>
                </a:solidFill>
              </a:rPr>
              <a:t>Eksisterende</a:t>
            </a:r>
            <a:r>
              <a:rPr lang="en-GB" sz="1800" dirty="0">
                <a:solidFill>
                  <a:srgbClr val="212529"/>
                </a:solidFill>
              </a:rPr>
              <a:t> </a:t>
            </a:r>
            <a:r>
              <a:rPr lang="en-GB" sz="1800" dirty="0" err="1">
                <a:solidFill>
                  <a:srgbClr val="212529"/>
                </a:solidFill>
              </a:rPr>
              <a:t>tilsvarende</a:t>
            </a:r>
            <a:r>
              <a:rPr lang="en-GB" sz="1800" dirty="0">
                <a:solidFill>
                  <a:srgbClr val="212529"/>
                </a:solidFill>
              </a:rPr>
              <a:t> </a:t>
            </a:r>
            <a:r>
              <a:rPr lang="en-GB" sz="1800" dirty="0" err="1">
                <a:solidFill>
                  <a:srgbClr val="212529"/>
                </a:solidFill>
              </a:rPr>
              <a:t>misbrugsværn</a:t>
            </a:r>
            <a:r>
              <a:rPr lang="en-GB" sz="1800" dirty="0">
                <a:solidFill>
                  <a:srgbClr val="212529"/>
                </a:solidFill>
              </a:rPr>
              <a:t> (</a:t>
            </a:r>
            <a:r>
              <a:rPr lang="en-GB" sz="1800" dirty="0" err="1">
                <a:solidFill>
                  <a:srgbClr val="212529"/>
                </a:solidFill>
              </a:rPr>
              <a:t>medmindre</a:t>
            </a:r>
            <a:r>
              <a:rPr lang="en-GB" sz="1800" dirty="0">
                <a:solidFill>
                  <a:srgbClr val="212529"/>
                </a:solidFill>
              </a:rPr>
              <a:t>…)</a:t>
            </a:r>
          </a:p>
          <a:p>
            <a:pPr>
              <a:buNone/>
            </a:pPr>
            <a:endParaRPr lang="en-GB" sz="1800" dirty="0">
              <a:solidFill>
                <a:srgbClr val="212529"/>
              </a:solidFill>
            </a:endParaRPr>
          </a:p>
          <a:p>
            <a:pPr marL="285750" indent="-285750">
              <a:buFontTx/>
              <a:buChar char="-"/>
            </a:pPr>
            <a:r>
              <a:rPr lang="en-GB" sz="1800" b="1" dirty="0">
                <a:solidFill>
                  <a:srgbClr val="212529"/>
                </a:solidFill>
              </a:rPr>
              <a:t>Lov om </a:t>
            </a:r>
            <a:r>
              <a:rPr lang="en-GB" sz="1800" b="1" dirty="0" err="1">
                <a:solidFill>
                  <a:srgbClr val="212529"/>
                </a:solidFill>
              </a:rPr>
              <a:t>tidsbegrænset</a:t>
            </a:r>
            <a:r>
              <a:rPr lang="en-GB" sz="1800" b="1" dirty="0">
                <a:solidFill>
                  <a:srgbClr val="212529"/>
                </a:solidFill>
              </a:rPr>
              <a:t> </a:t>
            </a:r>
            <a:r>
              <a:rPr lang="en-GB" sz="1800" b="1" dirty="0" err="1">
                <a:solidFill>
                  <a:srgbClr val="212529"/>
                </a:solidFill>
              </a:rPr>
              <a:t>ansættelse</a:t>
            </a:r>
            <a:r>
              <a:rPr lang="en-GB" sz="1800" dirty="0">
                <a:solidFill>
                  <a:srgbClr val="212529"/>
                </a:solidFill>
              </a:rPr>
              <a:t>: </a:t>
            </a:r>
            <a:r>
              <a:rPr lang="en-GB" sz="1800" dirty="0" err="1">
                <a:solidFill>
                  <a:srgbClr val="212529"/>
                </a:solidFill>
              </a:rPr>
              <a:t>krav</a:t>
            </a:r>
            <a:r>
              <a:rPr lang="en-GB" sz="1800" dirty="0">
                <a:solidFill>
                  <a:srgbClr val="212529"/>
                </a:solidFill>
              </a:rPr>
              <a:t> om </a:t>
            </a:r>
            <a:r>
              <a:rPr lang="en-GB" sz="1800" dirty="0" err="1">
                <a:solidFill>
                  <a:srgbClr val="212529"/>
                </a:solidFill>
              </a:rPr>
              <a:t>objektive</a:t>
            </a:r>
            <a:r>
              <a:rPr lang="en-GB" sz="1800" dirty="0">
                <a:solidFill>
                  <a:srgbClr val="212529"/>
                </a:solidFill>
              </a:rPr>
              <a:t> </a:t>
            </a:r>
            <a:r>
              <a:rPr lang="en-GB" sz="1800" dirty="0" err="1">
                <a:solidFill>
                  <a:srgbClr val="212529"/>
                </a:solidFill>
              </a:rPr>
              <a:t>grunde</a:t>
            </a:r>
            <a:endParaRPr lang="en-GB" sz="1800" dirty="0">
              <a:solidFill>
                <a:srgbClr val="212529"/>
              </a:solidFill>
            </a:endParaRPr>
          </a:p>
          <a:p>
            <a:pPr marL="285750" indent="-285750">
              <a:buFontTx/>
              <a:buChar char="-"/>
            </a:pPr>
            <a:r>
              <a:rPr lang="en-GB" sz="1800" b="1" dirty="0" err="1">
                <a:solidFill>
                  <a:srgbClr val="212529"/>
                </a:solidFill>
              </a:rPr>
              <a:t>Implementeringsoverenskomster</a:t>
            </a:r>
            <a:r>
              <a:rPr lang="en-GB" sz="1800" dirty="0">
                <a:solidFill>
                  <a:srgbClr val="212529"/>
                </a:solidFill>
              </a:rPr>
              <a:t>: </a:t>
            </a:r>
            <a:r>
              <a:rPr lang="en-GB" sz="1800" dirty="0" err="1">
                <a:solidFill>
                  <a:srgbClr val="212529"/>
                </a:solidFill>
              </a:rPr>
              <a:t>kan</a:t>
            </a:r>
            <a:r>
              <a:rPr lang="en-GB" sz="1800" dirty="0">
                <a:solidFill>
                  <a:srgbClr val="212529"/>
                </a:solidFill>
              </a:rPr>
              <a:t> </a:t>
            </a:r>
            <a:r>
              <a:rPr lang="en-GB" sz="1800" dirty="0" err="1">
                <a:solidFill>
                  <a:srgbClr val="212529"/>
                </a:solidFill>
              </a:rPr>
              <a:t>vælge</a:t>
            </a:r>
            <a:r>
              <a:rPr lang="en-GB" sz="1800" dirty="0">
                <a:solidFill>
                  <a:srgbClr val="212529"/>
                </a:solidFill>
              </a:rPr>
              <a:t> </a:t>
            </a:r>
            <a:r>
              <a:rPr lang="en-GB" sz="1800" dirty="0" err="1">
                <a:solidFill>
                  <a:srgbClr val="212529"/>
                </a:solidFill>
              </a:rPr>
              <a:t>andre</a:t>
            </a:r>
            <a:r>
              <a:rPr lang="en-GB" sz="1800" dirty="0">
                <a:solidFill>
                  <a:srgbClr val="212529"/>
                </a:solidFill>
              </a:rPr>
              <a:t> </a:t>
            </a:r>
            <a:r>
              <a:rPr lang="en-GB" sz="1800" dirty="0" err="1">
                <a:solidFill>
                  <a:srgbClr val="212529"/>
                </a:solidFill>
              </a:rPr>
              <a:t>misbrugsværn</a:t>
            </a:r>
            <a:r>
              <a:rPr lang="en-GB" sz="1800" dirty="0">
                <a:solidFill>
                  <a:srgbClr val="212529"/>
                </a:solidFill>
              </a:rPr>
              <a:t> (</a:t>
            </a:r>
            <a:r>
              <a:rPr lang="en-GB" sz="1800" dirty="0" err="1">
                <a:solidFill>
                  <a:srgbClr val="212529"/>
                </a:solidFill>
              </a:rPr>
              <a:t>skal</a:t>
            </a:r>
            <a:r>
              <a:rPr lang="en-GB" sz="1800" dirty="0">
                <a:solidFill>
                  <a:srgbClr val="212529"/>
                </a:solidFill>
              </a:rPr>
              <a:t> </a:t>
            </a:r>
            <a:r>
              <a:rPr lang="en-GB" sz="1800" dirty="0" err="1">
                <a:solidFill>
                  <a:srgbClr val="212529"/>
                </a:solidFill>
              </a:rPr>
              <a:t>sikre</a:t>
            </a:r>
            <a:r>
              <a:rPr lang="en-GB" sz="1800" dirty="0">
                <a:solidFill>
                  <a:srgbClr val="212529"/>
                </a:solidFill>
              </a:rPr>
              <a:t> </a:t>
            </a:r>
            <a:r>
              <a:rPr lang="en-GB" sz="1800" dirty="0" err="1">
                <a:solidFill>
                  <a:srgbClr val="212529"/>
                </a:solidFill>
              </a:rPr>
              <a:t>direktivets</a:t>
            </a:r>
            <a:r>
              <a:rPr lang="en-GB" sz="1800" dirty="0">
                <a:solidFill>
                  <a:srgbClr val="212529"/>
                </a:solidFill>
              </a:rPr>
              <a:t> </a:t>
            </a:r>
            <a:r>
              <a:rPr lang="en-GB" sz="1800" dirty="0" err="1">
                <a:solidFill>
                  <a:srgbClr val="212529"/>
                </a:solidFill>
              </a:rPr>
              <a:t>rettigheder</a:t>
            </a:r>
            <a:r>
              <a:rPr lang="en-GB" sz="1800" dirty="0">
                <a:solidFill>
                  <a:srgbClr val="212529"/>
                </a:solidFill>
              </a:rPr>
              <a:t>)</a:t>
            </a:r>
          </a:p>
          <a:p>
            <a:pPr marL="285750" indent="-285750">
              <a:buFontTx/>
              <a:buChar char="-"/>
            </a:pPr>
            <a:endParaRPr lang="en-GB" sz="1800" b="0" i="0" dirty="0">
              <a:solidFill>
                <a:srgbClr val="212529"/>
              </a:solidFill>
              <a:effectLst/>
            </a:endParaRPr>
          </a:p>
        </p:txBody>
      </p:sp>
    </p:spTree>
    <p:custDataLst>
      <p:tags r:id="rId1"/>
    </p:custDataLst>
    <p:extLst>
      <p:ext uri="{BB962C8B-B14F-4D97-AF65-F5344CB8AC3E}">
        <p14:creationId xmlns:p14="http://schemas.microsoft.com/office/powerpoint/2010/main" val="128357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a-DK" dirty="0"/>
              <a:t>Misbrugsværn – objektive grunde</a:t>
            </a:r>
          </a:p>
        </p:txBody>
      </p:sp>
      <p:sp>
        <p:nvSpPr>
          <p:cNvPr id="5" name="Content Placeholder 4"/>
          <p:cNvSpPr>
            <a:spLocks noGrp="1"/>
          </p:cNvSpPr>
          <p:nvPr>
            <p:ph idx="1"/>
          </p:nvPr>
        </p:nvSpPr>
        <p:spPr>
          <a:xfrm>
            <a:off x="981844" y="1772816"/>
            <a:ext cx="10437166" cy="4205225"/>
          </a:xfrm>
        </p:spPr>
        <p:txBody>
          <a:bodyPr/>
          <a:lstStyle/>
          <a:p>
            <a:r>
              <a:rPr lang="da-DK" sz="1800" b="1" dirty="0">
                <a:ea typeface="Times New Roman" panose="02020603050405020304" pitchFamily="18" charset="0"/>
              </a:rPr>
              <a:t>Misbrugsværnet: Objektive grunde</a:t>
            </a:r>
          </a:p>
          <a:p>
            <a:pPr marL="285750" indent="-285750">
              <a:buFont typeface="Arial" panose="020B0604020202020204" pitchFamily="34" charset="0"/>
              <a:buChar char="•"/>
            </a:pPr>
            <a:r>
              <a:rPr lang="da-DK" sz="1800" dirty="0">
                <a:ea typeface="Times New Roman" panose="02020603050405020304" pitchFamily="18" charset="0"/>
              </a:rPr>
              <a:t>En restriktiv test</a:t>
            </a:r>
          </a:p>
          <a:p>
            <a:pPr marL="285750" indent="-285750">
              <a:buFont typeface="Arial" panose="020B0604020202020204" pitchFamily="34" charset="0"/>
              <a:buChar char="•"/>
            </a:pPr>
            <a:r>
              <a:rPr lang="da-DK" sz="1800" dirty="0">
                <a:ea typeface="Times New Roman" panose="02020603050405020304" pitchFamily="18" charset="0"/>
              </a:rPr>
              <a:t>Lovgivning eller overenskomstbestemmelser udgør ikke ‘objektive grunde’, jf. C-212/04 </a:t>
            </a:r>
            <a:r>
              <a:rPr lang="da-DK" sz="1800" dirty="0" err="1">
                <a:ea typeface="Times New Roman" panose="02020603050405020304" pitchFamily="18" charset="0"/>
              </a:rPr>
              <a:t>Adeneler</a:t>
            </a:r>
            <a:endParaRPr lang="da-DK" sz="1800" dirty="0">
              <a:ea typeface="Times New Roman" panose="02020603050405020304" pitchFamily="18" charset="0"/>
            </a:endParaRPr>
          </a:p>
          <a:p>
            <a:pPr marL="285750" indent="-285750">
              <a:buFont typeface="Arial" panose="020B0604020202020204" pitchFamily="34" charset="0"/>
              <a:buChar char="•"/>
            </a:pPr>
            <a:r>
              <a:rPr lang="da-DK" sz="1800" dirty="0">
                <a:effectLst/>
                <a:ea typeface="Times New Roman" panose="02020603050405020304" pitchFamily="18" charset="0"/>
              </a:rPr>
              <a:t>Begrebet ‘objekti</a:t>
            </a:r>
            <a:r>
              <a:rPr lang="da-DK" sz="1800" dirty="0">
                <a:ea typeface="Times New Roman" panose="02020603050405020304" pitchFamily="18" charset="0"/>
              </a:rPr>
              <a:t>v omstændighed’ henviser til </a:t>
            </a:r>
            <a:r>
              <a:rPr lang="da-DK" sz="1800" b="1" dirty="0">
                <a:ea typeface="Times New Roman" panose="02020603050405020304" pitchFamily="18" charset="0"/>
              </a:rPr>
              <a:t>præcise og konkrete omstændigheder i forbindelse med en bestemt aktivitet,</a:t>
            </a:r>
            <a:r>
              <a:rPr lang="da-DK" sz="1800" dirty="0">
                <a:ea typeface="Times New Roman" panose="02020603050405020304" pitchFamily="18" charset="0"/>
              </a:rPr>
              <a:t> i denne særlige sammenhæng kan begrunde anvendelse af tidsbegrænsede kontrakter, jf.  Sanchez </a:t>
            </a:r>
            <a:r>
              <a:rPr lang="da-DK" sz="1800" dirty="0" err="1">
                <a:ea typeface="Times New Roman" panose="02020603050405020304" pitchFamily="18" charset="0"/>
              </a:rPr>
              <a:t>Ruiz</a:t>
            </a:r>
            <a:r>
              <a:rPr lang="da-DK" sz="1800" dirty="0">
                <a:ea typeface="Times New Roman" panose="02020603050405020304" pitchFamily="18" charset="0"/>
              </a:rPr>
              <a:t> m.fl. C-103/18 og C-429/18 - den særlige opgave, forholdene, eller et socialpolitisk formål</a:t>
            </a:r>
          </a:p>
          <a:p>
            <a:pPr marL="285750" indent="-285750">
              <a:buFont typeface="Arial" panose="020B0604020202020204" pitchFamily="34" charset="0"/>
              <a:buChar char="•"/>
            </a:pPr>
            <a:r>
              <a:rPr lang="da-DK" sz="1800" dirty="0">
                <a:ea typeface="Times New Roman" panose="02020603050405020304" pitchFamily="18" charset="0"/>
              </a:rPr>
              <a:t>Fornyelse for at dække </a:t>
            </a:r>
            <a:r>
              <a:rPr lang="da-DK" sz="1800" b="1" dirty="0">
                <a:ea typeface="Times New Roman" panose="02020603050405020304" pitchFamily="18" charset="0"/>
              </a:rPr>
              <a:t>et behov, der faktisk ikke er midlertidige, men derimod faste og varige</a:t>
            </a:r>
            <a:r>
              <a:rPr lang="da-DK" sz="1800" dirty="0">
                <a:ea typeface="Times New Roman" panose="02020603050405020304" pitchFamily="18" charset="0"/>
              </a:rPr>
              <a:t>, er i direkte modstrid med forudsætningen, som rammeaftalen hviler på, nemlig forudsætningen om at </a:t>
            </a:r>
            <a:r>
              <a:rPr lang="da-DK" sz="1800" b="1" dirty="0">
                <a:ea typeface="Times New Roman" panose="02020603050405020304" pitchFamily="18" charset="0"/>
              </a:rPr>
              <a:t>tidsubegrænsede kontrakter udgør den sædvanlige ansættelsesform</a:t>
            </a:r>
            <a:r>
              <a:rPr lang="da-DK" sz="1800" dirty="0">
                <a:ea typeface="Times New Roman" panose="02020603050405020304" pitchFamily="18" charset="0"/>
              </a:rPr>
              <a:t>, jf. Sanchez </a:t>
            </a:r>
            <a:r>
              <a:rPr lang="da-DK" sz="1800" dirty="0" err="1">
                <a:ea typeface="Times New Roman" panose="02020603050405020304" pitchFamily="18" charset="0"/>
              </a:rPr>
              <a:t>Ruiz</a:t>
            </a:r>
            <a:r>
              <a:rPr lang="da-DK" sz="1800" dirty="0">
                <a:ea typeface="Times New Roman" panose="02020603050405020304" pitchFamily="18" charset="0"/>
              </a:rPr>
              <a:t> m.fl. C-103/18 og C-429/18  - selvom tidsbegrænsede ansættelseskontrakter er en beskæftigelsesform indenfor visse sektorer, erhverv og aktiviteter. </a:t>
            </a:r>
          </a:p>
        </p:txBody>
      </p:sp>
      <p:sp>
        <p:nvSpPr>
          <p:cNvPr id="2" name="Rounded Rectangular Callout 1">
            <a:extLst>
              <a:ext uri="{FF2B5EF4-FFF2-40B4-BE49-F238E27FC236}">
                <a16:creationId xmlns:a16="http://schemas.microsoft.com/office/drawing/2014/main" id="{253C7BD4-9B63-7BC1-0812-BAB779BF4039}"/>
              </a:ext>
            </a:extLst>
          </p:cNvPr>
          <p:cNvSpPr/>
          <p:nvPr/>
        </p:nvSpPr>
        <p:spPr bwMode="auto">
          <a:xfrm>
            <a:off x="7654443" y="5373216"/>
            <a:ext cx="3552538" cy="402251"/>
          </a:xfrm>
          <a:prstGeom prst="wedgeRoundRectCallout">
            <a:avLst>
              <a:gd name="adj1" fmla="val -52761"/>
              <a:gd name="adj2" fmla="val -113632"/>
              <a:gd name="adj3" fmla="val 16667"/>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nSpc>
                <a:spcPct val="100000"/>
              </a:lnSpc>
            </a:pPr>
            <a:r>
              <a:rPr lang="en-DK" sz="1600" dirty="0">
                <a:solidFill>
                  <a:schemeClr val="bg1"/>
                </a:solidFill>
              </a:rPr>
              <a:t>Typer af grunde OG en misbrugstest</a:t>
            </a:r>
          </a:p>
        </p:txBody>
      </p:sp>
    </p:spTree>
    <p:custDataLst>
      <p:tags r:id="rId1"/>
    </p:custDataLst>
    <p:extLst>
      <p:ext uri="{BB962C8B-B14F-4D97-AF65-F5344CB8AC3E}">
        <p14:creationId xmlns:p14="http://schemas.microsoft.com/office/powerpoint/2010/main" val="172573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a-DK" dirty="0"/>
              <a:t>Misbrugsværn – objektive grunde</a:t>
            </a:r>
          </a:p>
        </p:txBody>
      </p:sp>
      <p:sp>
        <p:nvSpPr>
          <p:cNvPr id="5" name="Content Placeholder 4"/>
          <p:cNvSpPr>
            <a:spLocks noGrp="1"/>
          </p:cNvSpPr>
          <p:nvPr>
            <p:ph idx="1"/>
          </p:nvPr>
        </p:nvSpPr>
        <p:spPr>
          <a:xfrm>
            <a:off x="981844" y="1628800"/>
            <a:ext cx="10437166" cy="4936069"/>
          </a:xfrm>
        </p:spPr>
        <p:txBody>
          <a:bodyPr/>
          <a:lstStyle/>
          <a:p>
            <a:r>
              <a:rPr lang="da-DK" sz="1800" b="1" dirty="0">
                <a:highlight>
                  <a:srgbClr val="FFFFFF"/>
                </a:highlight>
                <a:ea typeface="Times New Roman" panose="02020603050405020304" pitchFamily="18" charset="0"/>
              </a:rPr>
              <a:t>Misbrugsværnet: Objektive grunde, f.eks. C-550/19 EV: </a:t>
            </a:r>
          </a:p>
          <a:p>
            <a:r>
              <a:rPr lang="da-DK" sz="1800" dirty="0">
                <a:highlight>
                  <a:srgbClr val="FFFFFF"/>
                </a:highlight>
                <a:ea typeface="Times New Roman" panose="02020603050405020304" pitchFamily="18" charset="0"/>
              </a:rPr>
              <a:t>Tidsbegrænsede byggekontrakter kunne forlænges uden begrænsning i tid. Det nye byggeprojekt ansås for at være en objektiv grund efter spansk ret. Her: Samlet varighed på 25 år (6 kontrakter)</a:t>
            </a:r>
          </a:p>
          <a:p>
            <a:r>
              <a:rPr lang="da-DK" sz="1800" b="1" dirty="0">
                <a:highlight>
                  <a:srgbClr val="FFFFFF"/>
                </a:highlight>
                <a:ea typeface="Times New Roman" panose="02020603050405020304" pitchFamily="18" charset="0"/>
              </a:rPr>
              <a:t>EU-Domstolen: </a:t>
            </a:r>
          </a:p>
          <a:p>
            <a:pPr marL="285750" indent="-285750">
              <a:buFont typeface="Arial" panose="020B0604020202020204" pitchFamily="34" charset="0"/>
              <a:buChar char="•"/>
            </a:pPr>
            <a:r>
              <a:rPr lang="da-DK" sz="1800" dirty="0">
                <a:effectLst/>
                <a:highlight>
                  <a:srgbClr val="FFFFFF"/>
                </a:highlight>
                <a:ea typeface="Times New Roman" panose="02020603050405020304" pitchFamily="18" charset="0"/>
              </a:rPr>
              <a:t>Begrebet ‘objekti</a:t>
            </a:r>
            <a:r>
              <a:rPr lang="da-DK" sz="1800" dirty="0">
                <a:highlight>
                  <a:srgbClr val="FFFFFF"/>
                </a:highlight>
                <a:ea typeface="Times New Roman" panose="02020603050405020304" pitchFamily="18" charset="0"/>
              </a:rPr>
              <a:t>v omstændighed’ henviser til præcise og konkrete omstændigheder i forbindelse med en bestemt aktivitet (præmis 59)</a:t>
            </a:r>
          </a:p>
          <a:p>
            <a:pPr marL="285750" indent="-285750">
              <a:buFont typeface="Arial" panose="020B0604020202020204" pitchFamily="34" charset="0"/>
              <a:buChar char="•"/>
            </a:pPr>
            <a:r>
              <a:rPr lang="da-DK" sz="1800" dirty="0">
                <a:highlight>
                  <a:srgbClr val="FFFFFF"/>
                </a:highlight>
                <a:ea typeface="Times New Roman" panose="02020603050405020304" pitchFamily="18" charset="0"/>
              </a:rPr>
              <a:t>En formel bestemmelse gør det ikke muligt at udlede objektive og gennemsigtige kriterier for at efterprøve, om fornyelsen rent faktisk opfylder et reelt behov, er egnet til at nå formålet, og nødvendig herfor (præmis 61-62). </a:t>
            </a:r>
          </a:p>
          <a:p>
            <a:pPr marL="285750" indent="-285750">
              <a:buFont typeface="Arial" panose="020B0604020202020204" pitchFamily="34" charset="0"/>
              <a:buChar char="•"/>
            </a:pPr>
            <a:r>
              <a:rPr lang="da-DK" sz="1800" dirty="0">
                <a:highlight>
                  <a:srgbClr val="FFFFFF"/>
                </a:highlight>
                <a:ea typeface="Times New Roman" panose="02020603050405020304" pitchFamily="18" charset="0"/>
              </a:rPr>
              <a:t>Det skal kunne efterprøves, at fornyelsen har til formål at dække midlertidige behov og ikke reelt anvendes til at dække arbejdsgiverens faste og varige personalebehov (præmis 63) – det skal undersøges i hvert konkret tilfælde (præmis 64).</a:t>
            </a:r>
          </a:p>
          <a:p>
            <a:pPr marL="285750" indent="-285750">
              <a:buFont typeface="Arial" panose="020B0604020202020204" pitchFamily="34" charset="0"/>
              <a:buChar char="•"/>
            </a:pPr>
            <a:r>
              <a:rPr lang="da-DK" sz="1800" dirty="0">
                <a:highlight>
                  <a:srgbClr val="FFFFFF"/>
                </a:highlight>
                <a:ea typeface="Times New Roman" panose="02020603050405020304" pitchFamily="18" charset="0"/>
              </a:rPr>
              <a:t>Et nyt byggeprojekt kan være en objektiv omstændighed (præmis 66-68). </a:t>
            </a:r>
          </a:p>
          <a:p>
            <a:pPr marL="285750" indent="-285750">
              <a:buFont typeface="Arial" panose="020B0604020202020204" pitchFamily="34" charset="0"/>
              <a:buChar char="•"/>
            </a:pPr>
            <a:r>
              <a:rPr lang="da-DK" sz="1800" dirty="0">
                <a:highlight>
                  <a:srgbClr val="FFFFFF"/>
                </a:highlight>
                <a:ea typeface="Times New Roman" panose="02020603050405020304" pitchFamily="18" charset="0"/>
              </a:rPr>
              <a:t>Men har ikke hindre flere kontrakter med samme arbejdsgiver men på forskellige byggeprojekter.  Det skal efterprøves - </a:t>
            </a:r>
            <a:r>
              <a:rPr lang="da-DK" sz="1800" dirty="0">
                <a:effectLst/>
                <a:highlight>
                  <a:srgbClr val="FFFFFF"/>
                </a:highlight>
                <a:ea typeface="Times New Roman" panose="02020603050405020304" pitchFamily="18" charset="0"/>
              </a:rPr>
              <a:t>blandt andet ud fra antallet af fornyelser - om fornyelserne har til formål at dække </a:t>
            </a:r>
            <a:r>
              <a:rPr lang="da-DK" sz="1800" b="1" dirty="0">
                <a:effectLst/>
                <a:highlight>
                  <a:srgbClr val="FFFFFF"/>
                </a:highlight>
                <a:ea typeface="Times New Roman" panose="02020603050405020304" pitchFamily="18" charset="0"/>
              </a:rPr>
              <a:t>midlertidige behov </a:t>
            </a:r>
            <a:r>
              <a:rPr lang="da-DK" sz="1800" dirty="0">
                <a:effectLst/>
                <a:highlight>
                  <a:srgbClr val="FFFFFF"/>
                </a:highlight>
                <a:ea typeface="Times New Roman" panose="02020603050405020304" pitchFamily="18" charset="0"/>
              </a:rPr>
              <a:t>eller </a:t>
            </a:r>
            <a:r>
              <a:rPr lang="da-DK" sz="1800" b="1" dirty="0">
                <a:effectLst/>
                <a:highlight>
                  <a:srgbClr val="FFFFFF"/>
                </a:highlight>
                <a:ea typeface="Times New Roman" panose="02020603050405020304" pitchFamily="18" charset="0"/>
              </a:rPr>
              <a:t>om de reelt anvendes til at dække arbejdsgiverens faste og varige behov. </a:t>
            </a:r>
            <a:endParaRPr lang="en-GB" sz="1800" b="0" i="0" dirty="0">
              <a:solidFill>
                <a:srgbClr val="212529"/>
              </a:solidFill>
              <a:effectLst/>
              <a:highlight>
                <a:srgbClr val="FFFFFF"/>
              </a:highlight>
            </a:endParaRPr>
          </a:p>
        </p:txBody>
      </p:sp>
    </p:spTree>
    <p:custDataLst>
      <p:tags r:id="rId1"/>
    </p:custDataLst>
    <p:extLst>
      <p:ext uri="{BB962C8B-B14F-4D97-AF65-F5344CB8AC3E}">
        <p14:creationId xmlns:p14="http://schemas.microsoft.com/office/powerpoint/2010/main" val="171023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9B776-4F1A-DC34-EDFF-9732F720D6E3}"/>
              </a:ext>
            </a:extLst>
          </p:cNvPr>
          <p:cNvSpPr>
            <a:spLocks noGrp="1"/>
          </p:cNvSpPr>
          <p:nvPr>
            <p:ph type="title"/>
          </p:nvPr>
        </p:nvSpPr>
        <p:spPr/>
        <p:txBody>
          <a:bodyPr/>
          <a:lstStyle/>
          <a:p>
            <a:r>
              <a:rPr lang="en-DK" dirty="0"/>
              <a:t>Misbrug – og objektive grunde</a:t>
            </a:r>
          </a:p>
        </p:txBody>
      </p:sp>
      <p:sp>
        <p:nvSpPr>
          <p:cNvPr id="3" name="Content Placeholder 2">
            <a:extLst>
              <a:ext uri="{FF2B5EF4-FFF2-40B4-BE49-F238E27FC236}">
                <a16:creationId xmlns:a16="http://schemas.microsoft.com/office/drawing/2014/main" id="{C030B206-D638-CF9E-EC23-418028B1C3F0}"/>
              </a:ext>
            </a:extLst>
          </p:cNvPr>
          <p:cNvSpPr>
            <a:spLocks noGrp="1"/>
          </p:cNvSpPr>
          <p:nvPr>
            <p:ph idx="1"/>
          </p:nvPr>
        </p:nvSpPr>
        <p:spPr/>
        <p:txBody>
          <a:bodyPr/>
          <a:lstStyle/>
          <a:p>
            <a:r>
              <a:rPr lang="en-DK" dirty="0"/>
              <a:t>Typer af grunde OG skal hindre misbrug/reducere brugen af tidsbegrænsede kontrakter</a:t>
            </a:r>
          </a:p>
        </p:txBody>
      </p:sp>
      <p:sp>
        <p:nvSpPr>
          <p:cNvPr id="4" name="Date Placeholder 3">
            <a:extLst>
              <a:ext uri="{FF2B5EF4-FFF2-40B4-BE49-F238E27FC236}">
                <a16:creationId xmlns:a16="http://schemas.microsoft.com/office/drawing/2014/main" id="{5791EEB1-911A-396F-ACD9-142841B0A4FC}"/>
              </a:ext>
            </a:extLst>
          </p:cNvPr>
          <p:cNvSpPr>
            <a:spLocks noGrp="1"/>
          </p:cNvSpPr>
          <p:nvPr>
            <p:ph type="dt" sz="half" idx="10"/>
          </p:nvPr>
        </p:nvSpPr>
        <p:spPr/>
        <p:txBody>
          <a:bodyPr/>
          <a:lstStyle/>
          <a:p>
            <a:fld id="{2AE18A0D-FECD-FF46-81F0-F93142D8096F}" type="datetime1">
              <a:rPr lang="da-DK" smtClean="0"/>
              <a:t>22.05.2024</a:t>
            </a:fld>
            <a:r>
              <a:rPr lang="da-DK"/>
              <a:t>22-05-2024</a:t>
            </a:r>
          </a:p>
        </p:txBody>
      </p:sp>
    </p:spTree>
    <p:extLst>
      <p:ext uri="{BB962C8B-B14F-4D97-AF65-F5344CB8AC3E}">
        <p14:creationId xmlns:p14="http://schemas.microsoft.com/office/powerpoint/2010/main" val="1666954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13969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a-DK" dirty="0"/>
              <a:t>Eftermiddagens program</a:t>
            </a:r>
          </a:p>
        </p:txBody>
      </p:sp>
      <p:sp>
        <p:nvSpPr>
          <p:cNvPr id="5" name="Content Placeholder 4"/>
          <p:cNvSpPr>
            <a:spLocks noGrp="1"/>
          </p:cNvSpPr>
          <p:nvPr>
            <p:ph idx="1"/>
          </p:nvPr>
        </p:nvSpPr>
        <p:spPr/>
        <p:txBody>
          <a:bodyPr/>
          <a:lstStyle/>
          <a:p>
            <a:pPr>
              <a:buNone/>
            </a:pPr>
            <a:r>
              <a:rPr lang="da-DK" dirty="0"/>
              <a:t>1. Introduktion</a:t>
            </a:r>
          </a:p>
          <a:p>
            <a:pPr>
              <a:buNone/>
            </a:pPr>
            <a:r>
              <a:rPr lang="da-DK" dirty="0"/>
              <a:t>	v. Natalie Munkholm</a:t>
            </a:r>
          </a:p>
          <a:p>
            <a:pPr>
              <a:buNone/>
            </a:pPr>
            <a:r>
              <a:rPr lang="da-DK" dirty="0"/>
              <a:t>2. Deltidsansatte – sammenlignelighed, mindre gunstige vilkår, remedier</a:t>
            </a:r>
          </a:p>
          <a:p>
            <a:pPr>
              <a:buNone/>
            </a:pPr>
            <a:r>
              <a:rPr lang="da-DK" dirty="0"/>
              <a:t>	v. Byrial Bjørst</a:t>
            </a:r>
          </a:p>
          <a:p>
            <a:pPr>
              <a:buNone/>
            </a:pPr>
            <a:endParaRPr lang="da-DK" sz="1000" dirty="0"/>
          </a:p>
          <a:p>
            <a:pPr>
              <a:buNone/>
            </a:pPr>
            <a:r>
              <a:rPr lang="da-DK" dirty="0"/>
              <a:t>Pause</a:t>
            </a:r>
          </a:p>
          <a:p>
            <a:pPr>
              <a:buNone/>
            </a:pPr>
            <a:endParaRPr lang="da-DK" sz="1000" dirty="0"/>
          </a:p>
          <a:p>
            <a:pPr>
              <a:buNone/>
            </a:pPr>
            <a:r>
              <a:rPr lang="da-DK" dirty="0"/>
              <a:t>3. Tidsbegrænset ansatte - sammenlignelighed, mindre gunstige vilkår, forbud mod misbrug – hvad er objektive grunde, remedier</a:t>
            </a:r>
          </a:p>
          <a:p>
            <a:pPr>
              <a:buNone/>
            </a:pPr>
            <a:r>
              <a:rPr lang="da-DK" dirty="0"/>
              <a:t>	v. Christian Clasen</a:t>
            </a:r>
          </a:p>
          <a:p>
            <a:pPr>
              <a:buNone/>
            </a:pPr>
            <a:r>
              <a:rPr lang="da-DK" dirty="0"/>
              <a:t>4. Sammenlignelighed, objektive grunde og </a:t>
            </a:r>
            <a:r>
              <a:rPr lang="da-DK" dirty="0" err="1"/>
              <a:t>uligebehandling</a:t>
            </a:r>
            <a:r>
              <a:rPr lang="da-DK" dirty="0"/>
              <a:t>, objektive grunde og misbrug</a:t>
            </a:r>
          </a:p>
          <a:p>
            <a:pPr>
              <a:buNone/>
            </a:pPr>
            <a:r>
              <a:rPr lang="da-DK" dirty="0"/>
              <a:t>	v. Byrial Bjørst, Christian Clasen, Natalie Munkholm</a:t>
            </a:r>
          </a:p>
          <a:p>
            <a:endParaRPr lang="da-DK" dirty="0"/>
          </a:p>
        </p:txBody>
      </p:sp>
    </p:spTree>
    <p:custDataLst>
      <p:tags r:id="rId1"/>
    </p:custDataLst>
    <p:extLst>
      <p:ext uri="{BB962C8B-B14F-4D97-AF65-F5344CB8AC3E}">
        <p14:creationId xmlns:p14="http://schemas.microsoft.com/office/powerpoint/2010/main" val="1363244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44E84-B9D9-689C-36F6-D4CF3639DDE5}"/>
              </a:ext>
            </a:extLst>
          </p:cNvPr>
          <p:cNvSpPr>
            <a:spLocks noGrp="1"/>
          </p:cNvSpPr>
          <p:nvPr>
            <p:ph type="title"/>
          </p:nvPr>
        </p:nvSpPr>
        <p:spPr/>
        <p:txBody>
          <a:bodyPr/>
          <a:lstStyle/>
          <a:p>
            <a:r>
              <a:rPr lang="en-DK" dirty="0"/>
              <a:t>Først: ligebehandling</a:t>
            </a:r>
          </a:p>
        </p:txBody>
      </p:sp>
      <p:sp>
        <p:nvSpPr>
          <p:cNvPr id="3" name="Content Placeholder 2">
            <a:extLst>
              <a:ext uri="{FF2B5EF4-FFF2-40B4-BE49-F238E27FC236}">
                <a16:creationId xmlns:a16="http://schemas.microsoft.com/office/drawing/2014/main" id="{CFB4196D-A1F5-2048-0DDE-8CFD828B5382}"/>
              </a:ext>
            </a:extLst>
          </p:cNvPr>
          <p:cNvSpPr>
            <a:spLocks noGrp="1"/>
          </p:cNvSpPr>
          <p:nvPr>
            <p:ph idx="1"/>
          </p:nvPr>
        </p:nvSpPr>
        <p:spPr/>
        <p:txBody>
          <a:bodyPr/>
          <a:lstStyle/>
          <a:p>
            <a:endParaRPr lang="en-DK"/>
          </a:p>
        </p:txBody>
      </p:sp>
      <p:sp>
        <p:nvSpPr>
          <p:cNvPr id="4" name="Date Placeholder 3">
            <a:extLst>
              <a:ext uri="{FF2B5EF4-FFF2-40B4-BE49-F238E27FC236}">
                <a16:creationId xmlns:a16="http://schemas.microsoft.com/office/drawing/2014/main" id="{FF7673FF-6A16-940F-6290-0D6C11CE3AE6}"/>
              </a:ext>
            </a:extLst>
          </p:cNvPr>
          <p:cNvSpPr>
            <a:spLocks noGrp="1"/>
          </p:cNvSpPr>
          <p:nvPr>
            <p:ph type="dt" sz="half" idx="10"/>
          </p:nvPr>
        </p:nvSpPr>
        <p:spPr/>
        <p:txBody>
          <a:bodyPr/>
          <a:lstStyle/>
          <a:p>
            <a:fld id="{6BF517F2-DC4B-E941-A7FD-199AEBC6C504}" type="datetime1">
              <a:rPr lang="da-DK" smtClean="0"/>
              <a:t>22.05.2024</a:t>
            </a:fld>
            <a:r>
              <a:rPr lang="da-DK"/>
              <a:t>22-05-2024</a:t>
            </a:r>
          </a:p>
        </p:txBody>
      </p:sp>
    </p:spTree>
    <p:extLst>
      <p:ext uri="{BB962C8B-B14F-4D97-AF65-F5344CB8AC3E}">
        <p14:creationId xmlns:p14="http://schemas.microsoft.com/office/powerpoint/2010/main" val="4213579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1. S</a:t>
            </a:r>
            <a:r>
              <a:rPr lang="en-DK" dirty="0"/>
              <a:t>ammenlignelig</a:t>
            </a:r>
            <a:endParaRPr lang="da-DK" dirty="0"/>
          </a:p>
        </p:txBody>
      </p:sp>
      <p:sp>
        <p:nvSpPr>
          <p:cNvPr id="5" name="Content Placeholder 4"/>
          <p:cNvSpPr>
            <a:spLocks noGrp="1"/>
          </p:cNvSpPr>
          <p:nvPr>
            <p:ph idx="1"/>
          </p:nvPr>
        </p:nvSpPr>
        <p:spPr>
          <a:xfrm>
            <a:off x="985838" y="1960078"/>
            <a:ext cx="10220325" cy="4205225"/>
          </a:xfrm>
        </p:spPr>
        <p:txBody>
          <a:bodyPr/>
          <a:lstStyle/>
          <a:p>
            <a:pPr algn="l">
              <a:buNone/>
            </a:pPr>
            <a:r>
              <a:rPr lang="en-GB" b="1" dirty="0" err="1"/>
              <a:t>Rammeaftalen</a:t>
            </a:r>
            <a:r>
              <a:rPr lang="en-GB" b="1" dirty="0"/>
              <a:t> om </a:t>
            </a:r>
            <a:r>
              <a:rPr lang="en-GB" b="1" dirty="0" err="1"/>
              <a:t>deltid</a:t>
            </a:r>
            <a:r>
              <a:rPr lang="en-GB" b="1" dirty="0"/>
              <a:t> §3, stk. 2: Definition </a:t>
            </a:r>
            <a:r>
              <a:rPr lang="en-GB" b="1" dirty="0" err="1"/>
              <a:t>af</a:t>
            </a:r>
            <a:r>
              <a:rPr lang="en-GB" b="1" dirty="0"/>
              <a:t> </a:t>
            </a:r>
            <a:r>
              <a:rPr lang="en-GB" b="1" dirty="0" err="1"/>
              <a:t>sammenlignelig</a:t>
            </a:r>
            <a:r>
              <a:rPr lang="en-GB" b="1" dirty="0"/>
              <a:t> </a:t>
            </a:r>
          </a:p>
          <a:p>
            <a:pPr marL="342900" indent="-342900" algn="l">
              <a:buFont typeface="Arial" panose="020B0604020202020204" pitchFamily="34" charset="0"/>
              <a:buChar char="•"/>
            </a:pPr>
            <a:r>
              <a:rPr lang="en-GB" dirty="0"/>
              <a:t>‘</a:t>
            </a:r>
            <a:r>
              <a:rPr lang="en-GB" dirty="0" err="1"/>
              <a:t>en</a:t>
            </a:r>
            <a:r>
              <a:rPr lang="en-GB" dirty="0"/>
              <a:t> </a:t>
            </a:r>
            <a:r>
              <a:rPr lang="en-GB" dirty="0" err="1"/>
              <a:t>sammenlignelig</a:t>
            </a:r>
            <a:r>
              <a:rPr lang="en-GB" dirty="0"/>
              <a:t> </a:t>
            </a:r>
            <a:r>
              <a:rPr lang="en-GB" dirty="0" err="1"/>
              <a:t>fuldtidsansat</a:t>
            </a:r>
            <a:r>
              <a:rPr lang="en-GB" dirty="0"/>
              <a:t>’ - </a:t>
            </a:r>
            <a:r>
              <a:rPr lang="en-GB" b="0" i="0" dirty="0" err="1">
                <a:solidFill>
                  <a:srgbClr val="333333"/>
                </a:solidFill>
                <a:effectLst/>
              </a:rPr>
              <a:t>en</a:t>
            </a:r>
            <a:r>
              <a:rPr lang="en-GB" b="0" i="0" dirty="0">
                <a:solidFill>
                  <a:srgbClr val="333333"/>
                </a:solidFill>
                <a:effectLst/>
              </a:rPr>
              <a:t> </a:t>
            </a:r>
            <a:r>
              <a:rPr lang="en-GB" b="0" i="0" dirty="0" err="1">
                <a:solidFill>
                  <a:srgbClr val="333333"/>
                </a:solidFill>
                <a:effectLst/>
              </a:rPr>
              <a:t>fuldtidsansat</a:t>
            </a:r>
            <a:r>
              <a:rPr lang="en-GB" b="0" i="0" dirty="0">
                <a:solidFill>
                  <a:srgbClr val="333333"/>
                </a:solidFill>
                <a:effectLst/>
              </a:rPr>
              <a:t> </a:t>
            </a:r>
            <a:r>
              <a:rPr lang="en-GB" b="1" i="0" dirty="0" err="1">
                <a:solidFill>
                  <a:srgbClr val="333333"/>
                </a:solidFill>
                <a:effectLst/>
              </a:rPr>
              <a:t>i</a:t>
            </a:r>
            <a:r>
              <a:rPr lang="en-GB" b="1" i="0" dirty="0">
                <a:solidFill>
                  <a:srgbClr val="333333"/>
                </a:solidFill>
                <a:effectLst/>
              </a:rPr>
              <a:t> </a:t>
            </a:r>
            <a:r>
              <a:rPr lang="en-GB" b="1" i="0" dirty="0" err="1">
                <a:solidFill>
                  <a:srgbClr val="333333"/>
                </a:solidFill>
                <a:effectLst/>
              </a:rPr>
              <a:t>samme</a:t>
            </a:r>
            <a:r>
              <a:rPr lang="en-GB" b="1" i="0" dirty="0">
                <a:solidFill>
                  <a:srgbClr val="333333"/>
                </a:solidFill>
                <a:effectLst/>
              </a:rPr>
              <a:t> </a:t>
            </a:r>
            <a:r>
              <a:rPr lang="en-GB" b="1" i="0" dirty="0" err="1">
                <a:solidFill>
                  <a:srgbClr val="333333"/>
                </a:solidFill>
                <a:effectLst/>
              </a:rPr>
              <a:t>virksomhed</a:t>
            </a:r>
            <a:r>
              <a:rPr lang="en-GB" b="0" i="0" dirty="0">
                <a:solidFill>
                  <a:srgbClr val="333333"/>
                </a:solidFill>
                <a:effectLst/>
              </a:rPr>
              <a:t>, der </a:t>
            </a:r>
            <a:r>
              <a:rPr lang="en-GB" b="0" i="0" dirty="0" err="1">
                <a:solidFill>
                  <a:srgbClr val="333333"/>
                </a:solidFill>
                <a:effectLst/>
              </a:rPr>
              <a:t>har</a:t>
            </a:r>
            <a:r>
              <a:rPr lang="en-GB" b="0" i="0" dirty="0">
                <a:solidFill>
                  <a:srgbClr val="333333"/>
                </a:solidFill>
                <a:effectLst/>
              </a:rPr>
              <a:t> </a:t>
            </a:r>
            <a:r>
              <a:rPr lang="en-GB" b="1" i="0" dirty="0" err="1">
                <a:solidFill>
                  <a:srgbClr val="333333"/>
                </a:solidFill>
                <a:effectLst/>
              </a:rPr>
              <a:t>samme</a:t>
            </a:r>
            <a:r>
              <a:rPr lang="en-GB" b="1" i="0" dirty="0">
                <a:solidFill>
                  <a:srgbClr val="333333"/>
                </a:solidFill>
                <a:effectLst/>
              </a:rPr>
              <a:t> type </a:t>
            </a:r>
            <a:r>
              <a:rPr lang="en-GB" b="1" i="0" dirty="0" err="1">
                <a:solidFill>
                  <a:srgbClr val="333333"/>
                </a:solidFill>
                <a:effectLst/>
              </a:rPr>
              <a:t>ansættelseskontrakt</a:t>
            </a:r>
            <a:r>
              <a:rPr lang="en-GB" b="1" i="0" dirty="0">
                <a:solidFill>
                  <a:srgbClr val="333333"/>
                </a:solidFill>
                <a:effectLst/>
              </a:rPr>
              <a:t> </a:t>
            </a:r>
            <a:r>
              <a:rPr lang="en-GB" b="1" i="0" dirty="0" err="1">
                <a:solidFill>
                  <a:srgbClr val="333333"/>
                </a:solidFill>
                <a:effectLst/>
              </a:rPr>
              <a:t>eller</a:t>
            </a:r>
            <a:r>
              <a:rPr lang="en-GB" b="1" i="0" dirty="0">
                <a:solidFill>
                  <a:srgbClr val="333333"/>
                </a:solidFill>
                <a:effectLst/>
              </a:rPr>
              <a:t> </a:t>
            </a:r>
            <a:r>
              <a:rPr lang="en-GB" b="1" i="0" dirty="0" err="1">
                <a:solidFill>
                  <a:srgbClr val="333333"/>
                </a:solidFill>
                <a:effectLst/>
              </a:rPr>
              <a:t>ansættelsesforhold</a:t>
            </a:r>
            <a:r>
              <a:rPr lang="en-GB" b="0" i="0" dirty="0">
                <a:solidFill>
                  <a:srgbClr val="333333"/>
                </a:solidFill>
                <a:effectLst/>
              </a:rPr>
              <a:t>, </a:t>
            </a:r>
            <a:r>
              <a:rPr lang="en-GB" b="0" i="0" dirty="0" err="1">
                <a:solidFill>
                  <a:srgbClr val="333333"/>
                </a:solidFill>
                <a:effectLst/>
              </a:rPr>
              <a:t>og</a:t>
            </a:r>
            <a:r>
              <a:rPr lang="en-GB" b="0" i="0" dirty="0">
                <a:solidFill>
                  <a:srgbClr val="333333"/>
                </a:solidFill>
                <a:effectLst/>
              </a:rPr>
              <a:t> </a:t>
            </a:r>
            <a:r>
              <a:rPr lang="en-GB" b="0" i="0" dirty="0" err="1">
                <a:solidFill>
                  <a:srgbClr val="333333"/>
                </a:solidFill>
                <a:effectLst/>
              </a:rPr>
              <a:t>som</a:t>
            </a:r>
            <a:r>
              <a:rPr lang="en-GB" b="0" i="0" dirty="0">
                <a:solidFill>
                  <a:srgbClr val="333333"/>
                </a:solidFill>
                <a:effectLst/>
              </a:rPr>
              <a:t> er </a:t>
            </a:r>
            <a:r>
              <a:rPr lang="en-GB" b="1" i="0" dirty="0" err="1">
                <a:solidFill>
                  <a:srgbClr val="333333"/>
                </a:solidFill>
                <a:effectLst/>
              </a:rPr>
              <a:t>involveret</a:t>
            </a:r>
            <a:r>
              <a:rPr lang="en-GB" b="1" i="0" dirty="0">
                <a:solidFill>
                  <a:srgbClr val="333333"/>
                </a:solidFill>
                <a:effectLst/>
              </a:rPr>
              <a:t> </a:t>
            </a:r>
            <a:r>
              <a:rPr lang="en-GB" b="1" i="0" dirty="0" err="1">
                <a:solidFill>
                  <a:srgbClr val="333333"/>
                </a:solidFill>
                <a:effectLst/>
              </a:rPr>
              <a:t>i</a:t>
            </a:r>
            <a:r>
              <a:rPr lang="en-GB" b="1" i="0" dirty="0">
                <a:solidFill>
                  <a:srgbClr val="333333"/>
                </a:solidFill>
                <a:effectLst/>
              </a:rPr>
              <a:t> </a:t>
            </a:r>
            <a:r>
              <a:rPr lang="en-GB" b="1" i="0" dirty="0" err="1">
                <a:solidFill>
                  <a:srgbClr val="333333"/>
                </a:solidFill>
                <a:effectLst/>
              </a:rPr>
              <a:t>samme</a:t>
            </a:r>
            <a:r>
              <a:rPr lang="en-GB" b="1" i="0" dirty="0">
                <a:solidFill>
                  <a:srgbClr val="333333"/>
                </a:solidFill>
                <a:effectLst/>
              </a:rPr>
              <a:t> </a:t>
            </a:r>
            <a:r>
              <a:rPr lang="en-GB" b="1" i="0" dirty="0" err="1">
                <a:solidFill>
                  <a:srgbClr val="333333"/>
                </a:solidFill>
                <a:effectLst/>
              </a:rPr>
              <a:t>eller</a:t>
            </a:r>
            <a:r>
              <a:rPr lang="en-GB" b="1" i="0" dirty="0">
                <a:solidFill>
                  <a:srgbClr val="333333"/>
                </a:solidFill>
                <a:effectLst/>
              </a:rPr>
              <a:t> </a:t>
            </a:r>
            <a:r>
              <a:rPr lang="en-GB" b="1" i="0" dirty="0" err="1">
                <a:solidFill>
                  <a:srgbClr val="333333"/>
                </a:solidFill>
                <a:effectLst/>
              </a:rPr>
              <a:t>tilsvarende</a:t>
            </a:r>
            <a:r>
              <a:rPr lang="en-GB" b="1" i="0" dirty="0">
                <a:solidFill>
                  <a:srgbClr val="333333"/>
                </a:solidFill>
                <a:effectLst/>
              </a:rPr>
              <a:t> </a:t>
            </a:r>
            <a:r>
              <a:rPr lang="en-GB" b="1" i="0" dirty="0" err="1">
                <a:solidFill>
                  <a:srgbClr val="333333"/>
                </a:solidFill>
                <a:effectLst/>
              </a:rPr>
              <a:t>arbejde</a:t>
            </a:r>
            <a:r>
              <a:rPr lang="en-GB" b="1" i="0" dirty="0">
                <a:solidFill>
                  <a:srgbClr val="333333"/>
                </a:solidFill>
                <a:effectLst/>
              </a:rPr>
              <a:t>/</a:t>
            </a:r>
            <a:r>
              <a:rPr lang="en-GB" b="1" i="0" dirty="0" err="1">
                <a:solidFill>
                  <a:srgbClr val="333333"/>
                </a:solidFill>
                <a:effectLst/>
              </a:rPr>
              <a:t>beskæftigelse</a:t>
            </a:r>
            <a:r>
              <a:rPr lang="en-GB" b="0" i="0" dirty="0">
                <a:solidFill>
                  <a:srgbClr val="333333"/>
                </a:solidFill>
                <a:effectLst/>
              </a:rPr>
              <a:t>, </a:t>
            </a:r>
            <a:r>
              <a:rPr lang="en-GB" b="0" i="0" dirty="0" err="1">
                <a:solidFill>
                  <a:srgbClr val="333333"/>
                </a:solidFill>
                <a:effectLst/>
              </a:rPr>
              <a:t>idet</a:t>
            </a:r>
            <a:r>
              <a:rPr lang="en-GB" b="0" i="0" dirty="0">
                <a:solidFill>
                  <a:srgbClr val="333333"/>
                </a:solidFill>
                <a:effectLst/>
              </a:rPr>
              <a:t> der </a:t>
            </a:r>
            <a:r>
              <a:rPr lang="en-GB" b="0" i="0" dirty="0" err="1">
                <a:solidFill>
                  <a:srgbClr val="333333"/>
                </a:solidFill>
                <a:effectLst/>
              </a:rPr>
              <a:t>tages</a:t>
            </a:r>
            <a:r>
              <a:rPr lang="en-GB" b="0" i="0" dirty="0">
                <a:solidFill>
                  <a:srgbClr val="333333"/>
                </a:solidFill>
                <a:effectLst/>
              </a:rPr>
              <a:t> </a:t>
            </a:r>
            <a:r>
              <a:rPr lang="en-GB" b="0" i="0" dirty="0" err="1">
                <a:solidFill>
                  <a:srgbClr val="333333"/>
                </a:solidFill>
                <a:effectLst/>
              </a:rPr>
              <a:t>hensyn</a:t>
            </a:r>
            <a:r>
              <a:rPr lang="en-GB" b="0" i="0" dirty="0">
                <a:solidFill>
                  <a:srgbClr val="333333"/>
                </a:solidFill>
                <a:effectLst/>
              </a:rPr>
              <a:t> </a:t>
            </a:r>
            <a:r>
              <a:rPr lang="en-GB" b="0" i="0" dirty="0" err="1">
                <a:solidFill>
                  <a:srgbClr val="333333"/>
                </a:solidFill>
                <a:effectLst/>
              </a:rPr>
              <a:t>til</a:t>
            </a:r>
            <a:r>
              <a:rPr lang="en-GB" b="0" i="0" dirty="0">
                <a:solidFill>
                  <a:srgbClr val="333333"/>
                </a:solidFill>
                <a:effectLst/>
              </a:rPr>
              <a:t> </a:t>
            </a:r>
            <a:r>
              <a:rPr lang="en-GB" b="0" i="0" dirty="0" err="1">
                <a:solidFill>
                  <a:srgbClr val="333333"/>
                </a:solidFill>
                <a:effectLst/>
              </a:rPr>
              <a:t>andre</a:t>
            </a:r>
            <a:r>
              <a:rPr lang="en-GB" b="0" i="0" dirty="0">
                <a:solidFill>
                  <a:srgbClr val="333333"/>
                </a:solidFill>
                <a:effectLst/>
              </a:rPr>
              <a:t> forhold, der </a:t>
            </a:r>
            <a:r>
              <a:rPr lang="en-GB" b="0" i="0" dirty="0" err="1">
                <a:solidFill>
                  <a:srgbClr val="333333"/>
                </a:solidFill>
                <a:effectLst/>
              </a:rPr>
              <a:t>kan</a:t>
            </a:r>
            <a:r>
              <a:rPr lang="en-GB" b="0" i="0" dirty="0">
                <a:solidFill>
                  <a:srgbClr val="333333"/>
                </a:solidFill>
                <a:effectLst/>
              </a:rPr>
              <a:t> </a:t>
            </a:r>
            <a:r>
              <a:rPr lang="en-GB" b="0" i="0" dirty="0" err="1">
                <a:solidFill>
                  <a:srgbClr val="333333"/>
                </a:solidFill>
                <a:effectLst/>
              </a:rPr>
              <a:t>omfatte</a:t>
            </a:r>
            <a:r>
              <a:rPr lang="en-GB" b="0" i="0" dirty="0">
                <a:solidFill>
                  <a:srgbClr val="333333"/>
                </a:solidFill>
                <a:effectLst/>
              </a:rPr>
              <a:t> </a:t>
            </a:r>
            <a:r>
              <a:rPr lang="en-GB" b="0" i="0" dirty="0" err="1">
                <a:solidFill>
                  <a:srgbClr val="333333"/>
                </a:solidFill>
                <a:effectLst/>
              </a:rPr>
              <a:t>anciennitet</a:t>
            </a:r>
            <a:r>
              <a:rPr lang="en-GB" b="0" i="0" dirty="0">
                <a:solidFill>
                  <a:srgbClr val="333333"/>
                </a:solidFill>
                <a:effectLst/>
              </a:rPr>
              <a:t>, </a:t>
            </a:r>
            <a:r>
              <a:rPr lang="en-GB" b="0" i="0" dirty="0" err="1">
                <a:solidFill>
                  <a:srgbClr val="333333"/>
                </a:solidFill>
                <a:effectLst/>
              </a:rPr>
              <a:t>kvalifikationer</a:t>
            </a:r>
            <a:r>
              <a:rPr lang="en-GB" b="0" i="0" dirty="0">
                <a:solidFill>
                  <a:srgbClr val="333333"/>
                </a:solidFill>
                <a:effectLst/>
              </a:rPr>
              <a:t>/</a:t>
            </a:r>
            <a:r>
              <a:rPr lang="en-GB" b="0" i="0" dirty="0" err="1">
                <a:solidFill>
                  <a:srgbClr val="333333"/>
                </a:solidFill>
                <a:effectLst/>
              </a:rPr>
              <a:t>færdigheder</a:t>
            </a:r>
            <a:r>
              <a:rPr lang="en-GB" b="0" i="0" dirty="0">
                <a:solidFill>
                  <a:srgbClr val="333333"/>
                </a:solidFill>
                <a:effectLst/>
              </a:rPr>
              <a:t>.</a:t>
            </a:r>
          </a:p>
          <a:p>
            <a:pPr marL="342900" indent="-342900" algn="l">
              <a:buFont typeface="Arial" panose="020B0604020202020204" pitchFamily="34" charset="0"/>
              <a:buChar char="•"/>
            </a:pPr>
            <a:r>
              <a:rPr lang="en-GB" b="0" i="0" dirty="0" err="1">
                <a:solidFill>
                  <a:srgbClr val="333333"/>
                </a:solidFill>
                <a:effectLst/>
              </a:rPr>
              <a:t>Hvor</a:t>
            </a:r>
            <a:r>
              <a:rPr lang="en-GB" b="0" i="0" dirty="0">
                <a:solidFill>
                  <a:srgbClr val="333333"/>
                </a:solidFill>
                <a:effectLst/>
              </a:rPr>
              <a:t> der </a:t>
            </a:r>
            <a:r>
              <a:rPr lang="en-GB" b="1" i="0" dirty="0" err="1">
                <a:solidFill>
                  <a:srgbClr val="333333"/>
                </a:solidFill>
                <a:effectLst/>
              </a:rPr>
              <a:t>ikke</a:t>
            </a:r>
            <a:r>
              <a:rPr lang="en-GB" b="1" i="0" dirty="0">
                <a:solidFill>
                  <a:srgbClr val="333333"/>
                </a:solidFill>
                <a:effectLst/>
              </a:rPr>
              <a:t> </a:t>
            </a:r>
            <a:r>
              <a:rPr lang="en-GB" b="1" i="0" dirty="0" err="1">
                <a:solidFill>
                  <a:srgbClr val="333333"/>
                </a:solidFill>
                <a:effectLst/>
              </a:rPr>
              <a:t>findes</a:t>
            </a:r>
            <a:r>
              <a:rPr lang="en-GB" b="1" i="0" dirty="0">
                <a:solidFill>
                  <a:srgbClr val="333333"/>
                </a:solidFill>
                <a:effectLst/>
              </a:rPr>
              <a:t> </a:t>
            </a:r>
            <a:r>
              <a:rPr lang="en-GB" b="0" i="0" dirty="0" err="1">
                <a:solidFill>
                  <a:srgbClr val="333333"/>
                </a:solidFill>
                <a:effectLst/>
              </a:rPr>
              <a:t>nogen</a:t>
            </a:r>
            <a:r>
              <a:rPr lang="en-GB" b="0" i="0" dirty="0">
                <a:solidFill>
                  <a:srgbClr val="333333"/>
                </a:solidFill>
                <a:effectLst/>
              </a:rPr>
              <a:t> </a:t>
            </a:r>
            <a:r>
              <a:rPr lang="en-GB" b="0" i="0" dirty="0" err="1">
                <a:solidFill>
                  <a:srgbClr val="333333"/>
                </a:solidFill>
                <a:effectLst/>
              </a:rPr>
              <a:t>sammenlignelig</a:t>
            </a:r>
            <a:r>
              <a:rPr lang="en-GB" b="0" i="0" dirty="0">
                <a:solidFill>
                  <a:srgbClr val="333333"/>
                </a:solidFill>
                <a:effectLst/>
              </a:rPr>
              <a:t> </a:t>
            </a:r>
            <a:r>
              <a:rPr lang="en-GB" b="0" i="0" dirty="0" err="1">
                <a:solidFill>
                  <a:srgbClr val="333333"/>
                </a:solidFill>
                <a:effectLst/>
              </a:rPr>
              <a:t>fuldtidsansat</a:t>
            </a:r>
            <a:r>
              <a:rPr lang="en-GB" b="0" i="0" dirty="0">
                <a:solidFill>
                  <a:srgbClr val="333333"/>
                </a:solidFill>
                <a:effectLst/>
              </a:rPr>
              <a:t> </a:t>
            </a:r>
            <a:r>
              <a:rPr lang="en-GB" b="0" i="0" dirty="0" err="1">
                <a:solidFill>
                  <a:srgbClr val="333333"/>
                </a:solidFill>
                <a:effectLst/>
              </a:rPr>
              <a:t>i</a:t>
            </a:r>
            <a:r>
              <a:rPr lang="en-GB" b="0" i="0" dirty="0">
                <a:solidFill>
                  <a:srgbClr val="333333"/>
                </a:solidFill>
                <a:effectLst/>
              </a:rPr>
              <a:t> </a:t>
            </a:r>
            <a:r>
              <a:rPr lang="en-GB" b="0" i="0" dirty="0" err="1">
                <a:solidFill>
                  <a:srgbClr val="333333"/>
                </a:solidFill>
                <a:effectLst/>
              </a:rPr>
              <a:t>samme</a:t>
            </a:r>
            <a:r>
              <a:rPr lang="en-GB" b="0" i="0" dirty="0">
                <a:solidFill>
                  <a:srgbClr val="333333"/>
                </a:solidFill>
                <a:effectLst/>
              </a:rPr>
              <a:t> </a:t>
            </a:r>
            <a:r>
              <a:rPr lang="en-GB" b="0" i="0" dirty="0" err="1">
                <a:solidFill>
                  <a:srgbClr val="333333"/>
                </a:solidFill>
                <a:effectLst/>
              </a:rPr>
              <a:t>virksomhed</a:t>
            </a:r>
            <a:r>
              <a:rPr lang="en-GB" b="0" i="0" dirty="0">
                <a:solidFill>
                  <a:srgbClr val="333333"/>
                </a:solidFill>
                <a:effectLst/>
              </a:rPr>
              <a:t>, </a:t>
            </a:r>
            <a:r>
              <a:rPr lang="en-GB" b="0" i="0" dirty="0" err="1">
                <a:solidFill>
                  <a:srgbClr val="333333"/>
                </a:solidFill>
                <a:effectLst/>
              </a:rPr>
              <a:t>skal</a:t>
            </a:r>
            <a:r>
              <a:rPr lang="en-GB" b="0" i="0" dirty="0">
                <a:solidFill>
                  <a:srgbClr val="333333"/>
                </a:solidFill>
                <a:effectLst/>
              </a:rPr>
              <a:t> </a:t>
            </a:r>
            <a:r>
              <a:rPr lang="en-GB" b="0" i="0" dirty="0" err="1">
                <a:solidFill>
                  <a:srgbClr val="333333"/>
                </a:solidFill>
                <a:effectLst/>
              </a:rPr>
              <a:t>sammenligningen</a:t>
            </a:r>
            <a:r>
              <a:rPr lang="en-GB" b="0" i="0" dirty="0">
                <a:solidFill>
                  <a:srgbClr val="333333"/>
                </a:solidFill>
                <a:effectLst/>
              </a:rPr>
              <a:t> </a:t>
            </a:r>
            <a:r>
              <a:rPr lang="en-GB" b="0" i="0" dirty="0" err="1">
                <a:solidFill>
                  <a:srgbClr val="333333"/>
                </a:solidFill>
                <a:effectLst/>
              </a:rPr>
              <a:t>ske</a:t>
            </a:r>
            <a:r>
              <a:rPr lang="en-GB" b="0" i="0" dirty="0">
                <a:solidFill>
                  <a:srgbClr val="333333"/>
                </a:solidFill>
                <a:effectLst/>
              </a:rPr>
              <a:t> </a:t>
            </a:r>
            <a:r>
              <a:rPr lang="en-GB" i="0" dirty="0" err="1">
                <a:solidFill>
                  <a:srgbClr val="333333"/>
                </a:solidFill>
                <a:effectLst/>
              </a:rPr>
              <a:t>ved</a:t>
            </a:r>
            <a:r>
              <a:rPr lang="en-GB" i="0" dirty="0">
                <a:solidFill>
                  <a:srgbClr val="333333"/>
                </a:solidFill>
                <a:effectLst/>
              </a:rPr>
              <a:t> </a:t>
            </a:r>
            <a:r>
              <a:rPr lang="en-GB" i="0" dirty="0" err="1">
                <a:solidFill>
                  <a:srgbClr val="333333"/>
                </a:solidFill>
                <a:effectLst/>
              </a:rPr>
              <a:t>henvisning</a:t>
            </a:r>
            <a:r>
              <a:rPr lang="en-GB" i="0" dirty="0">
                <a:solidFill>
                  <a:srgbClr val="333333"/>
                </a:solidFill>
                <a:effectLst/>
              </a:rPr>
              <a:t> </a:t>
            </a:r>
            <a:r>
              <a:rPr lang="en-GB" i="0" dirty="0" err="1">
                <a:solidFill>
                  <a:srgbClr val="333333"/>
                </a:solidFill>
                <a:effectLst/>
              </a:rPr>
              <a:t>til</a:t>
            </a:r>
            <a:r>
              <a:rPr lang="en-GB" i="0" dirty="0">
                <a:solidFill>
                  <a:srgbClr val="333333"/>
                </a:solidFill>
                <a:effectLst/>
              </a:rPr>
              <a:t> den </a:t>
            </a:r>
            <a:r>
              <a:rPr lang="en-GB" b="1" i="0" dirty="0" err="1">
                <a:solidFill>
                  <a:srgbClr val="333333"/>
                </a:solidFill>
                <a:effectLst/>
              </a:rPr>
              <a:t>kollektive</a:t>
            </a:r>
            <a:r>
              <a:rPr lang="en-GB" b="1" i="0" dirty="0">
                <a:solidFill>
                  <a:srgbClr val="333333"/>
                </a:solidFill>
                <a:effectLst/>
              </a:rPr>
              <a:t> </a:t>
            </a:r>
            <a:r>
              <a:rPr lang="en-GB" b="1" i="0" dirty="0" err="1">
                <a:solidFill>
                  <a:srgbClr val="333333"/>
                </a:solidFill>
                <a:effectLst/>
              </a:rPr>
              <a:t>aftale</a:t>
            </a:r>
            <a:r>
              <a:rPr lang="en-GB" b="0" i="0" dirty="0">
                <a:solidFill>
                  <a:srgbClr val="333333"/>
                </a:solidFill>
                <a:effectLst/>
              </a:rPr>
              <a:t>, der finder </a:t>
            </a:r>
            <a:r>
              <a:rPr lang="en-GB" b="0" i="0" dirty="0" err="1">
                <a:solidFill>
                  <a:srgbClr val="333333"/>
                </a:solidFill>
                <a:effectLst/>
              </a:rPr>
              <a:t>anvendelse</a:t>
            </a:r>
            <a:r>
              <a:rPr lang="en-GB" b="0" i="0" dirty="0">
                <a:solidFill>
                  <a:srgbClr val="333333"/>
                </a:solidFill>
                <a:effectLst/>
              </a:rPr>
              <a:t>, </a:t>
            </a:r>
            <a:r>
              <a:rPr lang="en-GB" i="0" dirty="0" err="1">
                <a:solidFill>
                  <a:srgbClr val="333333"/>
                </a:solidFill>
                <a:effectLst/>
              </a:rPr>
              <a:t>eller</a:t>
            </a:r>
            <a:r>
              <a:rPr lang="en-GB" b="0" i="0" dirty="0">
                <a:solidFill>
                  <a:srgbClr val="333333"/>
                </a:solidFill>
                <a:effectLst/>
              </a:rPr>
              <a:t> - </a:t>
            </a:r>
            <a:r>
              <a:rPr lang="en-GB" b="0" i="0" dirty="0" err="1">
                <a:solidFill>
                  <a:srgbClr val="333333"/>
                </a:solidFill>
                <a:effectLst/>
              </a:rPr>
              <a:t>hvis</a:t>
            </a:r>
            <a:r>
              <a:rPr lang="en-GB" b="0" i="0" dirty="0">
                <a:solidFill>
                  <a:srgbClr val="333333"/>
                </a:solidFill>
                <a:effectLst/>
              </a:rPr>
              <a:t> </a:t>
            </a:r>
            <a:r>
              <a:rPr lang="en-GB" b="0" i="0" dirty="0" err="1">
                <a:solidFill>
                  <a:srgbClr val="333333"/>
                </a:solidFill>
                <a:effectLst/>
              </a:rPr>
              <a:t>en</a:t>
            </a:r>
            <a:r>
              <a:rPr lang="en-GB" b="0" i="0" dirty="0">
                <a:solidFill>
                  <a:srgbClr val="333333"/>
                </a:solidFill>
                <a:effectLst/>
              </a:rPr>
              <a:t> </a:t>
            </a:r>
            <a:r>
              <a:rPr lang="en-GB" b="0" i="0" dirty="0" err="1">
                <a:solidFill>
                  <a:srgbClr val="333333"/>
                </a:solidFill>
                <a:effectLst/>
              </a:rPr>
              <a:t>sådan</a:t>
            </a:r>
            <a:r>
              <a:rPr lang="en-GB" b="0" i="0" dirty="0">
                <a:solidFill>
                  <a:srgbClr val="333333"/>
                </a:solidFill>
                <a:effectLst/>
              </a:rPr>
              <a:t> </a:t>
            </a:r>
            <a:r>
              <a:rPr lang="en-GB" b="1" i="0" dirty="0" err="1">
                <a:solidFill>
                  <a:srgbClr val="333333"/>
                </a:solidFill>
                <a:effectLst/>
              </a:rPr>
              <a:t>ikke</a:t>
            </a:r>
            <a:r>
              <a:rPr lang="en-GB" b="1" i="0" dirty="0">
                <a:solidFill>
                  <a:srgbClr val="333333"/>
                </a:solidFill>
                <a:effectLst/>
              </a:rPr>
              <a:t> </a:t>
            </a:r>
            <a:r>
              <a:rPr lang="en-GB" b="1" i="0" dirty="0" err="1">
                <a:solidFill>
                  <a:srgbClr val="333333"/>
                </a:solidFill>
                <a:effectLst/>
              </a:rPr>
              <a:t>foreligger</a:t>
            </a:r>
            <a:r>
              <a:rPr lang="en-GB" b="1" i="0" dirty="0">
                <a:solidFill>
                  <a:srgbClr val="333333"/>
                </a:solidFill>
                <a:effectLst/>
              </a:rPr>
              <a:t> </a:t>
            </a:r>
            <a:r>
              <a:rPr lang="en-GB" i="0" dirty="0">
                <a:solidFill>
                  <a:srgbClr val="333333"/>
                </a:solidFill>
                <a:effectLst/>
              </a:rPr>
              <a:t>- </a:t>
            </a:r>
            <a:r>
              <a:rPr lang="en-GB" i="0" dirty="0" err="1">
                <a:solidFill>
                  <a:srgbClr val="333333"/>
                </a:solidFill>
                <a:effectLst/>
              </a:rPr>
              <a:t>i</a:t>
            </a:r>
            <a:r>
              <a:rPr lang="en-GB" i="0" dirty="0">
                <a:solidFill>
                  <a:srgbClr val="333333"/>
                </a:solidFill>
                <a:effectLst/>
              </a:rPr>
              <a:t> </a:t>
            </a:r>
            <a:r>
              <a:rPr lang="en-GB" i="0" dirty="0" err="1">
                <a:solidFill>
                  <a:srgbClr val="333333"/>
                </a:solidFill>
                <a:effectLst/>
              </a:rPr>
              <a:t>overensstemmelse</a:t>
            </a:r>
            <a:r>
              <a:rPr lang="en-GB" i="0" dirty="0">
                <a:solidFill>
                  <a:srgbClr val="333333"/>
                </a:solidFill>
                <a:effectLst/>
              </a:rPr>
              <a:t> me</a:t>
            </a:r>
            <a:r>
              <a:rPr lang="en-GB" b="1" i="0" dirty="0">
                <a:solidFill>
                  <a:srgbClr val="333333"/>
                </a:solidFill>
                <a:effectLst/>
              </a:rPr>
              <a:t>d national </a:t>
            </a:r>
            <a:r>
              <a:rPr lang="en-GB" i="0" dirty="0" err="1">
                <a:solidFill>
                  <a:srgbClr val="333333"/>
                </a:solidFill>
                <a:effectLst/>
              </a:rPr>
              <a:t>lovgivning</a:t>
            </a:r>
            <a:r>
              <a:rPr lang="en-GB" i="0" dirty="0">
                <a:solidFill>
                  <a:srgbClr val="333333"/>
                </a:solidFill>
                <a:effectLst/>
              </a:rPr>
              <a:t>, </a:t>
            </a:r>
            <a:r>
              <a:rPr lang="en-GB" i="0" dirty="0" err="1">
                <a:solidFill>
                  <a:srgbClr val="333333"/>
                </a:solidFill>
                <a:effectLst/>
              </a:rPr>
              <a:t>kollektive</a:t>
            </a:r>
            <a:r>
              <a:rPr lang="en-GB" i="0" dirty="0">
                <a:solidFill>
                  <a:srgbClr val="333333"/>
                </a:solidFill>
                <a:effectLst/>
              </a:rPr>
              <a:t> </a:t>
            </a:r>
            <a:r>
              <a:rPr lang="en-GB" i="0" dirty="0" err="1">
                <a:solidFill>
                  <a:srgbClr val="333333"/>
                </a:solidFill>
                <a:effectLst/>
              </a:rPr>
              <a:t>aftaler</a:t>
            </a:r>
            <a:r>
              <a:rPr lang="en-GB" i="0" dirty="0">
                <a:solidFill>
                  <a:srgbClr val="333333"/>
                </a:solidFill>
                <a:effectLst/>
              </a:rPr>
              <a:t> </a:t>
            </a:r>
            <a:r>
              <a:rPr lang="en-GB" i="0" dirty="0" err="1">
                <a:solidFill>
                  <a:srgbClr val="333333"/>
                </a:solidFill>
                <a:effectLst/>
              </a:rPr>
              <a:t>eller</a:t>
            </a:r>
            <a:r>
              <a:rPr lang="en-GB" i="0" dirty="0">
                <a:solidFill>
                  <a:srgbClr val="333333"/>
                </a:solidFill>
                <a:effectLst/>
              </a:rPr>
              <a:t> </a:t>
            </a:r>
            <a:r>
              <a:rPr lang="en-GB" i="0" dirty="0" err="1">
                <a:solidFill>
                  <a:srgbClr val="333333"/>
                </a:solidFill>
                <a:effectLst/>
              </a:rPr>
              <a:t>praksis</a:t>
            </a:r>
            <a:r>
              <a:rPr lang="en-GB" i="0" dirty="0">
                <a:solidFill>
                  <a:srgbClr val="333333"/>
                </a:solidFill>
                <a:effectLst/>
              </a:rPr>
              <a:t>.</a:t>
            </a:r>
          </a:p>
          <a:p>
            <a:pPr algn="l"/>
            <a:endParaRPr lang="en-GB" i="0" dirty="0">
              <a:solidFill>
                <a:srgbClr val="333333"/>
              </a:solidFill>
              <a:effectLst/>
            </a:endParaRPr>
          </a:p>
          <a:p>
            <a:r>
              <a:rPr lang="en-GB" b="1" dirty="0" err="1">
                <a:solidFill>
                  <a:srgbClr val="333333"/>
                </a:solidFill>
              </a:rPr>
              <a:t>Rammeaftalen</a:t>
            </a:r>
            <a:r>
              <a:rPr lang="en-GB" b="1" dirty="0">
                <a:solidFill>
                  <a:srgbClr val="333333"/>
                </a:solidFill>
              </a:rPr>
              <a:t> om </a:t>
            </a:r>
            <a:r>
              <a:rPr lang="en-GB" b="1" dirty="0" err="1">
                <a:solidFill>
                  <a:srgbClr val="333333"/>
                </a:solidFill>
              </a:rPr>
              <a:t>tidsbegrænset</a:t>
            </a:r>
            <a:r>
              <a:rPr lang="en-GB" b="1" dirty="0">
                <a:solidFill>
                  <a:srgbClr val="333333"/>
                </a:solidFill>
              </a:rPr>
              <a:t> </a:t>
            </a:r>
            <a:r>
              <a:rPr lang="en-GB" b="1" dirty="0" err="1">
                <a:solidFill>
                  <a:srgbClr val="333333"/>
                </a:solidFill>
              </a:rPr>
              <a:t>ansættelse</a:t>
            </a:r>
            <a:r>
              <a:rPr lang="en-GB" b="1" dirty="0">
                <a:solidFill>
                  <a:srgbClr val="333333"/>
                </a:solidFill>
              </a:rPr>
              <a:t> §3, stk. 2: </a:t>
            </a:r>
            <a:r>
              <a:rPr lang="en-GB" b="1" dirty="0" err="1">
                <a:solidFill>
                  <a:srgbClr val="333333"/>
                </a:solidFill>
              </a:rPr>
              <a:t>Lignende</a:t>
            </a:r>
            <a:r>
              <a:rPr lang="en-GB" b="1" dirty="0">
                <a:solidFill>
                  <a:srgbClr val="333333"/>
                </a:solidFill>
              </a:rPr>
              <a:t> definition</a:t>
            </a:r>
          </a:p>
          <a:p>
            <a:pPr algn="l"/>
            <a:endParaRPr lang="en-GB" b="0" i="0" dirty="0">
              <a:solidFill>
                <a:srgbClr val="333333"/>
              </a:solidFill>
              <a:effectLst/>
            </a:endParaRPr>
          </a:p>
        </p:txBody>
      </p:sp>
      <p:sp>
        <p:nvSpPr>
          <p:cNvPr id="2" name="Left Arrow 1">
            <a:extLst>
              <a:ext uri="{FF2B5EF4-FFF2-40B4-BE49-F238E27FC236}">
                <a16:creationId xmlns:a16="http://schemas.microsoft.com/office/drawing/2014/main" id="{94B13046-26EA-EED9-139B-78967104FB21}"/>
              </a:ext>
            </a:extLst>
          </p:cNvPr>
          <p:cNvSpPr/>
          <p:nvPr/>
        </p:nvSpPr>
        <p:spPr bwMode="auto">
          <a:xfrm>
            <a:off x="6094412" y="829838"/>
            <a:ext cx="792088" cy="504056"/>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1</a:t>
            </a:r>
          </a:p>
        </p:txBody>
      </p:sp>
    </p:spTree>
    <p:custDataLst>
      <p:tags r:id="rId1"/>
    </p:custDataLst>
    <p:extLst>
      <p:ext uri="{BB962C8B-B14F-4D97-AF65-F5344CB8AC3E}">
        <p14:creationId xmlns:p14="http://schemas.microsoft.com/office/powerpoint/2010/main" val="768524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1. S</a:t>
            </a:r>
            <a:r>
              <a:rPr lang="en-DK" dirty="0"/>
              <a:t>ammenligneligT</a:t>
            </a:r>
            <a:endParaRPr lang="da-DK" dirty="0"/>
          </a:p>
        </p:txBody>
      </p:sp>
      <p:sp>
        <p:nvSpPr>
          <p:cNvPr id="5" name="Content Placeholder 4"/>
          <p:cNvSpPr>
            <a:spLocks noGrp="1"/>
          </p:cNvSpPr>
          <p:nvPr>
            <p:ph idx="1"/>
          </p:nvPr>
        </p:nvSpPr>
        <p:spPr>
          <a:xfrm>
            <a:off x="985838" y="1960078"/>
            <a:ext cx="10220325" cy="4205225"/>
          </a:xfrm>
        </p:spPr>
        <p:txBody>
          <a:bodyPr/>
          <a:lstStyle/>
          <a:p>
            <a:pPr>
              <a:buNone/>
            </a:pPr>
            <a:r>
              <a:rPr lang="en-GB" b="1" dirty="0">
                <a:solidFill>
                  <a:srgbClr val="333333"/>
                </a:solidFill>
              </a:rPr>
              <a:t>EU-</a:t>
            </a:r>
            <a:r>
              <a:rPr lang="en-GB" b="1" dirty="0" err="1">
                <a:solidFill>
                  <a:srgbClr val="333333"/>
                </a:solidFill>
              </a:rPr>
              <a:t>Domstolspraksis</a:t>
            </a:r>
            <a:r>
              <a:rPr lang="en-GB" b="1" dirty="0">
                <a:solidFill>
                  <a:srgbClr val="333333"/>
                </a:solidFill>
              </a:rPr>
              <a:t>: </a:t>
            </a:r>
            <a:r>
              <a:rPr lang="en-GB" b="1" dirty="0" err="1">
                <a:solidFill>
                  <a:srgbClr val="333333"/>
                </a:solidFill>
              </a:rPr>
              <a:t>Vurderer</a:t>
            </a:r>
            <a:r>
              <a:rPr lang="en-GB" b="1" dirty="0">
                <a:solidFill>
                  <a:srgbClr val="333333"/>
                </a:solidFill>
              </a:rPr>
              <a:t> </a:t>
            </a:r>
            <a:r>
              <a:rPr lang="en-GB" b="1" dirty="0" err="1">
                <a:solidFill>
                  <a:srgbClr val="333333"/>
                </a:solidFill>
              </a:rPr>
              <a:t>på</a:t>
            </a:r>
            <a:r>
              <a:rPr lang="en-GB" b="1" dirty="0">
                <a:solidFill>
                  <a:srgbClr val="333333"/>
                </a:solidFill>
              </a:rPr>
              <a:t> </a:t>
            </a:r>
            <a:r>
              <a:rPr lang="en-GB" b="1" dirty="0" err="1">
                <a:solidFill>
                  <a:srgbClr val="333333"/>
                </a:solidFill>
              </a:rPr>
              <a:t>jobbet</a:t>
            </a:r>
            <a:r>
              <a:rPr lang="en-GB" b="1" dirty="0">
                <a:solidFill>
                  <a:srgbClr val="333333"/>
                </a:solidFill>
              </a:rPr>
              <a:t> – er </a:t>
            </a:r>
            <a:r>
              <a:rPr lang="en-GB" b="1" dirty="0" err="1">
                <a:solidFill>
                  <a:srgbClr val="333333"/>
                </a:solidFill>
              </a:rPr>
              <a:t>personerne</a:t>
            </a:r>
            <a:r>
              <a:rPr lang="en-GB" b="1" dirty="0">
                <a:solidFill>
                  <a:srgbClr val="333333"/>
                </a:solidFill>
              </a:rPr>
              <a:t> </a:t>
            </a:r>
            <a:r>
              <a:rPr lang="en-GB" b="1" dirty="0" err="1">
                <a:solidFill>
                  <a:srgbClr val="333333"/>
                </a:solidFill>
              </a:rPr>
              <a:t>i</a:t>
            </a:r>
            <a:r>
              <a:rPr lang="en-GB" b="1" dirty="0">
                <a:solidFill>
                  <a:srgbClr val="333333"/>
                </a:solidFill>
              </a:rPr>
              <a:t> </a:t>
            </a:r>
            <a:r>
              <a:rPr lang="en-GB" b="1" dirty="0" err="1">
                <a:solidFill>
                  <a:srgbClr val="333333"/>
                </a:solidFill>
              </a:rPr>
              <a:t>en</a:t>
            </a:r>
            <a:r>
              <a:rPr lang="en-GB" b="1" dirty="0">
                <a:solidFill>
                  <a:srgbClr val="333333"/>
                </a:solidFill>
              </a:rPr>
              <a:t> </a:t>
            </a:r>
            <a:r>
              <a:rPr lang="en-GB" b="1" dirty="0" err="1">
                <a:solidFill>
                  <a:srgbClr val="333333"/>
                </a:solidFill>
              </a:rPr>
              <a:t>sammenlignelig</a:t>
            </a:r>
            <a:r>
              <a:rPr lang="en-GB" b="1" dirty="0">
                <a:solidFill>
                  <a:srgbClr val="333333"/>
                </a:solidFill>
              </a:rPr>
              <a:t> situation</a:t>
            </a:r>
          </a:p>
          <a:p>
            <a:pPr>
              <a:buNone/>
            </a:pPr>
            <a:endParaRPr lang="en-GB" b="1" dirty="0">
              <a:solidFill>
                <a:srgbClr val="333333"/>
              </a:solidFill>
            </a:endParaRPr>
          </a:p>
          <a:p>
            <a:pPr>
              <a:buNone/>
            </a:pPr>
            <a:r>
              <a:rPr lang="en-GB" dirty="0">
                <a:solidFill>
                  <a:srgbClr val="333333"/>
                </a:solidFill>
              </a:rPr>
              <a:t>C-313/02 </a:t>
            </a:r>
            <a:r>
              <a:rPr lang="en-GB" i="1" dirty="0" err="1">
                <a:solidFill>
                  <a:srgbClr val="333333"/>
                </a:solidFill>
              </a:rPr>
              <a:t>Wippel</a:t>
            </a:r>
            <a:r>
              <a:rPr lang="en-GB" i="1" dirty="0">
                <a:solidFill>
                  <a:srgbClr val="333333"/>
                </a:solidFill>
              </a:rPr>
              <a:t> </a:t>
            </a:r>
            <a:r>
              <a:rPr lang="en-GB" dirty="0">
                <a:solidFill>
                  <a:srgbClr val="333333"/>
                </a:solidFill>
              </a:rPr>
              <a:t>(</a:t>
            </a:r>
            <a:r>
              <a:rPr lang="en-GB" dirty="0" err="1">
                <a:solidFill>
                  <a:srgbClr val="333333"/>
                </a:solidFill>
              </a:rPr>
              <a:t>deltid</a:t>
            </a:r>
            <a:r>
              <a:rPr lang="en-GB" dirty="0">
                <a:solidFill>
                  <a:srgbClr val="333333"/>
                </a:solidFill>
              </a:rPr>
              <a:t>) – 0-timers </a:t>
            </a:r>
            <a:r>
              <a:rPr lang="en-GB" dirty="0" err="1">
                <a:solidFill>
                  <a:srgbClr val="333333"/>
                </a:solidFill>
              </a:rPr>
              <a:t>kontraktansatte</a:t>
            </a:r>
            <a:r>
              <a:rPr lang="en-GB" dirty="0">
                <a:solidFill>
                  <a:srgbClr val="333333"/>
                </a:solidFill>
              </a:rPr>
              <a:t> var </a:t>
            </a:r>
            <a:r>
              <a:rPr lang="en-GB" dirty="0" err="1">
                <a:solidFill>
                  <a:srgbClr val="333333"/>
                </a:solidFill>
              </a:rPr>
              <a:t>ikke</a:t>
            </a:r>
            <a:r>
              <a:rPr lang="en-GB" dirty="0">
                <a:solidFill>
                  <a:srgbClr val="333333"/>
                </a:solidFill>
              </a:rPr>
              <a:t> </a:t>
            </a:r>
            <a:r>
              <a:rPr lang="en-GB" dirty="0" err="1">
                <a:solidFill>
                  <a:srgbClr val="333333"/>
                </a:solidFill>
              </a:rPr>
              <a:t>sammenlignelige</a:t>
            </a:r>
            <a:r>
              <a:rPr lang="en-GB" dirty="0">
                <a:solidFill>
                  <a:srgbClr val="333333"/>
                </a:solidFill>
              </a:rPr>
              <a:t> med </a:t>
            </a:r>
            <a:r>
              <a:rPr lang="en-GB" dirty="0" err="1">
                <a:solidFill>
                  <a:srgbClr val="333333"/>
                </a:solidFill>
              </a:rPr>
              <a:t>fuldtidsansatte</a:t>
            </a:r>
            <a:endParaRPr lang="en-GB" dirty="0">
              <a:solidFill>
                <a:srgbClr val="333333"/>
              </a:solidFill>
            </a:endParaRPr>
          </a:p>
          <a:p>
            <a:pPr>
              <a:buNone/>
            </a:pPr>
            <a:r>
              <a:rPr lang="en-GB" b="0" i="0" dirty="0">
                <a:solidFill>
                  <a:srgbClr val="000000"/>
                </a:solidFill>
                <a:effectLst/>
              </a:rPr>
              <a:t>C‑660/20 </a:t>
            </a:r>
            <a:r>
              <a:rPr lang="en-GB" i="1" dirty="0">
                <a:solidFill>
                  <a:srgbClr val="333333"/>
                </a:solidFill>
              </a:rPr>
              <a:t>Lufthansa City Line </a:t>
            </a:r>
            <a:r>
              <a:rPr lang="en-GB" dirty="0">
                <a:solidFill>
                  <a:srgbClr val="333333"/>
                </a:solidFill>
              </a:rPr>
              <a:t>(</a:t>
            </a:r>
            <a:r>
              <a:rPr lang="en-GB" dirty="0" err="1">
                <a:solidFill>
                  <a:srgbClr val="333333"/>
                </a:solidFill>
              </a:rPr>
              <a:t>deltid</a:t>
            </a:r>
            <a:r>
              <a:rPr lang="en-GB" dirty="0">
                <a:solidFill>
                  <a:srgbClr val="333333"/>
                </a:solidFill>
              </a:rPr>
              <a:t>) – </a:t>
            </a:r>
            <a:r>
              <a:rPr lang="en-GB" dirty="0" err="1">
                <a:solidFill>
                  <a:srgbClr val="333333"/>
                </a:solidFill>
              </a:rPr>
              <a:t>samme</a:t>
            </a:r>
            <a:r>
              <a:rPr lang="en-GB" dirty="0">
                <a:solidFill>
                  <a:srgbClr val="333333"/>
                </a:solidFill>
              </a:rPr>
              <a:t> </a:t>
            </a:r>
            <a:r>
              <a:rPr lang="en-GB" dirty="0" err="1">
                <a:solidFill>
                  <a:srgbClr val="333333"/>
                </a:solidFill>
              </a:rPr>
              <a:t>arbejde</a:t>
            </a:r>
            <a:r>
              <a:rPr lang="en-GB" dirty="0">
                <a:solidFill>
                  <a:srgbClr val="333333"/>
                </a:solidFill>
              </a:rPr>
              <a:t> for </a:t>
            </a:r>
            <a:r>
              <a:rPr lang="en-GB" dirty="0" err="1">
                <a:solidFill>
                  <a:srgbClr val="333333"/>
                </a:solidFill>
              </a:rPr>
              <a:t>samme</a:t>
            </a:r>
            <a:r>
              <a:rPr lang="en-GB" dirty="0">
                <a:solidFill>
                  <a:srgbClr val="333333"/>
                </a:solidFill>
              </a:rPr>
              <a:t> </a:t>
            </a:r>
            <a:r>
              <a:rPr lang="en-GB" dirty="0" err="1">
                <a:solidFill>
                  <a:srgbClr val="333333"/>
                </a:solidFill>
              </a:rPr>
              <a:t>arbejdsgiver</a:t>
            </a:r>
            <a:r>
              <a:rPr lang="en-GB" dirty="0">
                <a:solidFill>
                  <a:srgbClr val="333333"/>
                </a:solidFill>
              </a:rPr>
              <a:t> (</a:t>
            </a:r>
            <a:r>
              <a:rPr lang="en-GB" dirty="0" err="1">
                <a:solidFill>
                  <a:srgbClr val="333333"/>
                </a:solidFill>
              </a:rPr>
              <a:t>piloter</a:t>
            </a:r>
            <a:r>
              <a:rPr lang="en-GB" dirty="0">
                <a:solidFill>
                  <a:srgbClr val="333333"/>
                </a:solidFill>
              </a:rPr>
              <a:t>)</a:t>
            </a:r>
          </a:p>
          <a:p>
            <a:pPr>
              <a:buNone/>
            </a:pPr>
            <a:r>
              <a:rPr lang="en-GB" dirty="0">
                <a:solidFill>
                  <a:srgbClr val="333333"/>
                </a:solidFill>
              </a:rPr>
              <a:t>C-715/20 </a:t>
            </a:r>
            <a:r>
              <a:rPr lang="en-GB" i="1" dirty="0">
                <a:solidFill>
                  <a:srgbClr val="333333"/>
                </a:solidFill>
              </a:rPr>
              <a:t>K.L. </a:t>
            </a:r>
            <a:r>
              <a:rPr lang="en-GB" dirty="0">
                <a:solidFill>
                  <a:srgbClr val="333333"/>
                </a:solidFill>
              </a:rPr>
              <a:t>(</a:t>
            </a:r>
            <a:r>
              <a:rPr lang="en-GB" dirty="0" err="1">
                <a:solidFill>
                  <a:srgbClr val="333333"/>
                </a:solidFill>
              </a:rPr>
              <a:t>tidsbegrænset</a:t>
            </a:r>
            <a:r>
              <a:rPr lang="en-GB" dirty="0">
                <a:solidFill>
                  <a:srgbClr val="333333"/>
                </a:solidFill>
              </a:rPr>
              <a:t> </a:t>
            </a:r>
            <a:r>
              <a:rPr lang="en-GB" dirty="0" err="1">
                <a:solidFill>
                  <a:srgbClr val="333333"/>
                </a:solidFill>
              </a:rPr>
              <a:t>deltidsansatte</a:t>
            </a:r>
            <a:r>
              <a:rPr lang="en-GB" dirty="0">
                <a:solidFill>
                  <a:srgbClr val="333333"/>
                </a:solidFill>
              </a:rPr>
              <a:t>) - et </a:t>
            </a:r>
            <a:r>
              <a:rPr lang="en-GB" dirty="0" err="1">
                <a:solidFill>
                  <a:srgbClr val="333333"/>
                </a:solidFill>
              </a:rPr>
              <a:t>ansættelsesvilkår</a:t>
            </a:r>
            <a:r>
              <a:rPr lang="en-GB" dirty="0">
                <a:solidFill>
                  <a:srgbClr val="333333"/>
                </a:solidFill>
              </a:rPr>
              <a:t> </a:t>
            </a:r>
            <a:r>
              <a:rPr lang="en-GB" dirty="0" err="1">
                <a:solidFill>
                  <a:srgbClr val="333333"/>
                </a:solidFill>
              </a:rPr>
              <a:t>af</a:t>
            </a:r>
            <a:r>
              <a:rPr lang="en-GB" dirty="0">
                <a:solidFill>
                  <a:srgbClr val="333333"/>
                </a:solidFill>
              </a:rPr>
              <a:t> </a:t>
            </a:r>
            <a:r>
              <a:rPr lang="en-GB" dirty="0" err="1">
                <a:solidFill>
                  <a:srgbClr val="333333"/>
                </a:solidFill>
              </a:rPr>
              <a:t>generel</a:t>
            </a:r>
            <a:r>
              <a:rPr lang="en-GB" dirty="0">
                <a:solidFill>
                  <a:srgbClr val="333333"/>
                </a:solidFill>
              </a:rPr>
              <a:t> </a:t>
            </a:r>
            <a:r>
              <a:rPr lang="en-GB" dirty="0" err="1">
                <a:solidFill>
                  <a:srgbClr val="333333"/>
                </a:solidFill>
              </a:rPr>
              <a:t>karakter</a:t>
            </a:r>
            <a:r>
              <a:rPr lang="en-GB" dirty="0">
                <a:solidFill>
                  <a:srgbClr val="333333"/>
                </a:solidFill>
              </a:rPr>
              <a:t> (ret </a:t>
            </a:r>
            <a:r>
              <a:rPr lang="en-GB" dirty="0" err="1">
                <a:solidFill>
                  <a:srgbClr val="333333"/>
                </a:solidFill>
              </a:rPr>
              <a:t>til</a:t>
            </a:r>
            <a:r>
              <a:rPr lang="en-GB" dirty="0">
                <a:solidFill>
                  <a:srgbClr val="333333"/>
                </a:solidFill>
              </a:rPr>
              <a:t> </a:t>
            </a:r>
            <a:r>
              <a:rPr lang="en-GB" dirty="0" err="1">
                <a:solidFill>
                  <a:srgbClr val="333333"/>
                </a:solidFill>
              </a:rPr>
              <a:t>begrundelse</a:t>
            </a:r>
            <a:r>
              <a:rPr lang="en-GB" dirty="0">
                <a:solidFill>
                  <a:srgbClr val="333333"/>
                </a:solidFill>
              </a:rPr>
              <a:t>) </a:t>
            </a:r>
            <a:r>
              <a:rPr lang="en-GB" dirty="0" err="1">
                <a:solidFill>
                  <a:srgbClr val="333333"/>
                </a:solidFill>
              </a:rPr>
              <a:t>gør</a:t>
            </a:r>
            <a:r>
              <a:rPr lang="en-GB" dirty="0">
                <a:solidFill>
                  <a:srgbClr val="333333"/>
                </a:solidFill>
              </a:rPr>
              <a:t> </a:t>
            </a:r>
            <a:r>
              <a:rPr lang="en-GB" dirty="0" err="1">
                <a:solidFill>
                  <a:srgbClr val="333333"/>
                </a:solidFill>
              </a:rPr>
              <a:t>situationen</a:t>
            </a:r>
            <a:r>
              <a:rPr lang="en-GB" dirty="0">
                <a:solidFill>
                  <a:srgbClr val="333333"/>
                </a:solidFill>
              </a:rPr>
              <a:t> mere </a:t>
            </a:r>
            <a:r>
              <a:rPr lang="en-GB" dirty="0" err="1">
                <a:solidFill>
                  <a:srgbClr val="333333"/>
                </a:solidFill>
              </a:rPr>
              <a:t>sammenlignelig</a:t>
            </a:r>
            <a:r>
              <a:rPr lang="en-GB" dirty="0">
                <a:solidFill>
                  <a:srgbClr val="333333"/>
                </a:solidFill>
              </a:rPr>
              <a:t> </a:t>
            </a:r>
            <a:r>
              <a:rPr lang="en-GB" dirty="0" err="1">
                <a:solidFill>
                  <a:srgbClr val="333333"/>
                </a:solidFill>
              </a:rPr>
              <a:t>mellem</a:t>
            </a:r>
            <a:r>
              <a:rPr lang="en-GB" dirty="0">
                <a:solidFill>
                  <a:srgbClr val="333333"/>
                </a:solidFill>
              </a:rPr>
              <a:t> </a:t>
            </a:r>
            <a:r>
              <a:rPr lang="en-GB" dirty="0" err="1">
                <a:solidFill>
                  <a:srgbClr val="333333"/>
                </a:solidFill>
              </a:rPr>
              <a:t>tidsbegrænset</a:t>
            </a:r>
            <a:r>
              <a:rPr lang="en-GB" dirty="0">
                <a:solidFill>
                  <a:srgbClr val="333333"/>
                </a:solidFill>
              </a:rPr>
              <a:t> </a:t>
            </a:r>
            <a:r>
              <a:rPr lang="en-GB" dirty="0" err="1">
                <a:solidFill>
                  <a:srgbClr val="333333"/>
                </a:solidFill>
              </a:rPr>
              <a:t>og</a:t>
            </a:r>
            <a:r>
              <a:rPr lang="en-GB" dirty="0">
                <a:solidFill>
                  <a:srgbClr val="333333"/>
                </a:solidFill>
              </a:rPr>
              <a:t> </a:t>
            </a:r>
            <a:r>
              <a:rPr lang="en-GB" dirty="0" err="1">
                <a:solidFill>
                  <a:srgbClr val="333333"/>
                </a:solidFill>
              </a:rPr>
              <a:t>fastsansatte</a:t>
            </a:r>
            <a:r>
              <a:rPr lang="en-GB" dirty="0">
                <a:solidFill>
                  <a:srgbClr val="333333"/>
                </a:solidFill>
              </a:rPr>
              <a:t>, </a:t>
            </a:r>
            <a:r>
              <a:rPr lang="en-GB" dirty="0" err="1">
                <a:solidFill>
                  <a:srgbClr val="333333"/>
                </a:solidFill>
              </a:rPr>
              <a:t>præmis</a:t>
            </a:r>
            <a:r>
              <a:rPr lang="en-GB" dirty="0">
                <a:solidFill>
                  <a:srgbClr val="333333"/>
                </a:solidFill>
              </a:rPr>
              <a:t> 48</a:t>
            </a:r>
          </a:p>
          <a:p>
            <a:pPr>
              <a:buNone/>
            </a:pPr>
            <a:endParaRPr lang="en-GB" dirty="0">
              <a:solidFill>
                <a:srgbClr val="333333"/>
              </a:solidFill>
            </a:endParaRPr>
          </a:p>
          <a:p>
            <a:pPr>
              <a:buNone/>
            </a:pPr>
            <a:endParaRPr lang="en-GB" dirty="0">
              <a:solidFill>
                <a:srgbClr val="333333"/>
              </a:solidFill>
            </a:endParaRPr>
          </a:p>
        </p:txBody>
      </p:sp>
    </p:spTree>
    <p:custDataLst>
      <p:tags r:id="rId1"/>
    </p:custDataLst>
    <p:extLst>
      <p:ext uri="{BB962C8B-B14F-4D97-AF65-F5344CB8AC3E}">
        <p14:creationId xmlns:p14="http://schemas.microsoft.com/office/powerpoint/2010/main" val="2457682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1. S</a:t>
            </a:r>
            <a:r>
              <a:rPr lang="en-DK" dirty="0"/>
              <a:t>ammenlignelig</a:t>
            </a:r>
            <a:endParaRPr lang="da-DK" dirty="0"/>
          </a:p>
        </p:txBody>
      </p:sp>
      <p:sp>
        <p:nvSpPr>
          <p:cNvPr id="5" name="Content Placeholder 4"/>
          <p:cNvSpPr>
            <a:spLocks noGrp="1"/>
          </p:cNvSpPr>
          <p:nvPr>
            <p:ph idx="1"/>
          </p:nvPr>
        </p:nvSpPr>
        <p:spPr>
          <a:xfrm>
            <a:off x="985838" y="1960078"/>
            <a:ext cx="10220325" cy="4205225"/>
          </a:xfrm>
        </p:spPr>
        <p:txBody>
          <a:bodyPr/>
          <a:lstStyle/>
          <a:p>
            <a:r>
              <a:rPr lang="da-DK" b="1" dirty="0">
                <a:effectLst/>
                <a:ea typeface="Times New Roman" panose="02020603050405020304" pitchFamily="18" charset="0"/>
              </a:rPr>
              <a:t>De nemme situationer </a:t>
            </a:r>
            <a:r>
              <a:rPr lang="da-DK" sz="2000" b="1" dirty="0">
                <a:effectLst/>
                <a:ea typeface="Times New Roman" panose="02020603050405020304" pitchFamily="18" charset="0"/>
              </a:rPr>
              <a:t> (definitionens test # 1)</a:t>
            </a:r>
            <a:r>
              <a:rPr lang="da-DK" b="1" dirty="0">
                <a:effectLst/>
                <a:ea typeface="Times New Roman" panose="02020603050405020304" pitchFamily="18" charset="0"/>
              </a:rPr>
              <a:t>:</a:t>
            </a:r>
          </a:p>
          <a:p>
            <a:endParaRPr lang="da-DK" b="1" dirty="0">
              <a:ea typeface="Times New Roman" panose="02020603050405020304" pitchFamily="18" charset="0"/>
            </a:endParaRPr>
          </a:p>
          <a:p>
            <a:r>
              <a:rPr lang="da-DK" b="1" dirty="0">
                <a:effectLst/>
                <a:ea typeface="Times New Roman" panose="02020603050405020304" pitchFamily="18" charset="0"/>
              </a:rPr>
              <a:t>Sammenligneligt</a:t>
            </a:r>
            <a:r>
              <a:rPr lang="da-DK" dirty="0">
                <a:effectLst/>
                <a:ea typeface="Times New Roman" panose="02020603050405020304" pitchFamily="18" charset="0"/>
              </a:rPr>
              <a:t>, når arbejdstagere med tidsbegrænset ansættelse gør det samme som fastansatte</a:t>
            </a:r>
          </a:p>
          <a:p>
            <a:pPr marL="342900" indent="-342900">
              <a:buFont typeface="Arial" panose="020B0604020202020204" pitchFamily="34" charset="0"/>
              <a:buChar char="•"/>
            </a:pPr>
            <a:r>
              <a:rPr lang="da-DK" dirty="0">
                <a:effectLst/>
                <a:ea typeface="Times New Roman" panose="02020603050405020304" pitchFamily="18" charset="0"/>
              </a:rPr>
              <a:t>udfører de samme opgaver </a:t>
            </a:r>
          </a:p>
          <a:p>
            <a:pPr marL="342900" indent="-342900">
              <a:buFont typeface="Arial" panose="020B0604020202020204" pitchFamily="34" charset="0"/>
              <a:buChar char="•"/>
            </a:pPr>
            <a:r>
              <a:rPr lang="da-DK" dirty="0">
                <a:effectLst/>
                <a:ea typeface="Times New Roman" panose="02020603050405020304" pitchFamily="18" charset="0"/>
              </a:rPr>
              <a:t>for den samme arbejdsgiver </a:t>
            </a:r>
          </a:p>
          <a:p>
            <a:r>
              <a:rPr lang="da-DK" dirty="0">
                <a:effectLst/>
                <a:ea typeface="Times New Roman" panose="02020603050405020304" pitchFamily="18" charset="0"/>
              </a:rPr>
              <a:t>eller </a:t>
            </a:r>
          </a:p>
          <a:p>
            <a:pPr marL="342900" indent="-342900">
              <a:buFont typeface="Arial" panose="020B0604020202020204" pitchFamily="34" charset="0"/>
              <a:buChar char="•"/>
            </a:pPr>
            <a:r>
              <a:rPr lang="da-DK" dirty="0">
                <a:effectLst/>
                <a:ea typeface="Times New Roman" panose="02020603050405020304" pitchFamily="18" charset="0"/>
              </a:rPr>
              <a:t>bestrider den samme stilling, </a:t>
            </a:r>
          </a:p>
          <a:p>
            <a:r>
              <a:rPr lang="da-DK" dirty="0">
                <a:effectLst/>
                <a:ea typeface="Times New Roman" panose="02020603050405020304" pitchFamily="18" charset="0"/>
              </a:rPr>
              <a:t>jf. C-177/18 </a:t>
            </a:r>
            <a:r>
              <a:rPr lang="da-DK" dirty="0" err="1">
                <a:effectLst/>
                <a:ea typeface="Times New Roman" panose="02020603050405020304" pitchFamily="18" charset="0"/>
              </a:rPr>
              <a:t>Martín</a:t>
            </a:r>
            <a:r>
              <a:rPr lang="da-DK" dirty="0">
                <a:effectLst/>
                <a:ea typeface="Times New Roman" panose="02020603050405020304" pitchFamily="18" charset="0"/>
              </a:rPr>
              <a:t>, C-574/16 </a:t>
            </a:r>
            <a:r>
              <a:rPr lang="da-DK" dirty="0" err="1">
                <a:effectLst/>
                <a:ea typeface="Times New Roman" panose="02020603050405020304" pitchFamily="18" charset="0"/>
              </a:rPr>
              <a:t>Grupo</a:t>
            </a:r>
            <a:r>
              <a:rPr lang="da-DK" dirty="0">
                <a:effectLst/>
                <a:ea typeface="Times New Roman" panose="02020603050405020304" pitchFamily="18" charset="0"/>
              </a:rPr>
              <a:t> </a:t>
            </a:r>
            <a:r>
              <a:rPr lang="da-DK" dirty="0" err="1">
                <a:effectLst/>
                <a:ea typeface="Times New Roman" panose="02020603050405020304" pitchFamily="18" charset="0"/>
              </a:rPr>
              <a:t>Norte</a:t>
            </a:r>
            <a:r>
              <a:rPr lang="da-DK" dirty="0">
                <a:effectLst/>
                <a:ea typeface="Times New Roman" panose="02020603050405020304" pitchFamily="18" charset="0"/>
              </a:rPr>
              <a:t> Facility, C-677/16 </a:t>
            </a:r>
            <a:r>
              <a:rPr lang="da-DK" dirty="0" err="1">
                <a:effectLst/>
                <a:ea typeface="Times New Roman" panose="02020603050405020304" pitchFamily="18" charset="0"/>
              </a:rPr>
              <a:t>Montero</a:t>
            </a:r>
            <a:r>
              <a:rPr lang="da-DK" dirty="0">
                <a:effectLst/>
                <a:ea typeface="Times New Roman" panose="02020603050405020304" pitchFamily="18" charset="0"/>
              </a:rPr>
              <a:t> Mateos, C-619/17 de Diego </a:t>
            </a:r>
            <a:r>
              <a:rPr lang="da-DK" dirty="0" err="1">
                <a:effectLst/>
                <a:ea typeface="Times New Roman" panose="02020603050405020304" pitchFamily="18" charset="0"/>
              </a:rPr>
              <a:t>Porras</a:t>
            </a:r>
            <a:r>
              <a:rPr lang="da-DK" dirty="0">
                <a:effectLst/>
                <a:ea typeface="Times New Roman" panose="02020603050405020304" pitchFamily="18" charset="0"/>
              </a:rPr>
              <a:t>, C-658/18 UX.</a:t>
            </a:r>
          </a:p>
          <a:p>
            <a:endParaRPr lang="da-DK" sz="1800" dirty="0">
              <a:effectLst/>
              <a:ea typeface="Times New Roman" panose="02020603050405020304" pitchFamily="18" charset="0"/>
            </a:endParaRPr>
          </a:p>
          <a:p>
            <a:endParaRPr lang="en-DK" sz="1800" dirty="0">
              <a:effectLst/>
              <a:ea typeface="Times New Roman" panose="02020603050405020304" pitchFamily="18" charset="0"/>
            </a:endParaRPr>
          </a:p>
        </p:txBody>
      </p:sp>
      <p:sp>
        <p:nvSpPr>
          <p:cNvPr id="2" name="Left Arrow 1">
            <a:extLst>
              <a:ext uri="{FF2B5EF4-FFF2-40B4-BE49-F238E27FC236}">
                <a16:creationId xmlns:a16="http://schemas.microsoft.com/office/drawing/2014/main" id="{94B13046-26EA-EED9-139B-78967104FB21}"/>
              </a:ext>
            </a:extLst>
          </p:cNvPr>
          <p:cNvSpPr/>
          <p:nvPr/>
        </p:nvSpPr>
        <p:spPr bwMode="auto">
          <a:xfrm>
            <a:off x="6094412" y="829838"/>
            <a:ext cx="792088" cy="504056"/>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1</a:t>
            </a:r>
          </a:p>
        </p:txBody>
      </p:sp>
    </p:spTree>
    <p:custDataLst>
      <p:tags r:id="rId1"/>
    </p:custDataLst>
    <p:extLst>
      <p:ext uri="{BB962C8B-B14F-4D97-AF65-F5344CB8AC3E}">
        <p14:creationId xmlns:p14="http://schemas.microsoft.com/office/powerpoint/2010/main" val="662305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1. S</a:t>
            </a:r>
            <a:r>
              <a:rPr lang="en-DK" dirty="0"/>
              <a:t>ammenlignelig</a:t>
            </a:r>
            <a:endParaRPr lang="da-DK" dirty="0"/>
          </a:p>
        </p:txBody>
      </p:sp>
      <p:sp>
        <p:nvSpPr>
          <p:cNvPr id="5" name="Content Placeholder 4"/>
          <p:cNvSpPr>
            <a:spLocks noGrp="1"/>
          </p:cNvSpPr>
          <p:nvPr>
            <p:ph idx="1"/>
          </p:nvPr>
        </p:nvSpPr>
        <p:spPr>
          <a:xfrm>
            <a:off x="985838" y="1960078"/>
            <a:ext cx="10220325" cy="4205225"/>
          </a:xfrm>
        </p:spPr>
        <p:txBody>
          <a:bodyPr/>
          <a:lstStyle/>
          <a:p>
            <a:r>
              <a:rPr lang="da-DK" sz="1800" b="1" dirty="0">
                <a:effectLst/>
                <a:ea typeface="Times New Roman" panose="02020603050405020304" pitchFamily="18" charset="0"/>
              </a:rPr>
              <a:t>Hvis ikke samme opgaver eller samme stilling (definitionens test # 1)</a:t>
            </a:r>
          </a:p>
          <a:p>
            <a:endParaRPr lang="da-DK" sz="1800" dirty="0">
              <a:effectLst/>
              <a:ea typeface="Times New Roman" panose="02020603050405020304" pitchFamily="18" charset="0"/>
            </a:endParaRPr>
          </a:p>
          <a:p>
            <a:r>
              <a:rPr lang="da-DK" sz="1800" dirty="0">
                <a:effectLst/>
                <a:ea typeface="Times New Roman" panose="02020603050405020304" pitchFamily="18" charset="0"/>
              </a:rPr>
              <a:t>Befinder </a:t>
            </a:r>
            <a:r>
              <a:rPr lang="da-DK" sz="1800" b="1" dirty="0">
                <a:effectLst/>
                <a:ea typeface="Times New Roman" panose="02020603050405020304" pitchFamily="18" charset="0"/>
              </a:rPr>
              <a:t>arbejdstagerne sig i en sammenlignelig situation:</a:t>
            </a:r>
            <a:endParaRPr lang="da-DK" sz="1800" dirty="0">
              <a:effectLst/>
              <a:ea typeface="Times New Roman" panose="02020603050405020304" pitchFamily="18" charset="0"/>
            </a:endParaRPr>
          </a:p>
          <a:p>
            <a:pPr marL="285750" indent="-285750">
              <a:buFont typeface="Arial" panose="020B0604020202020204" pitchFamily="34" charset="0"/>
              <a:buChar char="•"/>
            </a:pPr>
            <a:r>
              <a:rPr lang="da-DK" sz="1800" dirty="0">
                <a:effectLst/>
                <a:ea typeface="Times New Roman" panose="02020603050405020304" pitchFamily="18" charset="0"/>
              </a:rPr>
              <a:t>henset til en </a:t>
            </a:r>
            <a:r>
              <a:rPr lang="da-DK" sz="1800" b="1" dirty="0">
                <a:effectLst/>
                <a:ea typeface="Times New Roman" panose="02020603050405020304" pitchFamily="18" charset="0"/>
              </a:rPr>
              <a:t>helhed</a:t>
            </a:r>
            <a:r>
              <a:rPr lang="da-DK" sz="1800" dirty="0">
                <a:effectLst/>
                <a:ea typeface="Times New Roman" panose="02020603050405020304" pitchFamily="18" charset="0"/>
              </a:rPr>
              <a:t> af omstændigheder, herunder </a:t>
            </a:r>
            <a:r>
              <a:rPr lang="da-DK" sz="1800" b="1" dirty="0">
                <a:effectLst/>
                <a:ea typeface="Times New Roman" panose="02020603050405020304" pitchFamily="18" charset="0"/>
              </a:rPr>
              <a:t>arbejdets art</a:t>
            </a:r>
            <a:r>
              <a:rPr lang="da-DK" sz="1800" dirty="0">
                <a:effectLst/>
                <a:ea typeface="Times New Roman" panose="02020603050405020304" pitchFamily="18" charset="0"/>
              </a:rPr>
              <a:t>, </a:t>
            </a:r>
            <a:r>
              <a:rPr lang="da-DK" sz="1800" b="1" dirty="0">
                <a:effectLst/>
                <a:ea typeface="Times New Roman" panose="02020603050405020304" pitchFamily="18" charset="0"/>
              </a:rPr>
              <a:t>uddannelseskrav</a:t>
            </a:r>
            <a:r>
              <a:rPr lang="da-DK" sz="1800" dirty="0">
                <a:effectLst/>
                <a:ea typeface="Times New Roman" panose="02020603050405020304" pitchFamily="18" charset="0"/>
              </a:rPr>
              <a:t> og </a:t>
            </a:r>
            <a:r>
              <a:rPr lang="da-DK" sz="1800" b="1" dirty="0">
                <a:effectLst/>
                <a:ea typeface="Times New Roman" panose="02020603050405020304" pitchFamily="18" charset="0"/>
              </a:rPr>
              <a:t>arbejdsforhold</a:t>
            </a:r>
            <a:r>
              <a:rPr lang="da-DK" sz="1800" dirty="0">
                <a:effectLst/>
                <a:ea typeface="Times New Roman" panose="02020603050405020304" pitchFamily="18" charset="0"/>
              </a:rPr>
              <a:t>, jf. C-72/18 </a:t>
            </a:r>
            <a:r>
              <a:rPr lang="da-DK" sz="1800" dirty="0" err="1">
                <a:effectLst/>
                <a:ea typeface="Times New Roman" panose="02020603050405020304" pitchFamily="18" charset="0"/>
              </a:rPr>
              <a:t>Ustariz</a:t>
            </a:r>
            <a:r>
              <a:rPr lang="da-DK" sz="1800" dirty="0">
                <a:effectLst/>
                <a:ea typeface="Times New Roman" panose="02020603050405020304" pitchFamily="18" charset="0"/>
              </a:rPr>
              <a:t> </a:t>
            </a:r>
            <a:r>
              <a:rPr lang="da-DK" sz="1800" dirty="0" err="1">
                <a:effectLst/>
                <a:ea typeface="Times New Roman" panose="02020603050405020304" pitchFamily="18" charset="0"/>
              </a:rPr>
              <a:t>Aróstegui</a:t>
            </a:r>
            <a:r>
              <a:rPr lang="da-DK" sz="1800" dirty="0">
                <a:effectLst/>
                <a:ea typeface="Times New Roman" panose="02020603050405020304" pitchFamily="18" charset="0"/>
              </a:rPr>
              <a:t>, C-574/16 </a:t>
            </a:r>
            <a:r>
              <a:rPr lang="da-DK" sz="1800" dirty="0" err="1">
                <a:effectLst/>
                <a:ea typeface="Times New Roman" panose="02020603050405020304" pitchFamily="18" charset="0"/>
              </a:rPr>
              <a:t>Grupo</a:t>
            </a:r>
            <a:r>
              <a:rPr lang="da-DK" sz="1800" dirty="0">
                <a:effectLst/>
                <a:ea typeface="Times New Roman" panose="02020603050405020304" pitchFamily="18" charset="0"/>
              </a:rPr>
              <a:t> </a:t>
            </a:r>
            <a:r>
              <a:rPr lang="da-DK" sz="1800" dirty="0" err="1">
                <a:effectLst/>
                <a:ea typeface="Times New Roman" panose="02020603050405020304" pitchFamily="18" charset="0"/>
              </a:rPr>
              <a:t>Norte</a:t>
            </a:r>
            <a:r>
              <a:rPr lang="da-DK" sz="1800" dirty="0">
                <a:effectLst/>
                <a:ea typeface="Times New Roman" panose="02020603050405020304" pitchFamily="18" charset="0"/>
              </a:rPr>
              <a:t> Facility, Forenede sager C-29/18, C-30/18 og C-44/18 Cobra </a:t>
            </a:r>
            <a:r>
              <a:rPr lang="da-DK" sz="1800" dirty="0" err="1">
                <a:effectLst/>
                <a:ea typeface="Times New Roman" panose="02020603050405020304" pitchFamily="18" charset="0"/>
              </a:rPr>
              <a:t>Servicios</a:t>
            </a:r>
            <a:r>
              <a:rPr lang="da-DK" sz="1800" dirty="0">
                <a:effectLst/>
                <a:ea typeface="Times New Roman" panose="02020603050405020304" pitchFamily="18" charset="0"/>
              </a:rPr>
              <a:t> </a:t>
            </a:r>
            <a:r>
              <a:rPr lang="da-DK" sz="1800" dirty="0" err="1">
                <a:effectLst/>
                <a:ea typeface="Times New Roman" panose="02020603050405020304" pitchFamily="18" charset="0"/>
              </a:rPr>
              <a:t>Auxiliares</a:t>
            </a:r>
            <a:r>
              <a:rPr lang="da-DK" sz="1800" dirty="0">
                <a:effectLst/>
                <a:ea typeface="Times New Roman" panose="02020603050405020304" pitchFamily="18" charset="0"/>
              </a:rPr>
              <a:t>, C-658/18 UX.</a:t>
            </a:r>
            <a:endParaRPr lang="en-DK" sz="1800" dirty="0">
              <a:effectLst/>
              <a:ea typeface="Times New Roman" panose="02020603050405020304" pitchFamily="18" charset="0"/>
            </a:endParaRPr>
          </a:p>
          <a:p>
            <a:pPr marL="285750" indent="-285750">
              <a:buFont typeface="Arial" panose="020B0604020202020204" pitchFamily="34" charset="0"/>
              <a:buChar char="•"/>
            </a:pPr>
            <a:r>
              <a:rPr lang="da-DK" sz="1800" b="1" dirty="0">
                <a:effectLst/>
                <a:ea typeface="Times New Roman" panose="02020603050405020304" pitchFamily="18" charset="0"/>
              </a:rPr>
              <a:t>Arten og kvaliteten af arbejdet </a:t>
            </a:r>
            <a:r>
              <a:rPr lang="da-DK" sz="1800" dirty="0">
                <a:effectLst/>
                <a:ea typeface="Times New Roman" panose="02020603050405020304" pitchFamily="18" charset="0"/>
              </a:rPr>
              <a:t>C-466/17 </a:t>
            </a:r>
            <a:r>
              <a:rPr lang="da-DK" sz="1800" dirty="0" err="1">
                <a:effectLst/>
                <a:ea typeface="Times New Roman" panose="02020603050405020304" pitchFamily="18" charset="0"/>
              </a:rPr>
              <a:t>Motter</a:t>
            </a:r>
            <a:r>
              <a:rPr lang="da-DK" sz="1800" dirty="0">
                <a:effectLst/>
                <a:ea typeface="Times New Roman" panose="02020603050405020304" pitchFamily="18" charset="0"/>
              </a:rPr>
              <a:t>, og C-302/11-C-305/11 </a:t>
            </a:r>
            <a:r>
              <a:rPr lang="da-DK" sz="1800" dirty="0" err="1">
                <a:effectLst/>
                <a:ea typeface="Times New Roman" panose="02020603050405020304" pitchFamily="18" charset="0"/>
              </a:rPr>
              <a:t>Valenza</a:t>
            </a:r>
            <a:r>
              <a:rPr lang="da-DK" sz="1800" dirty="0">
                <a:effectLst/>
                <a:ea typeface="Times New Roman" panose="02020603050405020304" pitchFamily="18" charset="0"/>
              </a:rPr>
              <a:t> m.fl. </a:t>
            </a:r>
            <a:endParaRPr lang="da-DK" sz="1800" dirty="0">
              <a:ea typeface="Times New Roman" panose="02020603050405020304" pitchFamily="18" charset="0"/>
            </a:endParaRPr>
          </a:p>
          <a:p>
            <a:pPr marL="285750" indent="-285750">
              <a:buFont typeface="Arial" panose="020B0604020202020204" pitchFamily="34" charset="0"/>
              <a:buChar char="•"/>
            </a:pPr>
            <a:r>
              <a:rPr lang="da-DK" sz="1800" b="1" dirty="0">
                <a:effectLst/>
                <a:ea typeface="Times New Roman" panose="02020603050405020304" pitchFamily="18" charset="0"/>
              </a:rPr>
              <a:t>Udvælgelsesprøve ikke i sig selv nok: </a:t>
            </a:r>
            <a:r>
              <a:rPr lang="da-DK" sz="1800" dirty="0">
                <a:ea typeface="Times New Roman" panose="02020603050405020304" pitchFamily="18" charset="0"/>
              </a:rPr>
              <a:t>Tidsbegrænset ansatte undervisere var sammenlignelige med undervisere fastansat som tjenestemænd efter en udvælgelsesprøve, jf. </a:t>
            </a:r>
            <a:r>
              <a:rPr lang="da-DK" sz="1800" dirty="0">
                <a:effectLst/>
                <a:ea typeface="Times New Roman" panose="02020603050405020304" pitchFamily="18" charset="0"/>
              </a:rPr>
              <a:t>C-302/11-C-305/11 </a:t>
            </a:r>
            <a:r>
              <a:rPr lang="da-DK" sz="1800" dirty="0" err="1">
                <a:effectLst/>
                <a:ea typeface="Times New Roman" panose="02020603050405020304" pitchFamily="18" charset="0"/>
              </a:rPr>
              <a:t>Valenza</a:t>
            </a:r>
            <a:r>
              <a:rPr lang="da-DK" sz="1800" dirty="0">
                <a:effectLst/>
                <a:ea typeface="Times New Roman" panose="02020603050405020304" pitchFamily="18" charset="0"/>
              </a:rPr>
              <a:t> </a:t>
            </a:r>
            <a:r>
              <a:rPr lang="da-DK" sz="1800" dirty="0" err="1">
                <a:effectLst/>
                <a:ea typeface="Times New Roman" panose="02020603050405020304" pitchFamily="18" charset="0"/>
              </a:rPr>
              <a:t>m.fl</a:t>
            </a:r>
            <a:r>
              <a:rPr lang="da-DK" sz="1800" dirty="0">
                <a:effectLst/>
                <a:ea typeface="Times New Roman" panose="02020603050405020304" pitchFamily="18" charset="0"/>
              </a:rPr>
              <a:t> (s</a:t>
            </a:r>
            <a:r>
              <a:rPr lang="da-DK" sz="1800" dirty="0">
                <a:ea typeface="Times New Roman" panose="02020603050405020304" pitchFamily="18" charset="0"/>
              </a:rPr>
              <a:t>amme eksamen, samme anciennitet)</a:t>
            </a:r>
          </a:p>
          <a:p>
            <a:pPr marL="285750" indent="-285750">
              <a:buFont typeface="Arial" panose="020B0604020202020204" pitchFamily="34" charset="0"/>
              <a:buChar char="•"/>
            </a:pPr>
            <a:r>
              <a:rPr lang="da-DK" sz="1800" b="1" dirty="0">
                <a:ea typeface="Times New Roman" panose="02020603050405020304" pitchFamily="18" charset="0"/>
              </a:rPr>
              <a:t>Varierende arbejdsopgaver </a:t>
            </a:r>
            <a:r>
              <a:rPr lang="da-DK" sz="1800" b="1" dirty="0">
                <a:effectLst/>
                <a:ea typeface="Times New Roman" panose="02020603050405020304" pitchFamily="18" charset="0"/>
              </a:rPr>
              <a:t>ikke i sig selv nok </a:t>
            </a:r>
            <a:r>
              <a:rPr lang="da-DK" sz="1800" dirty="0">
                <a:ea typeface="Times New Roman" panose="02020603050405020304" pitchFamily="18" charset="0"/>
              </a:rPr>
              <a:t>:  jf. </a:t>
            </a:r>
            <a:r>
              <a:rPr lang="da-DK" sz="1800" dirty="0">
                <a:effectLst/>
                <a:ea typeface="Times New Roman" panose="02020603050405020304" pitchFamily="18" charset="0"/>
              </a:rPr>
              <a:t>C-302/11-C-305/11 </a:t>
            </a:r>
            <a:r>
              <a:rPr lang="da-DK" sz="1800" dirty="0" err="1">
                <a:effectLst/>
                <a:ea typeface="Times New Roman" panose="02020603050405020304" pitchFamily="18" charset="0"/>
              </a:rPr>
              <a:t>Valenza</a:t>
            </a:r>
            <a:r>
              <a:rPr lang="da-DK" sz="1800" dirty="0">
                <a:effectLst/>
                <a:ea typeface="Times New Roman" panose="02020603050405020304" pitchFamily="18" charset="0"/>
              </a:rPr>
              <a:t> </a:t>
            </a:r>
            <a:r>
              <a:rPr lang="da-DK" sz="1800" dirty="0" err="1">
                <a:effectLst/>
                <a:ea typeface="Times New Roman" panose="02020603050405020304" pitchFamily="18" charset="0"/>
              </a:rPr>
              <a:t>m.fl</a:t>
            </a:r>
            <a:r>
              <a:rPr lang="da-DK" sz="1800" dirty="0">
                <a:effectLst/>
                <a:ea typeface="Times New Roman" panose="02020603050405020304" pitchFamily="18" charset="0"/>
              </a:rPr>
              <a:t>(s</a:t>
            </a:r>
            <a:r>
              <a:rPr lang="da-DK" sz="1800" dirty="0">
                <a:ea typeface="Times New Roman" panose="02020603050405020304" pitchFamily="18" charset="0"/>
              </a:rPr>
              <a:t>amme eksamen, samme anciennitet)</a:t>
            </a:r>
          </a:p>
          <a:p>
            <a:pPr marL="285750" indent="-285750">
              <a:buFont typeface="Arial" panose="020B0604020202020204" pitchFamily="34" charset="0"/>
              <a:buChar char="•"/>
            </a:pPr>
            <a:r>
              <a:rPr lang="da-DK" sz="1800" dirty="0">
                <a:ea typeface="Times New Roman" panose="02020603050405020304" pitchFamily="18" charset="0"/>
              </a:rPr>
              <a:t>Jf. testen vedrørende ligeløn: denne del drejer sig om jobbet</a:t>
            </a:r>
          </a:p>
        </p:txBody>
      </p:sp>
      <p:sp>
        <p:nvSpPr>
          <p:cNvPr id="2" name="Left Arrow 1">
            <a:extLst>
              <a:ext uri="{FF2B5EF4-FFF2-40B4-BE49-F238E27FC236}">
                <a16:creationId xmlns:a16="http://schemas.microsoft.com/office/drawing/2014/main" id="{94B13046-26EA-EED9-139B-78967104FB21}"/>
              </a:ext>
            </a:extLst>
          </p:cNvPr>
          <p:cNvSpPr/>
          <p:nvPr/>
        </p:nvSpPr>
        <p:spPr bwMode="auto">
          <a:xfrm>
            <a:off x="6094412" y="829838"/>
            <a:ext cx="792088" cy="504056"/>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1</a:t>
            </a:r>
          </a:p>
        </p:txBody>
      </p:sp>
    </p:spTree>
    <p:custDataLst>
      <p:tags r:id="rId1"/>
    </p:custDataLst>
    <p:extLst>
      <p:ext uri="{BB962C8B-B14F-4D97-AF65-F5344CB8AC3E}">
        <p14:creationId xmlns:p14="http://schemas.microsoft.com/office/powerpoint/2010/main" val="1957435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1. S</a:t>
            </a:r>
            <a:r>
              <a:rPr lang="en-DK" dirty="0"/>
              <a:t>ammenlignelig</a:t>
            </a:r>
            <a:endParaRPr lang="da-DK" dirty="0"/>
          </a:p>
        </p:txBody>
      </p:sp>
      <p:sp>
        <p:nvSpPr>
          <p:cNvPr id="5" name="Content Placeholder 4"/>
          <p:cNvSpPr>
            <a:spLocks noGrp="1"/>
          </p:cNvSpPr>
          <p:nvPr>
            <p:ph idx="1"/>
          </p:nvPr>
        </p:nvSpPr>
        <p:spPr>
          <a:xfrm>
            <a:off x="985838" y="1960078"/>
            <a:ext cx="10220325" cy="4205225"/>
          </a:xfrm>
        </p:spPr>
        <p:txBody>
          <a:bodyPr/>
          <a:lstStyle/>
          <a:p>
            <a:r>
              <a:rPr lang="da-DK" sz="1800" b="1" dirty="0">
                <a:effectLst/>
                <a:ea typeface="Times New Roman" panose="02020603050405020304" pitchFamily="18" charset="0"/>
              </a:rPr>
              <a:t>Hvis ikke en sammenlignelig person i samme virksomhed (definitionens test # 2) </a:t>
            </a:r>
          </a:p>
          <a:p>
            <a:r>
              <a:rPr lang="da-DK" sz="1800" dirty="0">
                <a:effectLst/>
                <a:ea typeface="Times New Roman" panose="02020603050405020304" pitchFamily="18" charset="0"/>
              </a:rPr>
              <a:t>– sammenlignelig ifølge virksomhedens overenskomst</a:t>
            </a:r>
          </a:p>
          <a:p>
            <a:pPr>
              <a:buNone/>
            </a:pPr>
            <a:endParaRPr lang="da-DK" sz="1800" dirty="0">
              <a:ea typeface="Times New Roman" panose="02020603050405020304" pitchFamily="18" charset="0"/>
            </a:endParaRPr>
          </a:p>
          <a:p>
            <a:r>
              <a:rPr lang="da-DK" sz="1800" b="1" dirty="0">
                <a:ea typeface="Times New Roman" panose="02020603050405020304" pitchFamily="18" charset="0"/>
              </a:rPr>
              <a:t>H</a:t>
            </a:r>
            <a:r>
              <a:rPr lang="da-DK" sz="1800" b="1" dirty="0">
                <a:effectLst/>
                <a:ea typeface="Times New Roman" panose="02020603050405020304" pitchFamily="18" charset="0"/>
              </a:rPr>
              <a:t>vis ingen sammenlignelig person i samme virksomhed og ingen overenskomst på virksomheden (definitionens test # 3)</a:t>
            </a:r>
          </a:p>
          <a:p>
            <a:r>
              <a:rPr lang="da-DK" sz="1800" dirty="0">
                <a:ea typeface="Times New Roman" panose="02020603050405020304" pitchFamily="18" charset="0"/>
              </a:rPr>
              <a:t>- </a:t>
            </a:r>
            <a:r>
              <a:rPr lang="da-DK" sz="1800" dirty="0">
                <a:effectLst/>
                <a:ea typeface="Times New Roman" panose="02020603050405020304" pitchFamily="18" charset="0"/>
              </a:rPr>
              <a:t> sammenlignelig ifølge national lovgivning, overenskomst, eller praksis</a:t>
            </a:r>
          </a:p>
          <a:p>
            <a:pPr lvl="1" indent="0">
              <a:buNone/>
            </a:pPr>
            <a:endParaRPr lang="da-DK" sz="1800" dirty="0">
              <a:ea typeface="Times New Roman" panose="02020603050405020304" pitchFamily="18" charset="0"/>
            </a:endParaRPr>
          </a:p>
          <a:p>
            <a:pPr>
              <a:buNone/>
            </a:pPr>
            <a:r>
              <a:rPr lang="da-DK" sz="1800" dirty="0">
                <a:ea typeface="Times New Roman" panose="02020603050405020304" pitchFamily="18" charset="0"/>
              </a:rPr>
              <a:t>Ikke hjælp fra EU-retspraksis endnu.</a:t>
            </a:r>
          </a:p>
          <a:p>
            <a:pPr>
              <a:buNone/>
            </a:pPr>
            <a:r>
              <a:rPr lang="da-DK" sz="1800" dirty="0">
                <a:ea typeface="Times New Roman" panose="02020603050405020304" pitchFamily="18" charset="0"/>
              </a:rPr>
              <a:t>Dansk ret vedrørende tidsbegrænset ansatte: </a:t>
            </a:r>
          </a:p>
          <a:p>
            <a:pPr>
              <a:buNone/>
            </a:pPr>
            <a:r>
              <a:rPr lang="da-DK" sz="1800" dirty="0">
                <a:ea typeface="Times New Roman" panose="02020603050405020304" pitchFamily="18" charset="0"/>
              </a:rPr>
              <a:t>- U 2020.348 H og U 2013.448 H: Hvis overenskomstløsningen: fortsat en betingelse, at arbejdets art er sammenligneligt: udføres der </a:t>
            </a:r>
            <a:r>
              <a:rPr lang="da-DK" sz="1800" b="1" dirty="0">
                <a:ea typeface="Times New Roman" panose="02020603050405020304" pitchFamily="18" charset="0"/>
              </a:rPr>
              <a:t>reelt samme eller tilsvarende arbejde</a:t>
            </a:r>
            <a:r>
              <a:rPr lang="da-DK" sz="1800" dirty="0">
                <a:ea typeface="Times New Roman" panose="02020603050405020304" pitchFamily="18" charset="0"/>
              </a:rPr>
              <a:t>. </a:t>
            </a:r>
            <a:endParaRPr lang="da-DK" sz="1800" dirty="0">
              <a:effectLst/>
              <a:ea typeface="Times New Roman" panose="02020603050405020304" pitchFamily="18" charset="0"/>
            </a:endParaRPr>
          </a:p>
          <a:p>
            <a:endParaRPr lang="da-DK" sz="1800" dirty="0">
              <a:ea typeface="Times New Roman" panose="02020603050405020304" pitchFamily="18" charset="0"/>
            </a:endParaRPr>
          </a:p>
          <a:p>
            <a:endParaRPr lang="da-DK" sz="1800" dirty="0">
              <a:ea typeface="Times New Roman" panose="02020603050405020304" pitchFamily="18" charset="0"/>
            </a:endParaRPr>
          </a:p>
          <a:p>
            <a:endParaRPr lang="en-DK" sz="1800" dirty="0">
              <a:effectLst/>
              <a:ea typeface="Times New Roman" panose="02020603050405020304" pitchFamily="18" charset="0"/>
            </a:endParaRPr>
          </a:p>
        </p:txBody>
      </p:sp>
      <p:sp>
        <p:nvSpPr>
          <p:cNvPr id="2" name="Left Arrow 1">
            <a:extLst>
              <a:ext uri="{FF2B5EF4-FFF2-40B4-BE49-F238E27FC236}">
                <a16:creationId xmlns:a16="http://schemas.microsoft.com/office/drawing/2014/main" id="{94B13046-26EA-EED9-139B-78967104FB21}"/>
              </a:ext>
            </a:extLst>
          </p:cNvPr>
          <p:cNvSpPr/>
          <p:nvPr/>
        </p:nvSpPr>
        <p:spPr bwMode="auto">
          <a:xfrm>
            <a:off x="6094412" y="829838"/>
            <a:ext cx="792088" cy="504056"/>
          </a:xfrm>
          <a:prstGeom prst="leftArrow">
            <a:avLst/>
          </a:prstGeom>
          <a:solidFill>
            <a:schemeClr val="accent2"/>
          </a:solidFill>
          <a:ln w="1778"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r>
              <a:rPr kumimoji="0" lang="en-DK" sz="1600" b="0" i="0" u="none" strike="noStrike" cap="none" normalizeH="0" baseline="0" dirty="0">
                <a:ln>
                  <a:noFill/>
                </a:ln>
                <a:solidFill>
                  <a:schemeClr val="bg1"/>
                </a:solidFill>
                <a:effectLst/>
                <a:latin typeface="AU Passata" pitchFamily="34" charset="0"/>
              </a:rPr>
              <a:t>1</a:t>
            </a:r>
          </a:p>
        </p:txBody>
      </p:sp>
    </p:spTree>
    <p:custDataLst>
      <p:tags r:id="rId1"/>
    </p:custDataLst>
    <p:extLst>
      <p:ext uri="{BB962C8B-B14F-4D97-AF65-F5344CB8AC3E}">
        <p14:creationId xmlns:p14="http://schemas.microsoft.com/office/powerpoint/2010/main" val="1903311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DK" dirty="0"/>
              <a:t>4. </a:t>
            </a:r>
            <a:r>
              <a:rPr lang="en-GB" dirty="0"/>
              <a:t>Er der </a:t>
            </a:r>
            <a:r>
              <a:rPr lang="en-GB" dirty="0" err="1"/>
              <a:t>objektive</a:t>
            </a:r>
            <a:r>
              <a:rPr lang="en-GB" dirty="0"/>
              <a:t> </a:t>
            </a:r>
            <a:r>
              <a:rPr lang="en-GB" dirty="0" err="1"/>
              <a:t>grunde</a:t>
            </a:r>
            <a:r>
              <a:rPr lang="en-GB" dirty="0"/>
              <a:t> for </a:t>
            </a:r>
            <a:r>
              <a:rPr lang="en-GB" dirty="0" err="1"/>
              <a:t>en</a:t>
            </a:r>
            <a:r>
              <a:rPr lang="en-GB" dirty="0"/>
              <a:t> </a:t>
            </a:r>
            <a:r>
              <a:rPr lang="en-GB" dirty="0" err="1"/>
              <a:t>mindre</a:t>
            </a:r>
            <a:r>
              <a:rPr lang="en-GB" dirty="0"/>
              <a:t> </a:t>
            </a:r>
            <a:r>
              <a:rPr lang="en-GB" dirty="0" err="1"/>
              <a:t>gunstig</a:t>
            </a:r>
            <a:r>
              <a:rPr lang="en-GB" dirty="0"/>
              <a:t> </a:t>
            </a:r>
            <a:r>
              <a:rPr lang="en-GB" dirty="0" err="1"/>
              <a:t>behandling</a:t>
            </a:r>
            <a:r>
              <a:rPr lang="en-GB" dirty="0"/>
              <a:t> </a:t>
            </a:r>
            <a:endParaRPr lang="da-DK" dirty="0"/>
          </a:p>
        </p:txBody>
      </p:sp>
      <p:sp>
        <p:nvSpPr>
          <p:cNvPr id="5" name="Content Placeholder 4"/>
          <p:cNvSpPr>
            <a:spLocks noGrp="1"/>
          </p:cNvSpPr>
          <p:nvPr>
            <p:ph idx="1"/>
          </p:nvPr>
        </p:nvSpPr>
        <p:spPr>
          <a:xfrm>
            <a:off x="981844" y="1772816"/>
            <a:ext cx="10437166" cy="4205225"/>
          </a:xfrm>
        </p:spPr>
        <p:txBody>
          <a:bodyPr/>
          <a:lstStyle/>
          <a:p>
            <a:pPr>
              <a:buNone/>
            </a:pPr>
            <a:endParaRPr lang="en-GB" dirty="0">
              <a:solidFill>
                <a:srgbClr val="212529"/>
              </a:solidFill>
            </a:endParaRPr>
          </a:p>
          <a:p>
            <a:pPr>
              <a:buNone/>
            </a:pPr>
            <a:r>
              <a:rPr lang="en-GB" b="1" dirty="0" err="1">
                <a:solidFill>
                  <a:srgbClr val="212529"/>
                </a:solidFill>
              </a:rPr>
              <a:t>Dvs</a:t>
            </a:r>
            <a:r>
              <a:rPr lang="en-GB" dirty="0">
                <a:solidFill>
                  <a:srgbClr val="212529"/>
                </a:solidFill>
              </a:rPr>
              <a:t>. </a:t>
            </a:r>
            <a:r>
              <a:rPr lang="en-GB" b="1" dirty="0" err="1">
                <a:solidFill>
                  <a:srgbClr val="212529"/>
                </a:solidFill>
              </a:rPr>
              <a:t>direkte</a:t>
            </a:r>
            <a:r>
              <a:rPr lang="en-GB" b="1" dirty="0">
                <a:solidFill>
                  <a:srgbClr val="212529"/>
                </a:solidFill>
              </a:rPr>
              <a:t> </a:t>
            </a:r>
            <a:r>
              <a:rPr lang="en-GB" b="1" dirty="0" err="1">
                <a:solidFill>
                  <a:srgbClr val="212529"/>
                </a:solidFill>
              </a:rPr>
              <a:t>forskelsbehandling</a:t>
            </a:r>
            <a:r>
              <a:rPr lang="en-GB" b="1" dirty="0">
                <a:solidFill>
                  <a:srgbClr val="212529"/>
                </a:solidFill>
              </a:rPr>
              <a:t> </a:t>
            </a:r>
            <a:r>
              <a:rPr lang="en-GB" b="1" dirty="0" err="1">
                <a:solidFill>
                  <a:srgbClr val="212529"/>
                </a:solidFill>
              </a:rPr>
              <a:t>pga</a:t>
            </a:r>
            <a:r>
              <a:rPr lang="en-GB" b="1" dirty="0">
                <a:solidFill>
                  <a:srgbClr val="212529"/>
                </a:solidFill>
              </a:rPr>
              <a:t>. </a:t>
            </a:r>
            <a:r>
              <a:rPr lang="en-GB" b="1" dirty="0" err="1">
                <a:solidFill>
                  <a:srgbClr val="212529"/>
                </a:solidFill>
              </a:rPr>
              <a:t>deltid</a:t>
            </a:r>
            <a:r>
              <a:rPr lang="en-GB" b="1" dirty="0">
                <a:solidFill>
                  <a:srgbClr val="212529"/>
                </a:solidFill>
              </a:rPr>
              <a:t> </a:t>
            </a:r>
            <a:r>
              <a:rPr lang="en-GB" b="1" dirty="0" err="1">
                <a:solidFill>
                  <a:srgbClr val="212529"/>
                </a:solidFill>
              </a:rPr>
              <a:t>og</a:t>
            </a:r>
            <a:r>
              <a:rPr lang="en-GB" b="1" dirty="0">
                <a:solidFill>
                  <a:srgbClr val="212529"/>
                </a:solidFill>
              </a:rPr>
              <a:t>/</a:t>
            </a:r>
            <a:r>
              <a:rPr lang="en-GB" b="1" dirty="0" err="1">
                <a:solidFill>
                  <a:srgbClr val="212529"/>
                </a:solidFill>
              </a:rPr>
              <a:t>eller</a:t>
            </a:r>
            <a:r>
              <a:rPr lang="en-GB" b="1" dirty="0">
                <a:solidFill>
                  <a:srgbClr val="212529"/>
                </a:solidFill>
              </a:rPr>
              <a:t> </a:t>
            </a:r>
            <a:r>
              <a:rPr lang="en-GB" b="1" dirty="0" err="1">
                <a:solidFill>
                  <a:srgbClr val="212529"/>
                </a:solidFill>
              </a:rPr>
              <a:t>tidsbegrænset</a:t>
            </a:r>
            <a:r>
              <a:rPr lang="en-GB" b="1" dirty="0">
                <a:solidFill>
                  <a:srgbClr val="212529"/>
                </a:solidFill>
              </a:rPr>
              <a:t> </a:t>
            </a:r>
            <a:r>
              <a:rPr lang="en-GB" b="1" dirty="0" err="1">
                <a:solidFill>
                  <a:srgbClr val="212529"/>
                </a:solidFill>
              </a:rPr>
              <a:t>ansættelse</a:t>
            </a:r>
            <a:r>
              <a:rPr lang="en-GB" b="1" dirty="0">
                <a:solidFill>
                  <a:srgbClr val="212529"/>
                </a:solidFill>
              </a:rPr>
              <a:t> </a:t>
            </a:r>
            <a:r>
              <a:rPr lang="en-GB" dirty="0" err="1">
                <a:solidFill>
                  <a:srgbClr val="212529"/>
                </a:solidFill>
              </a:rPr>
              <a:t>kan</a:t>
            </a:r>
            <a:r>
              <a:rPr lang="en-GB" dirty="0">
                <a:solidFill>
                  <a:srgbClr val="212529"/>
                </a:solidFill>
              </a:rPr>
              <a:t> </a:t>
            </a:r>
            <a:r>
              <a:rPr lang="en-GB" dirty="0" err="1">
                <a:solidFill>
                  <a:srgbClr val="212529"/>
                </a:solidFill>
              </a:rPr>
              <a:t>være</a:t>
            </a:r>
            <a:r>
              <a:rPr lang="en-GB" dirty="0">
                <a:solidFill>
                  <a:srgbClr val="212529"/>
                </a:solidFill>
              </a:rPr>
              <a:t> </a:t>
            </a:r>
            <a:r>
              <a:rPr lang="en-GB" dirty="0" err="1">
                <a:solidFill>
                  <a:srgbClr val="212529"/>
                </a:solidFill>
              </a:rPr>
              <a:t>legitimt</a:t>
            </a:r>
            <a:r>
              <a:rPr lang="en-GB" dirty="0">
                <a:solidFill>
                  <a:srgbClr val="212529"/>
                </a:solidFill>
              </a:rPr>
              <a:t>. </a:t>
            </a:r>
          </a:p>
          <a:p>
            <a:pPr marL="285750" indent="-285750">
              <a:buFontTx/>
              <a:buChar char="-"/>
            </a:pPr>
            <a:r>
              <a:rPr lang="en-GB" dirty="0" err="1">
                <a:solidFill>
                  <a:srgbClr val="212529"/>
                </a:solidFill>
              </a:rPr>
              <a:t>Legitimitetstesten</a:t>
            </a:r>
            <a:r>
              <a:rPr lang="en-GB" dirty="0">
                <a:solidFill>
                  <a:srgbClr val="212529"/>
                </a:solidFill>
              </a:rPr>
              <a:t> </a:t>
            </a:r>
            <a:r>
              <a:rPr lang="en-GB" dirty="0" err="1">
                <a:solidFill>
                  <a:srgbClr val="212529"/>
                </a:solidFill>
              </a:rPr>
              <a:t>virker</a:t>
            </a:r>
            <a:r>
              <a:rPr lang="en-GB" dirty="0">
                <a:solidFill>
                  <a:srgbClr val="212529"/>
                </a:solidFill>
              </a:rPr>
              <a:t> </a:t>
            </a:r>
            <a:r>
              <a:rPr lang="en-GB" dirty="0" err="1">
                <a:solidFill>
                  <a:srgbClr val="212529"/>
                </a:solidFill>
              </a:rPr>
              <a:t>ikke</a:t>
            </a:r>
            <a:r>
              <a:rPr lang="en-GB" dirty="0">
                <a:solidFill>
                  <a:srgbClr val="212529"/>
                </a:solidFill>
              </a:rPr>
              <a:t> </a:t>
            </a:r>
            <a:r>
              <a:rPr lang="en-GB" dirty="0" err="1">
                <a:solidFill>
                  <a:srgbClr val="212529"/>
                </a:solidFill>
              </a:rPr>
              <a:t>vanskelig</a:t>
            </a:r>
            <a:r>
              <a:rPr lang="en-GB" dirty="0">
                <a:solidFill>
                  <a:srgbClr val="212529"/>
                </a:solidFill>
              </a:rPr>
              <a:t>: ‘</a:t>
            </a:r>
            <a:r>
              <a:rPr lang="en-GB" dirty="0" err="1">
                <a:solidFill>
                  <a:srgbClr val="212529"/>
                </a:solidFill>
              </a:rPr>
              <a:t>objektive</a:t>
            </a:r>
            <a:r>
              <a:rPr lang="en-GB" dirty="0">
                <a:solidFill>
                  <a:srgbClr val="212529"/>
                </a:solidFill>
              </a:rPr>
              <a:t>’ </a:t>
            </a:r>
            <a:r>
              <a:rPr lang="en-GB" dirty="0" err="1">
                <a:solidFill>
                  <a:srgbClr val="212529"/>
                </a:solidFill>
              </a:rPr>
              <a:t>eller</a:t>
            </a:r>
            <a:r>
              <a:rPr lang="en-GB" dirty="0">
                <a:solidFill>
                  <a:srgbClr val="212529"/>
                </a:solidFill>
              </a:rPr>
              <a:t> ‘</a:t>
            </a:r>
            <a:r>
              <a:rPr lang="en-GB" dirty="0" err="1">
                <a:solidFill>
                  <a:srgbClr val="212529"/>
                </a:solidFill>
              </a:rPr>
              <a:t>saglige</a:t>
            </a:r>
            <a:r>
              <a:rPr lang="en-GB" dirty="0">
                <a:solidFill>
                  <a:srgbClr val="212529"/>
                </a:solidFill>
              </a:rPr>
              <a:t>’ </a:t>
            </a:r>
            <a:r>
              <a:rPr lang="en-GB" dirty="0" err="1">
                <a:solidFill>
                  <a:srgbClr val="212529"/>
                </a:solidFill>
              </a:rPr>
              <a:t>grunde</a:t>
            </a:r>
            <a:r>
              <a:rPr lang="en-GB" dirty="0">
                <a:solidFill>
                  <a:srgbClr val="212529"/>
                </a:solidFill>
              </a:rPr>
              <a:t> </a:t>
            </a:r>
          </a:p>
          <a:p>
            <a:pPr marL="285750" indent="-285750">
              <a:buFontTx/>
              <a:buChar char="-"/>
            </a:pPr>
            <a:r>
              <a:rPr lang="en-GB" dirty="0">
                <a:solidFill>
                  <a:srgbClr val="212529"/>
                </a:solidFill>
              </a:rPr>
              <a:t>Men – </a:t>
            </a:r>
            <a:r>
              <a:rPr lang="en-GB" dirty="0" err="1">
                <a:solidFill>
                  <a:srgbClr val="212529"/>
                </a:solidFill>
              </a:rPr>
              <a:t>meget</a:t>
            </a:r>
            <a:r>
              <a:rPr lang="en-GB" dirty="0">
                <a:solidFill>
                  <a:srgbClr val="212529"/>
                </a:solidFill>
              </a:rPr>
              <a:t> </a:t>
            </a:r>
            <a:r>
              <a:rPr lang="en-GB" dirty="0" err="1">
                <a:solidFill>
                  <a:srgbClr val="212529"/>
                </a:solidFill>
              </a:rPr>
              <a:t>restriktiv</a:t>
            </a:r>
            <a:r>
              <a:rPr lang="en-GB" dirty="0">
                <a:solidFill>
                  <a:srgbClr val="212529"/>
                </a:solidFill>
              </a:rPr>
              <a:t> </a:t>
            </a:r>
            <a:r>
              <a:rPr lang="en-GB" dirty="0" err="1">
                <a:solidFill>
                  <a:srgbClr val="212529"/>
                </a:solidFill>
              </a:rPr>
              <a:t>praksis</a:t>
            </a:r>
            <a:r>
              <a:rPr lang="en-GB" dirty="0">
                <a:solidFill>
                  <a:srgbClr val="212529"/>
                </a:solidFill>
              </a:rPr>
              <a:t>: </a:t>
            </a:r>
            <a:r>
              <a:rPr lang="en-GB" dirty="0" err="1">
                <a:solidFill>
                  <a:srgbClr val="212529"/>
                </a:solidFill>
              </a:rPr>
              <a:t>Begrænser</a:t>
            </a:r>
            <a:r>
              <a:rPr lang="en-GB" dirty="0">
                <a:solidFill>
                  <a:srgbClr val="212529"/>
                </a:solidFill>
              </a:rPr>
              <a:t> </a:t>
            </a:r>
            <a:r>
              <a:rPr lang="en-GB" dirty="0" err="1">
                <a:solidFill>
                  <a:srgbClr val="212529"/>
                </a:solidFill>
              </a:rPr>
              <a:t>ligebehandlingsprincippet</a:t>
            </a:r>
            <a:r>
              <a:rPr lang="en-GB" dirty="0">
                <a:solidFill>
                  <a:srgbClr val="212529"/>
                </a:solidFill>
              </a:rPr>
              <a:t>, der er et </a:t>
            </a:r>
            <a:r>
              <a:rPr lang="en-GB" dirty="0" err="1">
                <a:solidFill>
                  <a:srgbClr val="212529"/>
                </a:solidFill>
              </a:rPr>
              <a:t>grundprincip</a:t>
            </a:r>
            <a:r>
              <a:rPr lang="en-GB" dirty="0">
                <a:solidFill>
                  <a:srgbClr val="212529"/>
                </a:solidFill>
              </a:rPr>
              <a:t> </a:t>
            </a:r>
            <a:r>
              <a:rPr lang="en-GB" dirty="0" err="1">
                <a:solidFill>
                  <a:srgbClr val="212529"/>
                </a:solidFill>
              </a:rPr>
              <a:t>i</a:t>
            </a:r>
            <a:r>
              <a:rPr lang="en-GB" dirty="0">
                <a:solidFill>
                  <a:srgbClr val="212529"/>
                </a:solidFill>
              </a:rPr>
              <a:t> EU.</a:t>
            </a:r>
          </a:p>
          <a:p>
            <a:pPr marL="285750" indent="-285750">
              <a:buFontTx/>
              <a:buChar char="-"/>
            </a:pPr>
            <a:endParaRPr lang="en-GB" b="0" i="0" dirty="0">
              <a:solidFill>
                <a:srgbClr val="212529"/>
              </a:solidFill>
              <a:effectLst/>
            </a:endParaRPr>
          </a:p>
        </p:txBody>
      </p:sp>
    </p:spTree>
    <p:custDataLst>
      <p:tags r:id="rId1"/>
    </p:custDataLst>
    <p:extLst>
      <p:ext uri="{BB962C8B-B14F-4D97-AF65-F5344CB8AC3E}">
        <p14:creationId xmlns:p14="http://schemas.microsoft.com/office/powerpoint/2010/main" val="11294818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LAFYSLIDEID" val="636240379814403676"/>
</p:tagLst>
</file>

<file path=ppt/tags/tag10.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11.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12.xml><?xml version="1.0" encoding="utf-8"?>
<p:tagLst xmlns:a="http://schemas.openxmlformats.org/drawingml/2006/main" xmlns:r="http://schemas.openxmlformats.org/officeDocument/2006/relationships" xmlns:p="http://schemas.openxmlformats.org/presentationml/2006/main">
  <p:tag name="TEMPLAFYSLIDEID" val="636240379815497340"/>
</p:tagLst>
</file>

<file path=ppt/tags/tag2.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3.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4.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5.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6.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7.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8.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ags/tag9.xml><?xml version="1.0" encoding="utf-8"?>
<p:tagLst xmlns:a="http://schemas.openxmlformats.org/drawingml/2006/main" xmlns:r="http://schemas.openxmlformats.org/officeDocument/2006/relationships" xmlns:p="http://schemas.openxmlformats.org/presentationml/2006/main">
  <p:tag name="TEMPLAFYSLIDEID" val="636240379814716092"/>
</p:tagLst>
</file>

<file path=ppt/theme/theme1.xml><?xml version="1.0" encoding="utf-8"?>
<a:theme xmlns:a="http://schemas.openxmlformats.org/drawingml/2006/main" name="BSS 16:9">
  <a:themeElements>
    <a:clrScheme name="AU_Blue">
      <a:dk1>
        <a:srgbClr val="000000"/>
      </a:dk1>
      <a:lt1>
        <a:srgbClr val="FFFFFF"/>
      </a:lt1>
      <a:dk2>
        <a:srgbClr val="002546"/>
      </a:dk2>
      <a:lt2>
        <a:srgbClr val="002546"/>
      </a:lt2>
      <a:accent1>
        <a:srgbClr val="0A1439"/>
      </a:accent1>
      <a:accent2>
        <a:srgbClr val="183D83"/>
      </a:accent2>
      <a:accent3>
        <a:srgbClr val="87D1F4"/>
      </a:accent3>
      <a:accent4>
        <a:srgbClr val="33525F"/>
      </a:accent4>
      <a:accent5>
        <a:srgbClr val="548195"/>
      </a:accent5>
      <a:accent6>
        <a:srgbClr val="C6C6C6"/>
      </a:accent6>
      <a:hlink>
        <a:srgbClr val="03428E"/>
      </a:hlink>
      <a:folHlink>
        <a:srgbClr val="03428E"/>
      </a:folHlink>
    </a:clrScheme>
    <a:fontScheme name="AU Passata">
      <a:majorFont>
        <a:latin typeface="AU Passata"/>
        <a:ea typeface=""/>
        <a:cs typeface=""/>
      </a:majorFont>
      <a:minorFont>
        <a:latin typeface="AU Passat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w="1778" cap="flat" cmpd="sng" algn="ctr">
          <a:solidFill>
            <a:schemeClr val="accent2"/>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1" fontAlgn="base" latinLnBrk="0" hangingPunct="1">
          <a:lnSpc>
            <a:spcPct val="95000"/>
          </a:lnSpc>
          <a:spcBef>
            <a:spcPct val="0"/>
          </a:spcBef>
          <a:spcAft>
            <a:spcPct val="0"/>
          </a:spcAft>
          <a:buClrTx/>
          <a:buSzTx/>
          <a:buFont typeface="AU Passata" pitchFamily="34" charset="0"/>
          <a:buNone/>
          <a:tabLst/>
          <a:defRPr kumimoji="0" sz="1600" b="0" i="0" u="none" strike="noStrike" cap="none" normalizeH="0" baseline="0" dirty="0" err="1">
            <a:ln>
              <a:noFill/>
            </a:ln>
            <a:solidFill>
              <a:schemeClr val="bg1"/>
            </a:solidFill>
            <a:effectLst/>
            <a:latin typeface="AU Passata" pitchFamily="34" charset="0"/>
          </a:defRPr>
        </a:defPPr>
      </a:lstStyle>
    </a:spDef>
    <a:lnDef>
      <a:spPr bwMode="auto">
        <a:xfrm>
          <a:off x="0" y="0"/>
          <a:ext cx="1" cy="1"/>
        </a:xfrm>
        <a:custGeom>
          <a:avLst/>
          <a:gdLst/>
          <a:ahLst/>
          <a:cxnLst/>
          <a:rect l="0" t="0" r="0" b="0"/>
          <a:pathLst/>
        </a:custGeom>
        <a:solidFill>
          <a:schemeClr val="accent2"/>
        </a:solidFill>
        <a:ln w="1778" cap="flat" cmpd="sng" algn="ctr">
          <a:solidFill>
            <a:schemeClr val="accent2"/>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ts val="3600"/>
          </a:lnSpc>
          <a:spcBef>
            <a:spcPct val="0"/>
          </a:spcBef>
          <a:spcAft>
            <a:spcPct val="0"/>
          </a:spcAft>
          <a:buClrTx/>
          <a:buSzTx/>
          <a:buFont typeface="AU Passata" pitchFamily="34" charset="0"/>
          <a:buNone/>
          <a:tabLst/>
          <a:defRPr kumimoji="0" lang="en-US" sz="3600" b="0" i="0" u="none" strike="noStrike" cap="none" normalizeH="0" baseline="0">
            <a:ln>
              <a:noFill/>
            </a:ln>
            <a:solidFill>
              <a:schemeClr val="tx1"/>
            </a:solidFill>
            <a:effectLst/>
            <a:latin typeface="AU Passata" pitchFamily="34" charset="0"/>
          </a:defRPr>
        </a:defPPr>
      </a:lstStyle>
    </a:lnDef>
    <a:txDef>
      <a:spPr>
        <a:noFill/>
      </a:spPr>
      <a:bodyPr wrap="square" lIns="0" tIns="0" rIns="0" bIns="0" rtlCol="0">
        <a:spAutoFit/>
      </a:bodyPr>
      <a:lstStyle>
        <a:defPPr>
          <a:lnSpc>
            <a:spcPct val="95000"/>
          </a:lnSpc>
          <a:defRPr sz="1600" dirty="0">
            <a:latin typeface="+mn-lt"/>
          </a:defRPr>
        </a:defPPr>
      </a:lstStyle>
    </a:txDef>
  </a:objectDefaults>
  <a:extraClrSchemeLst/>
  <a:extLst>
    <a:ext uri="{05A4C25C-085E-4340-85A3-A5531E510DB2}">
      <thm15:themeFamily xmlns:thm15="http://schemas.microsoft.com/office/thememl/2012/main" name="AU PowerPoint Template 16-9.potx" id="{7A6F7BDC-B87C-43B1-A03F-8FC29EB8E4AA}" vid="{0342C178-0357-4DD1-B9D7-A15D067ACA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1297</Words>
  <Application>Microsoft Macintosh PowerPoint</Application>
  <PresentationFormat>Custom</PresentationFormat>
  <Paragraphs>125</Paragraphs>
  <Slides>17</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Times New Roman</vt:lpstr>
      <vt:lpstr>Georgia</vt:lpstr>
      <vt:lpstr>Calibri</vt:lpstr>
      <vt:lpstr>AU Passata</vt:lpstr>
      <vt:lpstr>AU Passata Light</vt:lpstr>
      <vt:lpstr>BSS 16:9</vt:lpstr>
      <vt:lpstr>Ansatte på Deltid tidsbegrænset ansatte</vt:lpstr>
      <vt:lpstr>Eftermiddagens program</vt:lpstr>
      <vt:lpstr>Først: ligebehandling</vt:lpstr>
      <vt:lpstr>1. Sammenlignelig</vt:lpstr>
      <vt:lpstr>1. SammenligneligT</vt:lpstr>
      <vt:lpstr>1. Sammenlignelig</vt:lpstr>
      <vt:lpstr>1. Sammenlignelig</vt:lpstr>
      <vt:lpstr>1. Sammenlignelig</vt:lpstr>
      <vt:lpstr>4. Er der objektive grunde for en mindre gunstig behandling </vt:lpstr>
      <vt:lpstr>4. Er der objektive grunde for en mindre gunstig behandling </vt:lpstr>
      <vt:lpstr>Sammenlignelig  og/eller objektive grunde ?</vt:lpstr>
      <vt:lpstr>Dernæst: misbrugsværn</vt:lpstr>
      <vt:lpstr>Misbrugsværn – objektive grunde</vt:lpstr>
      <vt:lpstr>Misbrugsværn – objektive grunde</vt:lpstr>
      <vt:lpstr>Misbrugsværn – objektive grunde</vt:lpstr>
      <vt:lpstr>Misbrug – og objektive grunde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2024-05-22T15:31:14Z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luginDependencies_0">
    <vt:lpwstr>{"635926855539746206:636045261152541358":[{"dependencyType":"DataSource","dependencyId":":","dependencyVersion":null},{"dependencyType":"DataSource","dependencyId":":","dependencyVersion":null},{"dependencyType":"DataSource","dependencyId":":","dependency</vt:lpwstr>
  </property>
  <property fmtid="{D5CDD505-2E9C-101B-9397-08002B2CF9AE}" pid="3" name="PluginDependencies_1">
    <vt:lpwstr>Version":null},{"dependencyType":"DataSource","dependencyId":":","dependencyVersion":null},{"dependencyType":"DataSource","dependencyId":":","dependencyVersion":null},{"dependencyType":"DataSource","dependencyId":":","dependencyVersion":null},{"dependency</vt:lpwstr>
  </property>
  <property fmtid="{D5CDD505-2E9C-101B-9397-08002B2CF9AE}" pid="4" name="PluginDependencies_2">
    <vt:lpwstr>Type":"DataSource","dependencyId":":","dependencyVersion":null},{"dependencyType":"DataSource","dependencyId":":","dependencyVersion":null},{"dependencyType":"DataSource","dependencyId":":","dependencyVersion":null},{"dependencyType":"DataSource","depende</vt:lpwstr>
  </property>
  <property fmtid="{D5CDD505-2E9C-101B-9397-08002B2CF9AE}" pid="5" name="PluginDependencies_3">
    <vt:lpwstr>ncyId":":","dependencyVersion":null},{"dependencyType":"DataSource","dependencyId":":","dependencyVersion":null},{"dependencyType":"DataSource","dependencyId":":","dependencyVersion":null},{"dependencyType":"DataSource","dependencyId":":","dependencyVersi</vt:lpwstr>
  </property>
  <property fmtid="{D5CDD505-2E9C-101B-9397-08002B2CF9AE}" pid="6" name="PluginDependencies_4">
    <vt:lpwstr>on":null},{"dependencyType":"DataSource","dependencyId":":","dependencyVersion":null},{"dependencyType":"DataSource","dependencyId":":","dependencyVersion":null},{"dependencyType":"DataSource","dependencyId":":","dependencyVersion":null},{"dependencyType"</vt:lpwstr>
  </property>
  <property fmtid="{D5CDD505-2E9C-101B-9397-08002B2CF9AE}" pid="7" name="PluginDependencies_5">
    <vt:lpwstr>:"DataSource","dependencyId":":","dependencyVersion":null},{"dependencyType":"DataSource","dependencyId":":","dependencyVersion":null},{"dependencyType":"DataSource","dependencyId":":","dependencyVersion":null},{"dependencyType":"DataSource","dependencyId</vt:lpwstr>
  </property>
  <property fmtid="{D5CDD505-2E9C-101B-9397-08002B2CF9AE}" pid="8" name="PluginDependencies_6">
    <vt:lpwstr>":":","dependencyVersion":null},{"dependencyType":"DataSource","dependencyId":":","dependencyVersion":null},{"dependencyType":"DataSource","dependencyId":":","dependencyVersion":null},{"dependencyType":"DataSource","dependencyId":":","dependencyVersion":n</vt:lpwstr>
  </property>
  <property fmtid="{D5CDD505-2E9C-101B-9397-08002B2CF9AE}" pid="9" name="PluginDependencies_7">
    <vt:lpwstr>ull},{"dependencyType":"DataSource","dependencyId":":","dependencyVersion":null},{"dependencyType":"DataSource","dependencyId":":","dependencyVersion":null},{"dependencyType":"DataSource","dependencyId":":","dependencyVersion":null},{"dependencyType":"Dat</vt:lpwstr>
  </property>
  <property fmtid="{D5CDD505-2E9C-101B-9397-08002B2CF9AE}" pid="10" name="PluginDependencies_8">
    <vt:lpwstr>aSource","dependencyId":":","dependencyVersion":null},{"dependencyType":"DataSource","dependencyId":":","dependencyVersion":null},{"dependencyType":"DataSource","dependencyId":":","dependencyVersion":null},{"dependencyType":"DataSource","dependencyId":":"</vt:lpwstr>
  </property>
  <property fmtid="{D5CDD505-2E9C-101B-9397-08002B2CF9AE}" pid="11" name="PluginDependencies_9">
    <vt:lpwstr>,"dependencyVersion":null},{"dependencyType":"DataSource","dependencyId":":","dependencyVersion":null},{"dependencyType":"DataSource","dependencyId":":","dependencyVersion":null},{"dependencyType":"DataSource","dependencyId":":","dependencyVersion":null},</vt:lpwstr>
  </property>
  <property fmtid="{D5CDD505-2E9C-101B-9397-08002B2CF9AE}" pid="12" name="PluginDependencies_10">
    <vt:lpwstr>{"dependencyType":"DataSource","dependencyId":":","dependencyVersion":null},{"dependencyType":"DataSource","dependencyId":":","dependencyVersion":null},{"dependencyType":"DataSource","dependencyId":":","dependencyVersion":null},{"dependencyType":"DataSour</vt:lpwstr>
  </property>
  <property fmtid="{D5CDD505-2E9C-101B-9397-08002B2CF9AE}" pid="13" name="PluginDependencies_11">
    <vt:lpwstr>ce","dependencyId":":","dependencyVersion":null},{"dependencyType":"DataSource","dependencyId":":","dependencyVersion":null},{"dependencyType":"DataSource","dependencyId":":","dependencyVersion":null},{"dependencyType":"DataSource","dependencyId":":","dep</vt:lpwstr>
  </property>
  <property fmtid="{D5CDD505-2E9C-101B-9397-08002B2CF9AE}" pid="14" name="PluginDependencies_12">
    <vt:lpwstr>endencyVersion":null},{"dependencyType":"DataSource","dependencyId":":","dependencyVersion":null},{"dependencyType":"DataSource","dependencyId":":","dependencyVersion":null},{"dependencyType":"DataSource","dependencyId":":","dependencyVersion":null},{"dep</vt:lpwstr>
  </property>
  <property fmtid="{D5CDD505-2E9C-101B-9397-08002B2CF9AE}" pid="15" name="PluginDependencies_13">
    <vt:lpwstr>endencyType":"DataSource","dependencyId":":","dependencyVersion":null},{"dependencyType":"DataSource","dependencyId":":","dependencyVersion":null},{"dependencyType":"DataSource","dependencyId":":","dependencyVersion":null},{"dependencyType":"DataSource","</vt:lpwstr>
  </property>
  <property fmtid="{D5CDD505-2E9C-101B-9397-08002B2CF9AE}" pid="16" name="PluginDependencies_14">
    <vt:lpwstr>dependencyId":":","dependencyVersion":null},{"dependencyType":"DataSource","dependencyId":":","dependencyVersion":null},{"dependencyType":"DataSource","dependencyId":":","dependencyVersion":null},{"dependencyType":"DataSource","dependencyId":":","dependen</vt:lpwstr>
  </property>
  <property fmtid="{D5CDD505-2E9C-101B-9397-08002B2CF9AE}" pid="17" name="PluginDependencies_15">
    <vt:lpwstr>cyVersion":null},{"dependencyType":"DataSource","dependencyId":":","dependencyVersion":null},{"dependencyType":"DataSource","dependencyId":":","dependencyVersion":null},{"dependencyType":"DataSource","dependencyId":":","dependencyVersion":null},{"dependen</vt:lpwstr>
  </property>
  <property fmtid="{D5CDD505-2E9C-101B-9397-08002B2CF9AE}" pid="18" name="PluginDependencies_16">
    <vt:lpwstr>cyType":"DataSource","dependencyId":":","dependencyVersion":null},{"dependencyType":"DataSource","dependencyId":":","dependencyVersion":null},{"dependencyType":"DataSource","dependencyId":":","dependencyVersion":null},{"dependencyType":"DataSource","depen</vt:lpwstr>
  </property>
  <property fmtid="{D5CDD505-2E9C-101B-9397-08002B2CF9AE}" pid="19" name="PluginDependencies_17">
    <vt:lpwstr>dencyId":":","dependencyVersion":null},{"dependencyType":"DataSource","dependencyId":":","dependencyVersion":null},{"dependencyType":"DataSource","dependencyId":":","dependencyVersion":null},{"dependencyType":"DataSource","dependencyId":":","dependencyVer</vt:lpwstr>
  </property>
  <property fmtid="{D5CDD505-2E9C-101B-9397-08002B2CF9AE}" pid="20" name="PluginDependencies_18">
    <vt:lpwstr>sion":null},{"dependencyType":"DataSource","dependencyId":":","dependencyVersion":null},{"dependencyType":"DataSource","dependencyId":":","dependencyVersion":null},{"dependencyType":"DataSource","dependencyId":":","dependencyVersion":null},{"dependencyTyp</vt:lpwstr>
  </property>
  <property fmtid="{D5CDD505-2E9C-101B-9397-08002B2CF9AE}" pid="21" name="PluginDependencies_19">
    <vt:lpwstr>e":"DataSource","dependencyId":":","dependencyVersion":null},{"dependencyType":"DataSource","dependencyId":":","dependencyVersion":null},{"dependencyType":"DataSource","dependencyId":":","dependencyVersion":null},{"dependencyType":"DataSource","dependency</vt:lpwstr>
  </property>
  <property fmtid="{D5CDD505-2E9C-101B-9397-08002B2CF9AE}" pid="22" name="PluginDependencies_20">
    <vt:lpwstr>Id":":","dependencyVersion":null},{"dependencyType":"DataSource","dependencyId":":","dependencyVersion":null},{"dependencyType":"DataSource","dependencyId":":","dependencyVersion":null},{"dependencyType":"DataSource","dependencyId":":","dependencyVersion"</vt:lpwstr>
  </property>
  <property fmtid="{D5CDD505-2E9C-101B-9397-08002B2CF9AE}" pid="23" name="PluginDependencies_21">
    <vt:lpwstr>:null},{"dependencyType":"DataSource","dependencyId":":","dependencyVersion":null},{"dependencyType":"DataSource","dependencyId":":","dependencyVersion":null},{"dependencyType":"DataSource","dependencyId":":","dependencyVersion":null},{"dependencyType":"D</vt:lpwstr>
  </property>
  <property fmtid="{D5CDD505-2E9C-101B-9397-08002B2CF9AE}" pid="24" name="PluginDependencies_22">
    <vt:lpwstr>ataSource","dependencyId":":","dependencyVersion":null},{"dependencyType":"DataSource","dependencyId":":","dependencyVersion":null},{"dependencyType":"DataSource","dependencyId":":","dependencyVersion":null},{"dependencyType":"DataSource","dependencyId":"</vt:lpwstr>
  </property>
  <property fmtid="{D5CDD505-2E9C-101B-9397-08002B2CF9AE}" pid="25" name="PluginDependencies_23">
    <vt:lpwstr>:","dependencyVersion":null},{"dependencyType":"DataSource","dependencyId":":","dependencyVersion":null},{"dependencyType":"DataSource","dependencyId":":","dependencyVersion":null},{"dependencyType":"DataSource","dependencyId":":","dependencyVersion":null</vt:lpwstr>
  </property>
  <property fmtid="{D5CDD505-2E9C-101B-9397-08002B2CF9AE}" pid="26" name="PluginDependencies_24">
    <vt:lpwstr>},{"dependencyType":"DataSource","dependencyId":":","dependencyVersion":null},{"dependencyType":"DataSource","dependencyId":":","dependencyVersion":null},{"dependencyType":"DataSource","dependencyId":":","dependencyVersion":null},{"dependencyType":"DataSo</vt:lpwstr>
  </property>
  <property fmtid="{D5CDD505-2E9C-101B-9397-08002B2CF9AE}" pid="27" name="PluginDependencies_25">
    <vt:lpwstr>urce","dependencyId":":","dependencyVersion":null},{"dependencyType":"DataSource","dependencyId":":","dependencyVersion":null},{"dependencyType":"DataSource","dependencyId":":","dependencyVersion":null},{"dependencyType":"DataSource","dependencyId":":","d</vt:lpwstr>
  </property>
  <property fmtid="{D5CDD505-2E9C-101B-9397-08002B2CF9AE}" pid="28" name="PluginDependencies_26">
    <vt:lpwstr>ependencyVersion":null},{"dependencyType":"DataSource","dependencyId":":","dependencyVersion":null},{"dependencyType":"DataSource","dependencyId":":","dependencyVersion":null},{"dependencyType":"DataSource","dependencyId":":","dependencyVersion":null},{"d</vt:lpwstr>
  </property>
  <property fmtid="{D5CDD505-2E9C-101B-9397-08002B2CF9AE}" pid="29" name="PluginDependencies_27">
    <vt:lpwstr>ependencyType":"DataSource","dependencyId":":","dependencyVersion":null},{"dependencyType":"DataSource","dependencyId":":","dependencyVersion":null},{"dependencyType":"DataSource","dependencyId":":","dependencyVersion":null},{"dependencyType":"DataSource"</vt:lpwstr>
  </property>
  <property fmtid="{D5CDD505-2E9C-101B-9397-08002B2CF9AE}" pid="30" name="PluginDependencies_28">
    <vt:lpwstr>,"dependencyId":":","dependencyVersion":null},{"dependencyType":"DataSource","dependencyId":":","dependencyVersion":null},{"dependencyType":"DataSource","dependencyId":":","dependencyVersion":null},{"dependencyType":"DataSource","dependencyId":":","depend</vt:lpwstr>
  </property>
  <property fmtid="{D5CDD505-2E9C-101B-9397-08002B2CF9AE}" pid="31" name="PluginDependencies_29">
    <vt:lpwstr>encyVersion":null},{"dependencyType":"DataSource","dependencyId":":","dependencyVersion":null},{"dependencyType":"DataSource","dependencyId":":","dependencyVersion":null},{"dependencyType":"DataSource","dependencyId":":","dependencyVersion":null},{"depend</vt:lpwstr>
  </property>
  <property fmtid="{D5CDD505-2E9C-101B-9397-08002B2CF9AE}" pid="32" name="PluginDependencies_30">
    <vt:lpwstr>encyType":"DataSource","dependencyId":":","dependencyVersion":null},{"dependencyType":"DataSource","dependencyId":":","dependencyVersion":null},{"dependencyType":"DataSource","dependencyId":":","dependencyVersion":null},{"dependencyType":"DataSource","dep</vt:lpwstr>
  </property>
  <property fmtid="{D5CDD505-2E9C-101B-9397-08002B2CF9AE}" pid="33" name="PluginDependencies_31">
    <vt:lpwstr>endencyId":":","dependencyVersion":null},{"dependencyType":"DataSource","dependencyId":":","dependencyVersion":null},{"dependencyType":"DataSource","dependencyId":":","dependencyVersion":null},{"dependencyType":"DataSource","dependencyId":":","dependencyV</vt:lpwstr>
  </property>
  <property fmtid="{D5CDD505-2E9C-101B-9397-08002B2CF9AE}" pid="34" name="PluginDependencies_32">
    <vt:lpwstr>ersion":null},{"dependencyType":"DataSource","dependencyId":":","dependencyVersion":null},{"dependencyType":"DataSource","dependencyId":":","dependencyVersion":null},{"dependencyType":"DataSource","dependencyId":":","dependencyVersion":null},{"dependencyT</vt:lpwstr>
  </property>
  <property fmtid="{D5CDD505-2E9C-101B-9397-08002B2CF9AE}" pid="35" name="PluginDependencies_33">
    <vt:lpwstr>ype":"DataSource","dependencyId":":","dependencyVersion":null},{"dependencyType":"DataSource","dependencyId":":","dependencyVersion":null},{"dependencyType":"DataSource","dependencyId":":","dependencyVersion":null},{"dependencyType":"DataSource","dependen</vt:lpwstr>
  </property>
  <property fmtid="{D5CDD505-2E9C-101B-9397-08002B2CF9AE}" pid="36" name="PluginDependencies_34">
    <vt:lpwstr>cyId":":","dependencyVersion":null},{"dependencyType":"DataSource","dependencyId":":","dependencyVersion":null},{"dependencyType":"DataSource","dependencyId":":","dependencyVersion":null},{"dependencyType":"DataSource","dependencyId":":","dependencyVersio</vt:lpwstr>
  </property>
  <property fmtid="{D5CDD505-2E9C-101B-9397-08002B2CF9AE}" pid="37" name="PluginDependencies_35">
    <vt:lpwstr>n":null},{"dependencyType":"DataSource","dependencyId":":","dependencyVersion":null},{"dependencyType":"DataSource","dependencyId":":","dependencyVersion":null},{"dependencyType":"DataSource","dependencyId":":","dependencyVersion":null},{"dependencyType":</vt:lpwstr>
  </property>
  <property fmtid="{D5CDD505-2E9C-101B-9397-08002B2CF9AE}" pid="38" name="PluginDependencies_36">
    <vt:lpwstr>"DataSource","dependencyId":":","dependencyVersion":null},{"dependencyType":"DataSource","dependencyId":":","dependencyVersion":null},{"dependencyType":"DataSource","dependencyId":":","dependencyVersion":null},{"dependencyType":"DataSource","dependencyId"</vt:lpwstr>
  </property>
  <property fmtid="{D5CDD505-2E9C-101B-9397-08002B2CF9AE}" pid="39" name="PluginDependencies_37">
    <vt:lpwstr>:":","dependencyVersion":null},{"dependencyType":"DataSource","dependencyId":":","dependencyVersion":null},{"dependencyType":"DataSource","dependencyId":":","dependencyVersion":null},{"dependencyType":"DataSource","dependencyId":":","dependencyVersion":nu</vt:lpwstr>
  </property>
  <property fmtid="{D5CDD505-2E9C-101B-9397-08002B2CF9AE}" pid="40" name="PluginDependencies_38">
    <vt:lpwstr>ll},{"dependencyType":"DataSource","dependencyId":":","dependencyVersion":null},{"dependencyType":"DataSource","dependencyId":":","dependencyVersion":null},{"dependencyType":"DataSource","dependencyId":":","dependencyVersion":null},{"dependencyType":"Data</vt:lpwstr>
  </property>
  <property fmtid="{D5CDD505-2E9C-101B-9397-08002B2CF9AE}" pid="41" name="PluginDependencies_39">
    <vt:lpwstr>Source","dependencyId":":","dependencyVersion":null},{"dependencyType":"DataSource","dependencyId":":","dependencyVersion":null},{"dependencyType":"DataSource","dependencyId":":","dependencyVersion":null},{"dependencyType":"DataSource","dependencyId":":",</vt:lpwstr>
  </property>
  <property fmtid="{D5CDD505-2E9C-101B-9397-08002B2CF9AE}" pid="42" name="PluginDependencies_40">
    <vt:lpwstr>"dependencyVersion":null},{"dependencyType":"DataSource","dependencyId":":","dependencyVersion":null},{"dependencyType":"DataSource","dependencyId":":","dependencyVersion":null},{"dependencyType":"DataSource","dependencyId":":","dependencyVersion":null},{</vt:lpwstr>
  </property>
  <property fmtid="{D5CDD505-2E9C-101B-9397-08002B2CF9AE}" pid="43" name="PluginDependencies_41">
    <vt:lpwstr>"dependencyType":"DataSource","dependencyId":":","dependencyVersion":null},{"dependencyType":"DataSource","dependencyId":":","dependencyVersion":null},{"dependencyType":"DataSource","dependencyId":":","dependencyVersion":null},{"dependencyType":"DataSourc</vt:lpwstr>
  </property>
  <property fmtid="{D5CDD505-2E9C-101B-9397-08002B2CF9AE}" pid="44" name="PluginDependencies_42">
    <vt:lpwstr>e","dependencyId":":","dependencyVersion":null},{"dependencyType":"DataSource","dependencyId":":","dependencyVersion":null},{"dependencyType":"DataSource","dependencyId":":","dependencyVersion":null},{"dependencyType":"DataSource","dependencyId":":","depe</vt:lpwstr>
  </property>
  <property fmtid="{D5CDD505-2E9C-101B-9397-08002B2CF9AE}" pid="45" name="PluginDependencies_43">
    <vt:lpwstr>ndencyVersion":null},{"dependencyType":"DataSource","dependencyId":":","dependencyVersion":null},{"dependencyType":"DataSource","dependencyId":":","dependencyVersion":null},{"dependencyType":"DataSource","dependencyId":":","dependencyVersion":null},{"depe</vt:lpwstr>
  </property>
  <property fmtid="{D5CDD505-2E9C-101B-9397-08002B2CF9AE}" pid="46" name="PluginDependencies_44">
    <vt:lpwstr>ndencyType":"DataSource","dependencyId":":","dependencyVersion":null},{"dependencyType":"DataSource","dependencyId":":","dependencyVersion":null},{"dependencyType":"DataSource","dependencyId":":","dependencyVersion":null},{"dependencyType":"DataSource","d</vt:lpwstr>
  </property>
  <property fmtid="{D5CDD505-2E9C-101B-9397-08002B2CF9AE}" pid="47" name="PluginDependencies_45">
    <vt:lpwstr>ependencyId":":","dependencyVersion":null},{"dependencyType":"DataSource","dependencyId":":","dependencyVersion":null},{"dependencyType":"DataSource","dependencyId":":","dependencyVersion":null},{"dependencyType":"DataSource","dependencyId":":","dependenc</vt:lpwstr>
  </property>
  <property fmtid="{D5CDD505-2E9C-101B-9397-08002B2CF9AE}" pid="48" name="PluginDependencies_46">
    <vt:lpwstr>yVersion":null},{"dependencyType":"DataSource","dependencyId":":","dependencyVersion":null},{"dependencyType":"DataSource","dependencyId":":","dependencyVersion":null},{"dependencyType":"DataSource","dependencyId":":","dependencyVersion":null},{"dependenc</vt:lpwstr>
  </property>
  <property fmtid="{D5CDD505-2E9C-101B-9397-08002B2CF9AE}" pid="49" name="PluginDependencies_47">
    <vt:lpwstr>yType":"DataSource","dependencyId":":","dependencyVersion":null},{"dependencyType":"DataSource","dependencyId":":","dependencyVersion":null},{"dependencyType":"DataSource","dependencyId":":","dependencyVersion":null},{"dependencyType":"DataSource","depend</vt:lpwstr>
  </property>
  <property fmtid="{D5CDD505-2E9C-101B-9397-08002B2CF9AE}" pid="50" name="PluginDependencies_48">
    <vt:lpwstr>encyId":":","dependencyVersion":null},{"dependencyType":"DataSource","dependencyId":":","dependencyVersion":null},{"dependencyType":"DataSource","dependencyId":":","dependencyVersion":null},{"dependencyType":"DataSource","dependencyId":":","dependencyVers</vt:lpwstr>
  </property>
  <property fmtid="{D5CDD505-2E9C-101B-9397-08002B2CF9AE}" pid="51" name="PluginDependencies_49">
    <vt:lpwstr>ion":null},{"dependencyType":"DataSource","dependencyId":":","dependencyVersion":null},{"dependencyType":"DataSource","dependencyId":":","dependencyVersion":null},{"dependencyType":"DataSource","dependencyId":":","dependencyVersion":null},{"dependencyType</vt:lpwstr>
  </property>
  <property fmtid="{D5CDD505-2E9C-101B-9397-08002B2CF9AE}" pid="52" name="PluginDependencies_50">
    <vt:lpwstr>":"DataSource","dependencyId":":","dependencyVersion":null},{"dependencyType":"DataSource","dependencyId":":","dependencyVersion":null},{"dependencyType":"DataSource","dependencyId":":","dependencyVersion":null},{"dependencyType":"DataSource","dependencyI</vt:lpwstr>
  </property>
  <property fmtid="{D5CDD505-2E9C-101B-9397-08002B2CF9AE}" pid="53" name="PluginDependencies_51">
    <vt:lpwstr>d":":","dependencyVersion":null},{"dependencyType":"DataSource","dependencyId":":","dependencyVersion":null},{"dependencyType":"DataSource","dependencyId":":","dependencyVersion":null},{"dependencyType":"DataSource","dependencyId":":","dependencyVersion":</vt:lpwstr>
  </property>
  <property fmtid="{D5CDD505-2E9C-101B-9397-08002B2CF9AE}" pid="54" name="PluginDependencies_52">
    <vt:lpwstr>null},{"dependencyType":"DataSource","dependencyId":":","dependencyVersion":null},{"dependencyType":"DataSource","dependencyId":":","dependencyVersion":null},{"dependencyType":"DataSource","dependencyId":":","dependencyVersion":null},{"dependencyType":"Da</vt:lpwstr>
  </property>
  <property fmtid="{D5CDD505-2E9C-101B-9397-08002B2CF9AE}" pid="55" name="PluginDependencies_53">
    <vt:lpwstr>taSource","dependencyId":":","dependencyVersion":null}],"635926855539746206:636045261152541359":[],"635926855539746206:636045261152541360":[],"635926855539746206:636045261152541361":[],"635926855539746206:636045261152541362":[],"635690283596553901:6357565</vt:lpwstr>
  </property>
  <property fmtid="{D5CDD505-2E9C-101B-9397-08002B2CF9AE}" pid="56" name="PluginDependencies_54">
    <vt:lpwstr>74568773657":[]}</vt:lpwstr>
  </property>
  <property fmtid="{D5CDD505-2E9C-101B-9397-08002B2CF9AE}" pid="57" name="CustomerId">
    <vt:lpwstr>auoffice</vt:lpwstr>
  </property>
  <property fmtid="{D5CDD505-2E9C-101B-9397-08002B2CF9AE}" pid="58" name="TemplateId">
    <vt:lpwstr>636116758097597385</vt:lpwstr>
  </property>
  <property fmtid="{D5CDD505-2E9C-101B-9397-08002B2CF9AE}" pid="59" name="UserProfileId">
    <vt:lpwstr>636307929211832005</vt:lpwstr>
  </property>
  <property fmtid="{D5CDD505-2E9C-101B-9397-08002B2CF9AE}" pid="60" name="TemplafyTimeStamp">
    <vt:lpwstr>2017-03-02T07:52:54.0768626Z</vt:lpwstr>
  </property>
  <property fmtid="{D5CDD505-2E9C-101B-9397-08002B2CF9AE}" pid="61" name="OfficeID">
    <vt:lpwstr>3200</vt:lpwstr>
  </property>
  <property fmtid="{D5CDD505-2E9C-101B-9397-08002B2CF9AE}" pid="62" name="colorthemechange">
    <vt:lpwstr>True</vt:lpwstr>
  </property>
</Properties>
</file>