
<file path=[Content_Types].xml><?xml version="1.0" encoding="utf-8"?>
<Types xmlns="http://schemas.openxmlformats.org/package/2006/content-types">
  <Default Extension="bin" ContentType="image/png"/>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p:sldMasterIdLst>
    <p:sldMasterId id="2147483648" r:id="rId1"/>
  </p:sldMasterIdLst>
  <p:notesMasterIdLst>
    <p:notesMasterId r:id="rId15"/>
  </p:notesMasterIdLst>
  <p:handoutMasterIdLst>
    <p:handoutMasterId r:id="rId16"/>
  </p:handoutMasterIdLst>
  <p:sldIdLst>
    <p:sldId id="261" r:id="rId2"/>
    <p:sldId id="262" r:id="rId3"/>
    <p:sldId id="667" r:id="rId4"/>
    <p:sldId id="266" r:id="rId5"/>
    <p:sldId id="668" r:id="rId6"/>
    <p:sldId id="643" r:id="rId7"/>
    <p:sldId id="644" r:id="rId8"/>
    <p:sldId id="650" r:id="rId9"/>
    <p:sldId id="669" r:id="rId10"/>
    <p:sldId id="645" r:id="rId11"/>
    <p:sldId id="356" r:id="rId12"/>
    <p:sldId id="265" r:id="rId13"/>
    <p:sldId id="664" r:id="rId14"/>
  </p:sldIdLst>
  <p:sldSz cx="12188825" cy="6858000"/>
  <p:notesSz cx="6858000" cy="9144000"/>
  <p:embeddedFontLst>
    <p:embeddedFont>
      <p:font typeface="AU Passata" panose="020B0503030502030804" pitchFamily="34" charset="77"/>
      <p:regular r:id="rId17"/>
      <p:bold r:id="rId18"/>
    </p:embeddedFont>
    <p:embeddedFont>
      <p:font typeface="AU Passata Light" panose="020B0303030902030804" pitchFamily="34" charset="77"/>
      <p:regular r:id="rId19"/>
      <p:bold r:id="rId20"/>
    </p:embeddedFont>
    <p:embeddedFont>
      <p:font typeface="Georgia" panose="02040502050405020303" pitchFamily="18" charset="0"/>
      <p:regular r:id="rId21"/>
      <p:bold r:id="rId22"/>
      <p:italic r:id="rId23"/>
      <p:boldItalic r:id="rId24"/>
    </p:embeddedFont>
  </p:embeddedFontLst>
  <p:defaultTextStyle>
    <a:defPPr>
      <a:defRPr lang="en-US"/>
    </a:defPPr>
    <a:lvl1pPr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1pPr>
    <a:lvl2pPr marL="609493"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2pPr>
    <a:lvl3pPr marL="1218987"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3pPr>
    <a:lvl4pPr marL="1828480"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4pPr>
    <a:lvl5pPr marL="2437973"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5pPr>
    <a:lvl6pPr marL="3047467" algn="l" defTabSz="1218987" rtl="0" eaLnBrk="1" latinLnBrk="0" hangingPunct="1">
      <a:defRPr sz="4799" kern="1200">
        <a:solidFill>
          <a:schemeClr val="tx1"/>
        </a:solidFill>
        <a:latin typeface="AU Passata" pitchFamily="34" charset="0"/>
        <a:ea typeface="+mn-ea"/>
        <a:cs typeface="+mn-cs"/>
      </a:defRPr>
    </a:lvl6pPr>
    <a:lvl7pPr marL="3656960" algn="l" defTabSz="1218987" rtl="0" eaLnBrk="1" latinLnBrk="0" hangingPunct="1">
      <a:defRPr sz="4799" kern="1200">
        <a:solidFill>
          <a:schemeClr val="tx1"/>
        </a:solidFill>
        <a:latin typeface="AU Passata" pitchFamily="34" charset="0"/>
        <a:ea typeface="+mn-ea"/>
        <a:cs typeface="+mn-cs"/>
      </a:defRPr>
    </a:lvl7pPr>
    <a:lvl8pPr marL="4266453" algn="l" defTabSz="1218987" rtl="0" eaLnBrk="1" latinLnBrk="0" hangingPunct="1">
      <a:defRPr sz="4799" kern="1200">
        <a:solidFill>
          <a:schemeClr val="tx1"/>
        </a:solidFill>
        <a:latin typeface="AU Passata" pitchFamily="34" charset="0"/>
        <a:ea typeface="+mn-ea"/>
        <a:cs typeface="+mn-cs"/>
      </a:defRPr>
    </a:lvl8pPr>
    <a:lvl9pPr marL="4875947" algn="l" defTabSz="1218987" rtl="0" eaLnBrk="1" latinLnBrk="0" hangingPunct="1">
      <a:defRPr sz="4799" kern="1200">
        <a:solidFill>
          <a:schemeClr val="tx1"/>
        </a:solidFill>
        <a:latin typeface="AU Passat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5758"/>
    <a:srgbClr val="002546"/>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10" autoAdjust="0"/>
    <p:restoredTop sz="77364" autoAdjust="0"/>
  </p:normalViewPr>
  <p:slideViewPr>
    <p:cSldViewPr snapToObjects="1" showGuides="1">
      <p:cViewPr varScale="1">
        <p:scale>
          <a:sx n="92" d="100"/>
          <a:sy n="92" d="100"/>
        </p:scale>
        <p:origin x="1344" y="184"/>
      </p:cViewPr>
      <p:guideLst>
        <p:guide orient="horz" pos="2160"/>
        <p:guide pos="3839"/>
      </p:guideLst>
    </p:cSldViewPr>
  </p:slid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87" d="100"/>
          <a:sy n="87" d="100"/>
        </p:scale>
        <p:origin x="376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buFontTx/>
              <a:buNone/>
              <a:defRPr sz="1200"/>
            </a:lvl1pPr>
          </a:lstStyle>
          <a:p>
            <a:pPr>
              <a:defRPr/>
            </a:pPr>
            <a:endParaRPr lang="en-GB" dirty="0"/>
          </a:p>
        </p:txBody>
      </p:sp>
      <p:sp>
        <p:nvSpPr>
          <p:cNvPr id="399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buFontTx/>
              <a:buNone/>
              <a:defRPr sz="1200"/>
            </a:lvl1pPr>
          </a:lstStyle>
          <a:p>
            <a:pPr>
              <a:defRPr/>
            </a:pPr>
            <a:endParaRPr lang="en-GB" dirty="0"/>
          </a:p>
        </p:txBody>
      </p:sp>
      <p:sp>
        <p:nvSpPr>
          <p:cNvPr id="399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buFontTx/>
              <a:buNone/>
              <a:defRPr sz="1200"/>
            </a:lvl1pPr>
          </a:lstStyle>
          <a:p>
            <a:pPr>
              <a:defRPr/>
            </a:pPr>
            <a:endParaRPr lang="en-GB" dirty="0"/>
          </a:p>
        </p:txBody>
      </p:sp>
      <p:sp>
        <p:nvSpPr>
          <p:cNvPr id="399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buFontTx/>
              <a:buNone/>
              <a:defRPr sz="1200"/>
            </a:lvl1pPr>
          </a:lstStyle>
          <a:p>
            <a:pPr>
              <a:defRPr/>
            </a:pPr>
            <a:fld id="{88DF0C21-DE6B-488F-B9D9-B7FE08733B70}" type="slidenum">
              <a:rPr lang="en-GB"/>
              <a:pPr>
                <a:defRPr/>
              </a:pPr>
              <a:t>‹#›</a:t>
            </a:fld>
            <a:endParaRPr lang="en-GB" dirty="0"/>
          </a:p>
        </p:txBody>
      </p:sp>
    </p:spTree>
    <p:extLst>
      <p:ext uri="{BB962C8B-B14F-4D97-AF65-F5344CB8AC3E}">
        <p14:creationId xmlns:p14="http://schemas.microsoft.com/office/powerpoint/2010/main" val="715805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buFontTx/>
              <a:buNone/>
              <a:defRPr sz="1200"/>
            </a:lvl1pPr>
          </a:lstStyle>
          <a:p>
            <a:pPr>
              <a:defRPr/>
            </a:pPr>
            <a:endParaRPr lang="en-GB" dirty="0"/>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buFontTx/>
              <a:buNone/>
              <a:defRPr sz="1200"/>
            </a:lvl1pPr>
          </a:lstStyle>
          <a:p>
            <a:pPr>
              <a:defRPr/>
            </a:pPr>
            <a:endParaRPr lang="en-GB" dirty="0"/>
          </a:p>
        </p:txBody>
      </p:sp>
      <p:sp>
        <p:nvSpPr>
          <p:cNvPr id="717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buFontTx/>
              <a:buNone/>
              <a:defRPr sz="1200"/>
            </a:lvl1pPr>
          </a:lstStyle>
          <a:p>
            <a:pPr>
              <a:defRPr/>
            </a:pPr>
            <a:endParaRPr lang="en-GB" dirty="0"/>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buFontTx/>
              <a:buNone/>
              <a:defRPr sz="1200"/>
            </a:lvl1pPr>
          </a:lstStyle>
          <a:p>
            <a:pPr>
              <a:defRPr/>
            </a:pPr>
            <a:fld id="{72C160C3-3AB6-49C1-8001-AFDAD271EB5B}" type="slidenum">
              <a:rPr lang="en-GB"/>
              <a:pPr>
                <a:defRPr/>
              </a:pPr>
              <a:t>‹#›</a:t>
            </a:fld>
            <a:endParaRPr lang="en-GB" dirty="0"/>
          </a:p>
        </p:txBody>
      </p:sp>
    </p:spTree>
    <p:extLst>
      <p:ext uri="{BB962C8B-B14F-4D97-AF65-F5344CB8AC3E}">
        <p14:creationId xmlns:p14="http://schemas.microsoft.com/office/powerpoint/2010/main" val="24450390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AU Passata" pitchFamily="34" charset="0"/>
        <a:ea typeface="+mn-ea"/>
        <a:cs typeface="Arial" charset="0"/>
      </a:defRPr>
    </a:lvl1pPr>
    <a:lvl2pPr marL="609493" algn="l" rtl="0" eaLnBrk="0" fontAlgn="base" hangingPunct="0">
      <a:spcBef>
        <a:spcPct val="30000"/>
      </a:spcBef>
      <a:spcAft>
        <a:spcPct val="0"/>
      </a:spcAft>
      <a:defRPr sz="1600" kern="1200">
        <a:solidFill>
          <a:schemeClr val="tx1"/>
        </a:solidFill>
        <a:latin typeface="AU Passata" pitchFamily="34" charset="0"/>
        <a:ea typeface="+mn-ea"/>
        <a:cs typeface="Arial" charset="0"/>
      </a:defRPr>
    </a:lvl2pPr>
    <a:lvl3pPr marL="1218987" algn="l" rtl="0" eaLnBrk="0" fontAlgn="base" hangingPunct="0">
      <a:spcBef>
        <a:spcPct val="30000"/>
      </a:spcBef>
      <a:spcAft>
        <a:spcPct val="0"/>
      </a:spcAft>
      <a:defRPr sz="1600" kern="1200">
        <a:solidFill>
          <a:schemeClr val="tx1"/>
        </a:solidFill>
        <a:latin typeface="AU Passata" pitchFamily="34" charset="0"/>
        <a:ea typeface="+mn-ea"/>
        <a:cs typeface="Arial" charset="0"/>
      </a:defRPr>
    </a:lvl3pPr>
    <a:lvl4pPr marL="1828480" algn="l" rtl="0" eaLnBrk="0" fontAlgn="base" hangingPunct="0">
      <a:spcBef>
        <a:spcPct val="30000"/>
      </a:spcBef>
      <a:spcAft>
        <a:spcPct val="0"/>
      </a:spcAft>
      <a:defRPr sz="1600" kern="1200">
        <a:solidFill>
          <a:schemeClr val="tx1"/>
        </a:solidFill>
        <a:latin typeface="AU Passata" pitchFamily="34" charset="0"/>
        <a:ea typeface="+mn-ea"/>
        <a:cs typeface="Arial" charset="0"/>
      </a:defRPr>
    </a:lvl4pPr>
    <a:lvl5pPr marL="2437973" algn="l" rtl="0" eaLnBrk="0" fontAlgn="base" hangingPunct="0">
      <a:spcBef>
        <a:spcPct val="30000"/>
      </a:spcBef>
      <a:spcAft>
        <a:spcPct val="0"/>
      </a:spcAft>
      <a:defRPr sz="1600" kern="1200">
        <a:solidFill>
          <a:schemeClr val="tx1"/>
        </a:solidFill>
        <a:latin typeface="AU Passata" pitchFamily="34" charset="0"/>
        <a:ea typeface="+mn-ea"/>
        <a:cs typeface="Arial" charset="0"/>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K" dirty="0"/>
          </a:p>
        </p:txBody>
      </p:sp>
      <p:sp>
        <p:nvSpPr>
          <p:cNvPr id="4" name="Slide Number Placeholder 3"/>
          <p:cNvSpPr>
            <a:spLocks noGrp="1"/>
          </p:cNvSpPr>
          <p:nvPr>
            <p:ph type="sldNum" sz="quarter" idx="5"/>
          </p:nvPr>
        </p:nvSpPr>
        <p:spPr/>
        <p:txBody>
          <a:bodyPr/>
          <a:lstStyle/>
          <a:p>
            <a:pPr>
              <a:defRPr/>
            </a:pPr>
            <a:fld id="{72C160C3-3AB6-49C1-8001-AFDAD271EB5B}" type="slidenum">
              <a:rPr lang="en-GB" smtClean="0"/>
              <a:pPr>
                <a:defRPr/>
              </a:pPr>
              <a:t>2</a:t>
            </a:fld>
            <a:endParaRPr lang="en-GB" dirty="0"/>
          </a:p>
        </p:txBody>
      </p:sp>
    </p:spTree>
    <p:extLst>
      <p:ext uri="{BB962C8B-B14F-4D97-AF65-F5344CB8AC3E}">
        <p14:creationId xmlns:p14="http://schemas.microsoft.com/office/powerpoint/2010/main" val="1132909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K" dirty="0"/>
          </a:p>
        </p:txBody>
      </p:sp>
      <p:sp>
        <p:nvSpPr>
          <p:cNvPr id="4" name="Slide Number Placeholder 3"/>
          <p:cNvSpPr>
            <a:spLocks noGrp="1"/>
          </p:cNvSpPr>
          <p:nvPr>
            <p:ph type="sldNum" sz="quarter" idx="5"/>
          </p:nvPr>
        </p:nvSpPr>
        <p:spPr/>
        <p:txBody>
          <a:bodyPr/>
          <a:lstStyle/>
          <a:p>
            <a:pPr>
              <a:defRPr/>
            </a:pPr>
            <a:fld id="{72C160C3-3AB6-49C1-8001-AFDAD271EB5B}" type="slidenum">
              <a:rPr lang="en-GB" smtClean="0"/>
              <a:pPr>
                <a:defRPr/>
              </a:pPr>
              <a:t>12</a:t>
            </a:fld>
            <a:endParaRPr lang="en-GB" dirty="0"/>
          </a:p>
        </p:txBody>
      </p:sp>
    </p:spTree>
    <p:extLst>
      <p:ext uri="{BB962C8B-B14F-4D97-AF65-F5344CB8AC3E}">
        <p14:creationId xmlns:p14="http://schemas.microsoft.com/office/powerpoint/2010/main" val="1321491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K" dirty="0"/>
          </a:p>
        </p:txBody>
      </p:sp>
      <p:sp>
        <p:nvSpPr>
          <p:cNvPr id="4" name="Slide Number Placeholder 3"/>
          <p:cNvSpPr>
            <a:spLocks noGrp="1"/>
          </p:cNvSpPr>
          <p:nvPr>
            <p:ph type="sldNum" sz="quarter" idx="5"/>
          </p:nvPr>
        </p:nvSpPr>
        <p:spPr/>
        <p:txBody>
          <a:bodyPr/>
          <a:lstStyle/>
          <a:p>
            <a:pPr>
              <a:defRPr/>
            </a:pPr>
            <a:fld id="{72C160C3-3AB6-49C1-8001-AFDAD271EB5B}" type="slidenum">
              <a:rPr lang="en-GB" smtClean="0"/>
              <a:pPr>
                <a:defRPr/>
              </a:pPr>
              <a:t>4</a:t>
            </a:fld>
            <a:endParaRPr lang="en-GB" dirty="0"/>
          </a:p>
        </p:txBody>
      </p:sp>
    </p:spTree>
    <p:extLst>
      <p:ext uri="{BB962C8B-B14F-4D97-AF65-F5344CB8AC3E}">
        <p14:creationId xmlns:p14="http://schemas.microsoft.com/office/powerpoint/2010/main" val="2820566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K" dirty="0"/>
          </a:p>
        </p:txBody>
      </p:sp>
      <p:sp>
        <p:nvSpPr>
          <p:cNvPr id="4" name="Slide Number Placeholder 3"/>
          <p:cNvSpPr>
            <a:spLocks noGrp="1"/>
          </p:cNvSpPr>
          <p:nvPr>
            <p:ph type="sldNum" sz="quarter" idx="5"/>
          </p:nvPr>
        </p:nvSpPr>
        <p:spPr/>
        <p:txBody>
          <a:bodyPr/>
          <a:lstStyle/>
          <a:p>
            <a:pPr>
              <a:defRPr/>
            </a:pPr>
            <a:fld id="{72C160C3-3AB6-49C1-8001-AFDAD271EB5B}" type="slidenum">
              <a:rPr lang="en-GB" smtClean="0"/>
              <a:pPr>
                <a:defRPr/>
              </a:pPr>
              <a:t>5</a:t>
            </a:fld>
            <a:endParaRPr lang="en-GB" dirty="0"/>
          </a:p>
        </p:txBody>
      </p:sp>
    </p:spTree>
    <p:extLst>
      <p:ext uri="{BB962C8B-B14F-4D97-AF65-F5344CB8AC3E}">
        <p14:creationId xmlns:p14="http://schemas.microsoft.com/office/powerpoint/2010/main" val="1269500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K" dirty="0"/>
          </a:p>
        </p:txBody>
      </p:sp>
      <p:sp>
        <p:nvSpPr>
          <p:cNvPr id="4" name="Slide Number Placeholder 3"/>
          <p:cNvSpPr>
            <a:spLocks noGrp="1"/>
          </p:cNvSpPr>
          <p:nvPr>
            <p:ph type="sldNum" sz="quarter" idx="5"/>
          </p:nvPr>
        </p:nvSpPr>
        <p:spPr/>
        <p:txBody>
          <a:bodyPr/>
          <a:lstStyle/>
          <a:p>
            <a:pPr>
              <a:defRPr/>
            </a:pPr>
            <a:fld id="{72C160C3-3AB6-49C1-8001-AFDAD271EB5B}" type="slidenum">
              <a:rPr lang="en-GB" smtClean="0"/>
              <a:pPr>
                <a:defRPr/>
              </a:pPr>
              <a:t>6</a:t>
            </a:fld>
            <a:endParaRPr lang="en-GB" dirty="0"/>
          </a:p>
        </p:txBody>
      </p:sp>
    </p:spTree>
    <p:extLst>
      <p:ext uri="{BB962C8B-B14F-4D97-AF65-F5344CB8AC3E}">
        <p14:creationId xmlns:p14="http://schemas.microsoft.com/office/powerpoint/2010/main" val="1748242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K" dirty="0"/>
          </a:p>
        </p:txBody>
      </p:sp>
      <p:sp>
        <p:nvSpPr>
          <p:cNvPr id="4" name="Slide Number Placeholder 3"/>
          <p:cNvSpPr>
            <a:spLocks noGrp="1"/>
          </p:cNvSpPr>
          <p:nvPr>
            <p:ph type="sldNum" sz="quarter" idx="5"/>
          </p:nvPr>
        </p:nvSpPr>
        <p:spPr/>
        <p:txBody>
          <a:bodyPr/>
          <a:lstStyle/>
          <a:p>
            <a:pPr>
              <a:defRPr/>
            </a:pPr>
            <a:fld id="{72C160C3-3AB6-49C1-8001-AFDAD271EB5B}" type="slidenum">
              <a:rPr lang="en-GB" smtClean="0"/>
              <a:pPr>
                <a:defRPr/>
              </a:pPr>
              <a:t>7</a:t>
            </a:fld>
            <a:endParaRPr lang="en-GB" dirty="0"/>
          </a:p>
        </p:txBody>
      </p:sp>
    </p:spTree>
    <p:extLst>
      <p:ext uri="{BB962C8B-B14F-4D97-AF65-F5344CB8AC3E}">
        <p14:creationId xmlns:p14="http://schemas.microsoft.com/office/powerpoint/2010/main" val="3358209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K" dirty="0"/>
          </a:p>
        </p:txBody>
      </p:sp>
      <p:sp>
        <p:nvSpPr>
          <p:cNvPr id="4" name="Slide Number Placeholder 3"/>
          <p:cNvSpPr>
            <a:spLocks noGrp="1"/>
          </p:cNvSpPr>
          <p:nvPr>
            <p:ph type="sldNum" sz="quarter" idx="5"/>
          </p:nvPr>
        </p:nvSpPr>
        <p:spPr/>
        <p:txBody>
          <a:bodyPr/>
          <a:lstStyle/>
          <a:p>
            <a:pPr>
              <a:defRPr/>
            </a:pPr>
            <a:fld id="{72C160C3-3AB6-49C1-8001-AFDAD271EB5B}" type="slidenum">
              <a:rPr lang="en-GB" smtClean="0"/>
              <a:pPr>
                <a:defRPr/>
              </a:pPr>
              <a:t>8</a:t>
            </a:fld>
            <a:endParaRPr lang="en-GB" dirty="0"/>
          </a:p>
        </p:txBody>
      </p:sp>
    </p:spTree>
    <p:extLst>
      <p:ext uri="{BB962C8B-B14F-4D97-AF65-F5344CB8AC3E}">
        <p14:creationId xmlns:p14="http://schemas.microsoft.com/office/powerpoint/2010/main" val="578066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K" dirty="0"/>
          </a:p>
        </p:txBody>
      </p:sp>
      <p:sp>
        <p:nvSpPr>
          <p:cNvPr id="4" name="Slide Number Placeholder 3"/>
          <p:cNvSpPr>
            <a:spLocks noGrp="1"/>
          </p:cNvSpPr>
          <p:nvPr>
            <p:ph type="sldNum" sz="quarter" idx="5"/>
          </p:nvPr>
        </p:nvSpPr>
        <p:spPr/>
        <p:txBody>
          <a:bodyPr/>
          <a:lstStyle/>
          <a:p>
            <a:pPr>
              <a:defRPr/>
            </a:pPr>
            <a:fld id="{72C160C3-3AB6-49C1-8001-AFDAD271EB5B}" type="slidenum">
              <a:rPr lang="en-GB" smtClean="0"/>
              <a:pPr>
                <a:defRPr/>
              </a:pPr>
              <a:t>9</a:t>
            </a:fld>
            <a:endParaRPr lang="en-GB" dirty="0"/>
          </a:p>
        </p:txBody>
      </p:sp>
    </p:spTree>
    <p:extLst>
      <p:ext uri="{BB962C8B-B14F-4D97-AF65-F5344CB8AC3E}">
        <p14:creationId xmlns:p14="http://schemas.microsoft.com/office/powerpoint/2010/main" val="3288121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K" dirty="0"/>
          </a:p>
        </p:txBody>
      </p:sp>
      <p:sp>
        <p:nvSpPr>
          <p:cNvPr id="4" name="Slide Number Placeholder 3"/>
          <p:cNvSpPr>
            <a:spLocks noGrp="1"/>
          </p:cNvSpPr>
          <p:nvPr>
            <p:ph type="sldNum" sz="quarter" idx="5"/>
          </p:nvPr>
        </p:nvSpPr>
        <p:spPr/>
        <p:txBody>
          <a:bodyPr/>
          <a:lstStyle/>
          <a:p>
            <a:pPr>
              <a:defRPr/>
            </a:pPr>
            <a:fld id="{72C160C3-3AB6-49C1-8001-AFDAD271EB5B}" type="slidenum">
              <a:rPr lang="en-GB"/>
              <a:pPr>
                <a:defRPr/>
              </a:pPr>
              <a:t>10</a:t>
            </a:fld>
            <a:endParaRPr lang="en-GB" dirty="0"/>
          </a:p>
        </p:txBody>
      </p:sp>
    </p:spTree>
    <p:extLst>
      <p:ext uri="{BB962C8B-B14F-4D97-AF65-F5344CB8AC3E}">
        <p14:creationId xmlns:p14="http://schemas.microsoft.com/office/powerpoint/2010/main" val="1563872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None/>
            </a:pPr>
            <a:endParaRPr lang="da-DK" dirty="0"/>
          </a:p>
        </p:txBody>
      </p:sp>
      <p:sp>
        <p:nvSpPr>
          <p:cNvPr id="4" name="Slide Number Placeholder 3"/>
          <p:cNvSpPr>
            <a:spLocks noGrp="1"/>
          </p:cNvSpPr>
          <p:nvPr>
            <p:ph type="sldNum" sz="quarter" idx="5"/>
          </p:nvPr>
        </p:nvSpPr>
        <p:spPr/>
        <p:txBody>
          <a:bodyPr/>
          <a:lstStyle/>
          <a:p>
            <a:pPr>
              <a:defRPr/>
            </a:pPr>
            <a:fld id="{72C160C3-3AB6-49C1-8001-AFDAD271EB5B}" type="slidenum">
              <a:rPr lang="en-GB" smtClean="0"/>
              <a:pPr>
                <a:defRPr/>
              </a:pPr>
              <a:t>11</a:t>
            </a:fld>
            <a:endParaRPr lang="en-GB" dirty="0"/>
          </a:p>
        </p:txBody>
      </p:sp>
    </p:spTree>
    <p:extLst>
      <p:ext uri="{BB962C8B-B14F-4D97-AF65-F5344CB8AC3E}">
        <p14:creationId xmlns:p14="http://schemas.microsoft.com/office/powerpoint/2010/main" val="28340255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bin"/><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s">
    <p:spTree>
      <p:nvGrpSpPr>
        <p:cNvPr id="1" name=""/>
        <p:cNvGrpSpPr/>
        <p:nvPr/>
      </p:nvGrpSpPr>
      <p:grpSpPr>
        <a:xfrm>
          <a:off x="0" y="0"/>
          <a:ext cx="0" cy="0"/>
          <a:chOff x="0" y="0"/>
          <a:chExt cx="0" cy="0"/>
        </a:xfrm>
      </p:grpSpPr>
      <p:pic>
        <p:nvPicPr>
          <p:cNvPr id="54" name="Farvet baggrund"/>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a:solidFill>
            <a:schemeClr val="tx2"/>
          </a:solidFill>
        </p:spPr>
      </p:pic>
      <p:sp>
        <p:nvSpPr>
          <p:cNvPr id="34819" name="Title 1"/>
          <p:cNvSpPr>
            <a:spLocks noGrp="1" noChangeArrowheads="1"/>
          </p:cNvSpPr>
          <p:nvPr>
            <p:ph type="ctrTitle"/>
          </p:nvPr>
        </p:nvSpPr>
        <p:spPr>
          <a:xfrm>
            <a:off x="985838" y="2482343"/>
            <a:ext cx="10220325" cy="1661993"/>
          </a:xfrm>
        </p:spPr>
        <p:txBody>
          <a:bodyPr wrap="square" anchor="ctr" anchorCtr="0">
            <a:spAutoFit/>
          </a:bodyPr>
          <a:lstStyle>
            <a:lvl1pPr>
              <a:lnSpc>
                <a:spcPct val="90000"/>
              </a:lnSpc>
              <a:defRPr sz="6000" baseline="0">
                <a:solidFill>
                  <a:schemeClr val="bg1"/>
                </a:solidFill>
                <a:latin typeface="AU Passata Light" panose="020B0303030902030804" pitchFamily="34" charset="0"/>
              </a:defRPr>
            </a:lvl1pPr>
          </a:lstStyle>
          <a:p>
            <a:r>
              <a:rPr lang="da-DK" dirty="0"/>
              <a:t>Click to edit Master title style</a:t>
            </a:r>
            <a:endParaRPr lang="da-DK"/>
          </a:p>
        </p:txBody>
      </p:sp>
      <p:sp>
        <p:nvSpPr>
          <p:cNvPr id="15" name="TextBox 14"/>
          <p:cNvSpPr txBox="1"/>
          <p:nvPr userDrawn="1"/>
        </p:nvSpPr>
        <p:spPr>
          <a:xfrm>
            <a:off x="-1973598" y="3082506"/>
            <a:ext cx="1825892" cy="307777"/>
          </a:xfrm>
          <a:prstGeom prst="rect">
            <a:avLst/>
          </a:prstGeom>
          <a:noFill/>
        </p:spPr>
        <p:txBody>
          <a:bodyPr wrap="square" lIns="0" tIns="0" rIns="0" bIns="0" rtlCol="0">
            <a:spAutoFit/>
          </a:bodyPr>
          <a:lstStyle/>
          <a:p>
            <a:pPr algn="r">
              <a:lnSpc>
                <a:spcPct val="100000"/>
              </a:lnSpc>
            </a:pPr>
            <a:r>
              <a:rPr lang="da-DK" sz="1000" baseline="0" noProof="1">
                <a:solidFill>
                  <a:schemeClr val="tx1">
                    <a:lumMod val="75000"/>
                    <a:lumOff val="25000"/>
                  </a:schemeClr>
                </a:solidFill>
              </a:rPr>
              <a:t>Ændr 2. linje eller ord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34" name="Date_DateCustomA"/>
          <p:cNvSpPr txBox="1">
            <a:spLocks noChangeArrowheads="1"/>
          </p:cNvSpPr>
          <p:nvPr userDrawn="1"/>
        </p:nvSpPr>
        <p:spPr bwMode="auto">
          <a:xfrm>
            <a:off x="3691333" y="5997600"/>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b="0" cap="all" baseline="0" dirty="0">
                <a:solidFill>
                  <a:schemeClr val="bg1"/>
                </a:solidFill>
                <a:latin typeface="+mn-lt"/>
              </a:rPr>
              <a:t>11. september 2024</a:t>
            </a:r>
          </a:p>
        </p:txBody>
      </p:sp>
      <p:sp>
        <p:nvSpPr>
          <p:cNvPr id="36" name="USR_Title"/>
          <p:cNvSpPr txBox="1">
            <a:spLocks noChangeArrowheads="1"/>
          </p:cNvSpPr>
          <p:nvPr userDrawn="1"/>
        </p:nvSpPr>
        <p:spPr bwMode="auto">
          <a:xfrm>
            <a:off x="6240044" y="5997600"/>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da-DK" sz="700" b="0" cap="all" baseline="0" dirty="0">
                <a:solidFill>
                  <a:schemeClr val="bg1"/>
                </a:solidFill>
                <a:latin typeface="+mn-lt"/>
              </a:rPr>
              <a:t>Lektor, ph.d.</a:t>
            </a:r>
          </a:p>
        </p:txBody>
      </p:sp>
      <p:sp>
        <p:nvSpPr>
          <p:cNvPr id="35" name="FLD_Event"/>
          <p:cNvSpPr txBox="1">
            <a:spLocks noChangeArrowheads="1"/>
          </p:cNvSpPr>
          <p:nvPr userDrawn="1"/>
        </p:nvSpPr>
        <p:spPr bwMode="auto">
          <a:xfrm>
            <a:off x="3691333" y="5997600"/>
            <a:ext cx="2271840" cy="447676"/>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r>
              <a:rPr lang="da-DK" sz="700" b="0" cap="all" baseline="0" dirty="0">
                <a:solidFill>
                  <a:schemeClr val="bg1"/>
                </a:solidFill>
                <a:latin typeface="+mn-lt"/>
              </a:rPr>
              <a:t>AI og arbejdsret</a:t>
            </a:r>
          </a:p>
        </p:txBody>
      </p:sp>
      <p:sp>
        <p:nvSpPr>
          <p:cNvPr id="37" name="USR_Name"/>
          <p:cNvSpPr txBox="1">
            <a:spLocks noChangeArrowheads="1"/>
          </p:cNvSpPr>
          <p:nvPr userDrawn="1"/>
        </p:nvSpPr>
        <p:spPr bwMode="auto">
          <a:xfrm>
            <a:off x="6240044" y="5997600"/>
            <a:ext cx="2982416" cy="444040"/>
          </a:xfrm>
          <a:prstGeom prst="rect">
            <a:avLst/>
          </a:prstGeom>
          <a:noFill/>
          <a:ln w="1778" algn="ctr">
            <a:noFill/>
            <a:miter lim="800000"/>
            <a:headEnd/>
            <a:tailEnd/>
          </a:ln>
          <a:effectLst/>
        </p:spPr>
        <p:txBody>
          <a:bodyPr lIns="0" tIns="342000" rIns="0" bIns="0" anchor="t" anchorCtr="0">
            <a:spAutoFit/>
          </a:bodyPr>
          <a:lstStyle/>
          <a:p>
            <a:pPr algn="l">
              <a:lnSpc>
                <a:spcPct val="95000"/>
              </a:lnSpc>
              <a:defRPr/>
            </a:pPr>
            <a:r>
              <a:rPr lang="da-DK" sz="700" b="0" cap="all" baseline="0" dirty="0">
                <a:solidFill>
                  <a:schemeClr val="bg1"/>
                </a:solidFill>
                <a:latin typeface="+mn-lt"/>
              </a:rPr>
              <a:t>Natalie Videbæk Munkholm</a:t>
            </a:r>
          </a:p>
        </p:txBody>
      </p:sp>
      <p:pic>
        <p:nvPicPr>
          <p:cNvPr id="1816487454" name="SecondaryLogo"/>
          <p:cNvPicPr>
            <a:picLocks noChangeAspect="1"/>
          </p:cNvPicPr>
          <p:nvPr/>
        </p:nvPicPr>
        <p:blipFill>
          <a:blip r:embed="rId3"/>
          <a:stretch>
            <a:fillRect/>
          </a:stretch>
        </p:blipFill>
        <p:spPr>
          <a:xfrm>
            <a:off x="10206000" y="5997600"/>
            <a:ext cx="1740091" cy="558000"/>
          </a:xfrm>
          <a:prstGeom prst="rect">
            <a:avLst/>
          </a:prstGeom>
        </p:spPr>
      </p:pic>
      <p:pic>
        <p:nvPicPr>
          <p:cNvPr id="18" name="Billede stre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73200" y="5997600"/>
            <a:ext cx="71734" cy="557999"/>
          </a:xfrm>
          <a:prstGeom prst="rect">
            <a:avLst/>
          </a:prstGeom>
        </p:spPr>
      </p:pic>
      <p:pic>
        <p:nvPicPr>
          <p:cNvPr id="14" name="Logo BSS"/>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5200" y="5997600"/>
            <a:ext cx="600736" cy="601199"/>
          </a:xfrm>
          <a:prstGeom prst="rect">
            <a:avLst/>
          </a:prstGeom>
        </p:spPr>
      </p:pic>
      <p:sp>
        <p:nvSpPr>
          <p:cNvPr id="16" name="OFF_logo2Computed"/>
          <p:cNvSpPr txBox="1">
            <a:spLocks noChangeArrowheads="1"/>
          </p:cNvSpPr>
          <p:nvPr userDrawn="1"/>
        </p:nvSpPr>
        <p:spPr bwMode="auto">
          <a:xfrm>
            <a:off x="972000" y="5997600"/>
            <a:ext cx="2350045" cy="447851"/>
          </a:xfrm>
          <a:prstGeom prst="rect">
            <a:avLst/>
          </a:prstGeom>
          <a:noFill/>
          <a:ln w="1778" algn="ctr">
            <a:noFill/>
            <a:miter lim="800000"/>
            <a:headEnd/>
            <a:tailEnd/>
          </a:ln>
          <a:effectLst/>
        </p:spPr>
        <p:txBody>
          <a:bodyPr wrap="square" lIns="0" tIns="169200" rIns="0" bIns="0">
            <a:spAutoFit/>
          </a:bodyPr>
          <a:lstStyle/>
          <a:p>
            <a:pPr>
              <a:lnSpc>
                <a:spcPct val="100000"/>
              </a:lnSpc>
              <a:defRPr/>
            </a:pPr>
            <a:r>
              <a:rPr lang="da-DK" sz="900" cap="all" spc="40" baseline="0" dirty="0">
                <a:solidFill>
                  <a:schemeClr val="bg1"/>
                </a:solidFill>
                <a:latin typeface="+mn-lt"/>
              </a:rPr>
              <a:t>
Aarhus Universitet</a:t>
            </a:r>
          </a:p>
          <a:p>
            <a:pPr>
              <a:lnSpc>
                <a:spcPct val="100000"/>
              </a:lnSpc>
              <a:defRPr/>
            </a:pPr>
            <a:endParaRPr lang="da-DK" sz="900" cap="all" spc="40" baseline="0" dirty="0">
              <a:solidFill>
                <a:schemeClr val="bg1"/>
              </a:solidFill>
              <a:latin typeface="+mn-lt"/>
            </a:endParaRPr>
          </a:p>
        </p:txBody>
      </p:sp>
      <p:sp>
        <p:nvSpPr>
          <p:cNvPr id="21" name="OFF_logo1Computed"/>
          <p:cNvSpPr/>
          <p:nvPr userDrawn="1"/>
        </p:nvSpPr>
        <p:spPr bwMode="auto">
          <a:xfrm>
            <a:off x="971999" y="5997600"/>
            <a:ext cx="65" cy="313350"/>
          </a:xfrm>
          <a:prstGeom prst="rect">
            <a:avLst/>
          </a:prstGeom>
          <a:noFill/>
          <a:ln w="1778" cap="flat" cmpd="sng" algn="ctr">
            <a:noFill/>
            <a:prstDash val="solid"/>
            <a:round/>
            <a:headEnd type="none" w="med" len="med"/>
            <a:tailEnd type="none" w="med" len="med"/>
          </a:ln>
          <a:effectLst/>
        </p:spPr>
        <p:txBody>
          <a:bodyPr vert="horz" wrap="none" lIns="0" tIns="3600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AU Passata" pitchFamily="34" charset="0"/>
              <a:buNone/>
              <a:tabLst/>
            </a:pPr>
            <a:r>
              <a:rPr kumimoji="0" lang="da-DK" sz="900" b="1" i="0" u="none" strike="noStrike" cap="all" normalizeH="0" baseline="0" noProof="1">
                <a:ln>
                  <a:noFill/>
                </a:ln>
                <a:solidFill>
                  <a:schemeClr val="bg1"/>
                </a:solidFill>
                <a:effectLst/>
                <a:latin typeface="AU Passata" pitchFamily="34" charset="0"/>
              </a:rPr>
              <a:t>
Juridisk Institut</a:t>
            </a:r>
          </a:p>
          <a:p>
            <a:pPr marL="0" marR="0" indent="0" algn="l" defTabSz="914400" rtl="0" eaLnBrk="1" fontAlgn="base" latinLnBrk="0" hangingPunct="1">
              <a:lnSpc>
                <a:spcPct val="100000"/>
              </a:lnSpc>
              <a:spcBef>
                <a:spcPct val="0"/>
              </a:spcBef>
              <a:spcAft>
                <a:spcPct val="0"/>
              </a:spcAft>
              <a:buClrTx/>
              <a:buSzTx/>
              <a:buFont typeface="AU Passata" pitchFamily="34" charset="0"/>
              <a:buNone/>
              <a:tabLst/>
            </a:pPr>
            <a:endParaRPr kumimoji="0" lang="da-DK" sz="900" b="1" i="0" u="none" strike="noStrike" cap="all" normalizeH="0" baseline="0" noProof="1">
              <a:ln>
                <a:noFill/>
              </a:ln>
              <a:solidFill>
                <a:schemeClr val="bg1"/>
              </a:solidFill>
              <a:effectLst/>
              <a:latin typeface="AU Passata" pitchFamily="34" charset="0"/>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pPr>
              <a:defRPr/>
            </a:pPr>
            <a:fld id="{E90C1E0A-682D-40DC-B1EA-26C007FDC330}" type="slidenum">
              <a:rPr lang="da-DK" smtClean="0"/>
              <a:pPr>
                <a:defRPr/>
              </a:pPr>
              <a:t>‹#›</a:t>
            </a:fld>
            <a:endParaRPr lang="da-DK" dirty="0"/>
          </a:p>
        </p:txBody>
      </p:sp>
      <p:sp>
        <p:nvSpPr>
          <p:cNvPr id="5" name="Date Placeholder 4" hidden="1"/>
          <p:cNvSpPr>
            <a:spLocks noGrp="1"/>
          </p:cNvSpPr>
          <p:nvPr>
            <p:ph type="dt" sz="half" idx="10"/>
          </p:nvPr>
        </p:nvSpPr>
        <p:spPr/>
        <p:txBody>
          <a:bodyPr/>
          <a:lstStyle/>
          <a:p>
            <a:fld id="{E7B83056-E73A-4EB1-8793-61FB59C07FBC}" type="datetimeFigureOut">
              <a:rPr lang="da-DK" smtClean="0"/>
              <a:pPr/>
              <a:t>11.09.2024</a:t>
            </a:fld>
            <a:r>
              <a:rPr lang="da-DK"/>
              <a:t>11-09-2024</a:t>
            </a:r>
          </a:p>
        </p:txBody>
      </p:sp>
      <p:sp>
        <p:nvSpPr>
          <p:cNvPr id="6" name="Footer Placeholder 5" hidden="1"/>
          <p:cNvSpPr>
            <a:spLocks noGrp="1"/>
          </p:cNvSpPr>
          <p:nvPr>
            <p:ph type="ftr" sz="quarter" idx="11"/>
          </p:nvPr>
        </p:nvSpPr>
        <p:spPr/>
        <p:txBody>
          <a:bodyPr/>
          <a:lstStyle/>
          <a:p>
            <a:endParaRPr lang="da-DK"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p:spTree>
      <p:nvGrpSpPr>
        <p:cNvPr id="1" name=""/>
        <p:cNvGrpSpPr/>
        <p:nvPr/>
      </p:nvGrpSpPr>
      <p:grpSpPr>
        <a:xfrm>
          <a:off x="0" y="0"/>
          <a:ext cx="0" cy="0"/>
          <a:chOff x="0" y="0"/>
          <a:chExt cx="0" cy="0"/>
        </a:xfrm>
      </p:grpSpPr>
      <p:sp>
        <p:nvSpPr>
          <p:cNvPr id="4" name="Picture Placeholder 1"/>
          <p:cNvSpPr>
            <a:spLocks noGrp="1"/>
          </p:cNvSpPr>
          <p:nvPr>
            <p:ph type="pic" sz="quarter" idx="11" hasCustomPrompt="1"/>
          </p:nvPr>
        </p:nvSpPr>
        <p:spPr>
          <a:xfrm>
            <a:off x="316800" y="316800"/>
            <a:ext cx="5644800" cy="2653200"/>
          </a:xfrm>
          <a:solidFill>
            <a:schemeClr val="bg1"/>
          </a:solidFill>
        </p:spPr>
        <p:txBody>
          <a:bodyPr/>
          <a:lstStyle>
            <a:lvl1pPr marL="0" indent="0">
              <a:buFontTx/>
              <a:buNone/>
              <a:defRPr b="0"/>
            </a:lvl1pPr>
          </a:lstStyle>
          <a:p>
            <a:r>
              <a:rPr lang="da-DK" dirty="0"/>
              <a:t>Click here and add image via Templafy Image Library</a:t>
            </a:r>
            <a:endParaRPr lang="da-DK"/>
          </a:p>
        </p:txBody>
      </p:sp>
      <p:sp>
        <p:nvSpPr>
          <p:cNvPr id="7" name="Picture Placeholder 2"/>
          <p:cNvSpPr>
            <a:spLocks noGrp="1"/>
          </p:cNvSpPr>
          <p:nvPr>
            <p:ph type="pic" sz="quarter" idx="13" hasCustomPrompt="1"/>
          </p:nvPr>
        </p:nvSpPr>
        <p:spPr>
          <a:xfrm>
            <a:off x="316800" y="3237372"/>
            <a:ext cx="5644800" cy="2653200"/>
          </a:xfrm>
        </p:spPr>
        <p:txBody>
          <a:bodyPr/>
          <a:lstStyle>
            <a:lvl1pPr marL="0" indent="0">
              <a:buFontTx/>
              <a:buNone/>
              <a:defRPr b="0"/>
            </a:lvl1pPr>
          </a:lstStyle>
          <a:p>
            <a:r>
              <a:rPr lang="da-DK" dirty="0"/>
              <a:t>Click here and add image via Templafy Image Library</a:t>
            </a:r>
            <a:endParaRPr lang="da-DK"/>
          </a:p>
        </p:txBody>
      </p:sp>
      <p:sp>
        <p:nvSpPr>
          <p:cNvPr id="5" name="Picture Placeholder 3"/>
          <p:cNvSpPr>
            <a:spLocks noGrp="1"/>
          </p:cNvSpPr>
          <p:nvPr>
            <p:ph type="pic" sz="quarter" idx="12" hasCustomPrompt="1"/>
          </p:nvPr>
        </p:nvSpPr>
        <p:spPr>
          <a:xfrm>
            <a:off x="6231600" y="316800"/>
            <a:ext cx="5644800" cy="5583600"/>
          </a:xfrm>
        </p:spPr>
        <p:txBody>
          <a:bodyPr/>
          <a:lstStyle>
            <a:lvl1pPr marL="0" indent="0">
              <a:buFontTx/>
              <a:buNone/>
              <a:defRPr b="0"/>
            </a:lvl1pPr>
          </a:lstStyle>
          <a:p>
            <a:r>
              <a:rPr lang="da-DK" dirty="0"/>
              <a:t>Click here and add image via Templafy Image Library</a:t>
            </a:r>
            <a:endParaRPr lang="da-DK"/>
          </a:p>
        </p:txBody>
      </p:sp>
      <p:sp>
        <p:nvSpPr>
          <p:cNvPr id="10" name="Slide Number Placeholder 9"/>
          <p:cNvSpPr>
            <a:spLocks noGrp="1"/>
          </p:cNvSpPr>
          <p:nvPr>
            <p:ph type="sldNum" sz="quarter" idx="16"/>
          </p:nvPr>
        </p:nvSpPr>
        <p:spPr/>
        <p:txBody>
          <a:bodyPr/>
          <a:lstStyle/>
          <a:p>
            <a:pPr>
              <a:defRPr/>
            </a:pPr>
            <a:fld id="{E90C1E0A-682D-40DC-B1EA-26C007FDC330}" type="slidenum">
              <a:rPr lang="da-DK" smtClean="0"/>
              <a:pPr>
                <a:defRPr/>
              </a:pPr>
              <a:t>‹#›</a:t>
            </a:fld>
            <a:endParaRPr lang="da-DK" dirty="0"/>
          </a:p>
        </p:txBody>
      </p:sp>
      <p:sp>
        <p:nvSpPr>
          <p:cNvPr id="8" name="Date Placeholder 7" hidden="1"/>
          <p:cNvSpPr>
            <a:spLocks noGrp="1"/>
          </p:cNvSpPr>
          <p:nvPr>
            <p:ph type="dt" sz="half" idx="14"/>
          </p:nvPr>
        </p:nvSpPr>
        <p:spPr/>
        <p:txBody>
          <a:bodyPr/>
          <a:lstStyle/>
          <a:p>
            <a:fld id="{E7B83056-E73A-4EB1-8793-61FB59C07FBC}" type="datetimeFigureOut">
              <a:rPr lang="da-DK" smtClean="0"/>
              <a:pPr/>
              <a:t>11.09.2024</a:t>
            </a:fld>
            <a:r>
              <a:rPr lang="da-DK"/>
              <a:t>11-09-2024</a:t>
            </a:r>
          </a:p>
        </p:txBody>
      </p:sp>
      <p:sp>
        <p:nvSpPr>
          <p:cNvPr id="9" name="Footer Placeholder 8" hidden="1"/>
          <p:cNvSpPr>
            <a:spLocks noGrp="1"/>
          </p:cNvSpPr>
          <p:nvPr>
            <p:ph type="ftr" sz="quarter" idx="15"/>
          </p:nvPr>
        </p:nvSpPr>
        <p:spPr/>
        <p:txBody>
          <a:bodyPr/>
          <a:lstStyle/>
          <a:p>
            <a:endParaRPr lang="da-DK" dirty="0"/>
          </a:p>
        </p:txBody>
      </p:sp>
    </p:spTree>
    <p:extLst>
      <p:ext uri="{BB962C8B-B14F-4D97-AF65-F5344CB8AC3E}">
        <p14:creationId xmlns:p14="http://schemas.microsoft.com/office/powerpoint/2010/main" val="2260751815"/>
      </p:ext>
    </p:extLst>
  </p:cSld>
  <p:clrMapOvr>
    <a:masterClrMapping/>
  </p:clrMapOvr>
  <p:extLst>
    <p:ext uri="{DCECCB84-F9BA-43D5-87BE-67443E8EF086}">
      <p15:sldGuideLst xmlns:p15="http://schemas.microsoft.com/office/powerpoint/2012/main">
        <p15:guide id="1" pos="3922" userDrawn="1">
          <p15:clr>
            <a:srgbClr val="A4A3A4"/>
          </p15:clr>
        </p15:guide>
        <p15:guide id="2" pos="3755" userDrawn="1">
          <p15:clr>
            <a:srgbClr val="A4A3A4"/>
          </p15:clr>
        </p15:guide>
        <p15:guide id="3" orient="horz" pos="2039" userDrawn="1">
          <p15:clr>
            <a:srgbClr val="A4A3A4"/>
          </p15:clr>
        </p15:guide>
        <p15:guide id="4" orient="horz" pos="1872" userDrawn="1">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pictures II">
    <p:spTree>
      <p:nvGrpSpPr>
        <p:cNvPr id="1" name=""/>
        <p:cNvGrpSpPr/>
        <p:nvPr/>
      </p:nvGrpSpPr>
      <p:grpSpPr>
        <a:xfrm>
          <a:off x="0" y="0"/>
          <a:ext cx="0" cy="0"/>
          <a:chOff x="0" y="0"/>
          <a:chExt cx="0" cy="0"/>
        </a:xfrm>
      </p:grpSpPr>
      <p:sp>
        <p:nvSpPr>
          <p:cNvPr id="5" name="Picture Placeholder 1"/>
          <p:cNvSpPr>
            <a:spLocks noGrp="1"/>
          </p:cNvSpPr>
          <p:nvPr>
            <p:ph type="pic" sz="quarter" idx="12" hasCustomPrompt="1"/>
          </p:nvPr>
        </p:nvSpPr>
        <p:spPr>
          <a:xfrm>
            <a:off x="316800" y="316800"/>
            <a:ext cx="5644800" cy="5583600"/>
          </a:xfrm>
          <a:solidFill>
            <a:schemeClr val="bg1"/>
          </a:solidFill>
        </p:spPr>
        <p:txBody>
          <a:bodyPr/>
          <a:lstStyle>
            <a:lvl1pPr marL="0" indent="0">
              <a:buFontTx/>
              <a:buNone/>
              <a:defRPr b="0"/>
            </a:lvl1pPr>
          </a:lstStyle>
          <a:p>
            <a:r>
              <a:rPr lang="da-DK" dirty="0"/>
              <a:t>Click here and add image via Templafy Image Library</a:t>
            </a:r>
            <a:endParaRPr lang="da-DK"/>
          </a:p>
        </p:txBody>
      </p:sp>
      <p:sp>
        <p:nvSpPr>
          <p:cNvPr id="4" name="Picture Placeholder 2"/>
          <p:cNvSpPr>
            <a:spLocks noGrp="1"/>
          </p:cNvSpPr>
          <p:nvPr>
            <p:ph type="pic" sz="quarter" idx="11" hasCustomPrompt="1"/>
          </p:nvPr>
        </p:nvSpPr>
        <p:spPr>
          <a:xfrm>
            <a:off x="6231600" y="316800"/>
            <a:ext cx="5644800" cy="2653200"/>
          </a:xfrm>
        </p:spPr>
        <p:txBody>
          <a:bodyPr/>
          <a:lstStyle>
            <a:lvl1pPr marL="0" indent="0">
              <a:buFontTx/>
              <a:buNone/>
              <a:defRPr b="0"/>
            </a:lvl1pPr>
          </a:lstStyle>
          <a:p>
            <a:r>
              <a:rPr lang="da-DK" dirty="0"/>
              <a:t>Click here and add image via Templafy Image Library</a:t>
            </a:r>
            <a:endParaRPr lang="da-DK"/>
          </a:p>
        </p:txBody>
      </p:sp>
      <p:sp>
        <p:nvSpPr>
          <p:cNvPr id="7" name="Picture Placeholder 3"/>
          <p:cNvSpPr>
            <a:spLocks noGrp="1"/>
          </p:cNvSpPr>
          <p:nvPr>
            <p:ph type="pic" sz="quarter" idx="13" hasCustomPrompt="1"/>
          </p:nvPr>
        </p:nvSpPr>
        <p:spPr>
          <a:xfrm>
            <a:off x="6231600" y="3237372"/>
            <a:ext cx="5644800" cy="2653200"/>
          </a:xfrm>
        </p:spPr>
        <p:txBody>
          <a:bodyPr/>
          <a:lstStyle>
            <a:lvl1pPr marL="0" indent="0">
              <a:buFontTx/>
              <a:buNone/>
              <a:defRPr b="0"/>
            </a:lvl1pPr>
          </a:lstStyle>
          <a:p>
            <a:r>
              <a:rPr lang="da-DK" dirty="0"/>
              <a:t>Click here and add image via Templafy Image Library</a:t>
            </a:r>
            <a:endParaRPr lang="da-DK"/>
          </a:p>
        </p:txBody>
      </p:sp>
      <p:sp>
        <p:nvSpPr>
          <p:cNvPr id="10" name="Slide Number Placeholder 9"/>
          <p:cNvSpPr>
            <a:spLocks noGrp="1"/>
          </p:cNvSpPr>
          <p:nvPr>
            <p:ph type="sldNum" sz="quarter" idx="16"/>
          </p:nvPr>
        </p:nvSpPr>
        <p:spPr/>
        <p:txBody>
          <a:bodyPr/>
          <a:lstStyle/>
          <a:p>
            <a:pPr>
              <a:defRPr/>
            </a:pPr>
            <a:fld id="{E90C1E0A-682D-40DC-B1EA-26C007FDC330}" type="slidenum">
              <a:rPr lang="da-DK" smtClean="0"/>
              <a:pPr>
                <a:defRPr/>
              </a:pPr>
              <a:t>‹#›</a:t>
            </a:fld>
            <a:endParaRPr lang="da-DK" dirty="0"/>
          </a:p>
        </p:txBody>
      </p:sp>
      <p:sp>
        <p:nvSpPr>
          <p:cNvPr id="8" name="Date Placeholder 7" hidden="1"/>
          <p:cNvSpPr>
            <a:spLocks noGrp="1"/>
          </p:cNvSpPr>
          <p:nvPr>
            <p:ph type="dt" sz="half" idx="14"/>
          </p:nvPr>
        </p:nvSpPr>
        <p:spPr/>
        <p:txBody>
          <a:bodyPr/>
          <a:lstStyle/>
          <a:p>
            <a:fld id="{E7B83056-E73A-4EB1-8793-61FB59C07FBC}" type="datetimeFigureOut">
              <a:rPr lang="da-DK" smtClean="0"/>
              <a:pPr/>
              <a:t>11.09.2024</a:t>
            </a:fld>
            <a:r>
              <a:rPr lang="da-DK"/>
              <a:t>11-09-2024</a:t>
            </a:r>
          </a:p>
        </p:txBody>
      </p:sp>
      <p:sp>
        <p:nvSpPr>
          <p:cNvPr id="9" name="Footer Placeholder 8" hidden="1"/>
          <p:cNvSpPr>
            <a:spLocks noGrp="1"/>
          </p:cNvSpPr>
          <p:nvPr>
            <p:ph type="ftr" sz="quarter" idx="15"/>
          </p:nvPr>
        </p:nvSpPr>
        <p:spPr/>
        <p:txBody>
          <a:bodyPr/>
          <a:lstStyle/>
          <a:p>
            <a:endParaRPr lang="da-DK" dirty="0"/>
          </a:p>
        </p:txBody>
      </p:sp>
    </p:spTree>
    <p:extLst>
      <p:ext uri="{BB962C8B-B14F-4D97-AF65-F5344CB8AC3E}">
        <p14:creationId xmlns:p14="http://schemas.microsoft.com/office/powerpoint/2010/main" val="93570263"/>
      </p:ext>
    </p:extLst>
  </p:cSld>
  <p:clrMapOvr>
    <a:masterClrMapping/>
  </p:clrMapOvr>
  <p:extLst>
    <p:ext uri="{DCECCB84-F9BA-43D5-87BE-67443E8EF086}">
      <p15:sldGuideLst xmlns:p15="http://schemas.microsoft.com/office/powerpoint/2012/main">
        <p15:guide id="1" pos="3922" userDrawn="1">
          <p15:clr>
            <a:srgbClr val="A4A3A4"/>
          </p15:clr>
        </p15:guide>
        <p15:guide id="2" pos="3755" userDrawn="1">
          <p15:clr>
            <a:srgbClr val="A4A3A4"/>
          </p15:clr>
        </p15:guide>
        <p15:guide id="3" orient="horz" pos="2039" userDrawn="1">
          <p15:clr>
            <a:srgbClr val="A4A3A4"/>
          </p15:clr>
        </p15:guide>
        <p15:guide id="4" orient="horz" pos="1872" userDrawn="1">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ull slide pictur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315913" y="315913"/>
            <a:ext cx="11557000" cy="6220354"/>
          </a:xfrm>
        </p:spPr>
        <p:txBody>
          <a:bodyPr/>
          <a:lstStyle>
            <a:lvl1pPr marL="0" indent="0">
              <a:buFontTx/>
              <a:buNone/>
              <a:defRPr b="0"/>
            </a:lvl1pPr>
          </a:lstStyle>
          <a:p>
            <a:r>
              <a:rPr lang="da-DK" dirty="0"/>
              <a:t>Click here and add image via Templafy Image Library</a:t>
            </a:r>
            <a:endParaRPr lang="da-DK"/>
          </a:p>
        </p:txBody>
      </p:sp>
      <p:sp>
        <p:nvSpPr>
          <p:cNvPr id="8" name="Slide Number Placeholder 7"/>
          <p:cNvSpPr>
            <a:spLocks noGrp="1"/>
          </p:cNvSpPr>
          <p:nvPr>
            <p:ph type="sldNum" sz="quarter" idx="14"/>
          </p:nvPr>
        </p:nvSpPr>
        <p:spPr/>
        <p:txBody>
          <a:bodyPr/>
          <a:lstStyle/>
          <a:p>
            <a:pPr>
              <a:defRPr/>
            </a:pPr>
            <a:fld id="{E90C1E0A-682D-40DC-B1EA-26C007FDC330}" type="slidenum">
              <a:rPr lang="da-DK" smtClean="0"/>
              <a:pPr>
                <a:defRPr/>
              </a:pPr>
              <a:t>‹#›</a:t>
            </a:fld>
            <a:endParaRPr lang="da-DK" dirty="0"/>
          </a:p>
        </p:txBody>
      </p:sp>
      <p:sp>
        <p:nvSpPr>
          <p:cNvPr id="6" name="Date Placeholder 5" hidden="1"/>
          <p:cNvSpPr>
            <a:spLocks noGrp="1"/>
          </p:cNvSpPr>
          <p:nvPr>
            <p:ph type="dt" sz="half" idx="12"/>
          </p:nvPr>
        </p:nvSpPr>
        <p:spPr/>
        <p:txBody>
          <a:bodyPr/>
          <a:lstStyle/>
          <a:p>
            <a:fld id="{E7B83056-E73A-4EB1-8793-61FB59C07FBC}" type="datetimeFigureOut">
              <a:rPr lang="da-DK" smtClean="0"/>
              <a:pPr/>
              <a:t>11.09.2024</a:t>
            </a:fld>
            <a:r>
              <a:rPr lang="da-DK"/>
              <a:t>11-09-2024</a:t>
            </a:r>
          </a:p>
        </p:txBody>
      </p:sp>
      <p:sp>
        <p:nvSpPr>
          <p:cNvPr id="7" name="Footer Placeholder 6" hidden="1"/>
          <p:cNvSpPr>
            <a:spLocks noGrp="1"/>
          </p:cNvSpPr>
          <p:nvPr>
            <p:ph type="ftr" sz="quarter" idx="13"/>
          </p:nvPr>
        </p:nvSpPr>
        <p:spPr/>
        <p:txBody>
          <a:bodyPr/>
          <a:lstStyle/>
          <a:p>
            <a:endParaRPr lang="da-DK" dirty="0"/>
          </a:p>
        </p:txBody>
      </p:sp>
    </p:spTree>
    <p:extLst>
      <p:ext uri="{BB962C8B-B14F-4D97-AF65-F5344CB8AC3E}">
        <p14:creationId xmlns:p14="http://schemas.microsoft.com/office/powerpoint/2010/main" val="1534947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9" name="Hvid baggrund"/>
          <p:cNvSpPr/>
          <p:nvPr userDrawn="1"/>
        </p:nvSpPr>
        <p:spPr bwMode="auto">
          <a:xfrm>
            <a:off x="0" y="0"/>
            <a:ext cx="12188825" cy="5897563"/>
          </a:xfrm>
          <a:prstGeom prst="rect">
            <a:avLst/>
          </a:prstGeom>
          <a:solidFill>
            <a:schemeClr val="bg1"/>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0" name="Slide Number Placeholder 9"/>
          <p:cNvSpPr>
            <a:spLocks noGrp="1"/>
          </p:cNvSpPr>
          <p:nvPr>
            <p:ph type="sldNum" sz="quarter" idx="15"/>
          </p:nvPr>
        </p:nvSpPr>
        <p:spPr/>
        <p:txBody>
          <a:bodyPr/>
          <a:lstStyle/>
          <a:p>
            <a:pPr>
              <a:defRPr/>
            </a:pPr>
            <a:fld id="{E90C1E0A-682D-40DC-B1EA-26C007FDC330}" type="slidenum">
              <a:rPr lang="da-DK" smtClean="0"/>
              <a:pPr>
                <a:defRPr/>
              </a:pPr>
              <a:t>‹#›</a:t>
            </a:fld>
            <a:endParaRPr lang="da-DK" dirty="0"/>
          </a:p>
        </p:txBody>
      </p:sp>
      <p:sp>
        <p:nvSpPr>
          <p:cNvPr id="6" name="Date Placeholder 5" hidden="1"/>
          <p:cNvSpPr>
            <a:spLocks noGrp="1"/>
          </p:cNvSpPr>
          <p:nvPr>
            <p:ph type="dt" sz="half" idx="13"/>
          </p:nvPr>
        </p:nvSpPr>
        <p:spPr/>
        <p:txBody>
          <a:bodyPr/>
          <a:lstStyle/>
          <a:p>
            <a:fld id="{E7B83056-E73A-4EB1-8793-61FB59C07FBC}" type="datetimeFigureOut">
              <a:rPr lang="da-DK" smtClean="0"/>
              <a:pPr/>
              <a:t>11.09.2024</a:t>
            </a:fld>
            <a:r>
              <a:rPr lang="da-DK"/>
              <a:t>11-09-2024</a:t>
            </a:r>
          </a:p>
        </p:txBody>
      </p:sp>
      <p:sp>
        <p:nvSpPr>
          <p:cNvPr id="8" name="Footer Placeholder 7" hidden="1"/>
          <p:cNvSpPr>
            <a:spLocks noGrp="1"/>
          </p:cNvSpPr>
          <p:nvPr>
            <p:ph type="ftr" sz="quarter" idx="14"/>
          </p:nvPr>
        </p:nvSpPr>
        <p:spPr/>
        <p:txBody>
          <a:bodyPr/>
          <a:lstStyle/>
          <a:p>
            <a:endParaRPr lang="da-DK" dirty="0"/>
          </a:p>
        </p:txBody>
      </p:sp>
      <p:sp>
        <p:nvSpPr>
          <p:cNvPr id="11" name="Text Placeholder 61"/>
          <p:cNvSpPr>
            <a:spLocks noGrp="1"/>
          </p:cNvSpPr>
          <p:nvPr>
            <p:ph type="body" sz="quarter" idx="16" hasCustomPrompt="1"/>
          </p:nvPr>
        </p:nvSpPr>
        <p:spPr>
          <a:xfrm>
            <a:off x="1845940" y="1412776"/>
            <a:ext cx="8496944" cy="3744416"/>
          </a:xfrm>
        </p:spPr>
        <p:txBody>
          <a:bodyPr/>
          <a:lstStyle>
            <a:lvl1pPr marL="432000" indent="-432000" algn="ctr">
              <a:lnSpc>
                <a:spcPct val="107000"/>
              </a:lnSpc>
              <a:buSzPct val="250000"/>
              <a:buFontTx/>
              <a:buBlip>
                <a:blip r:embed="rId2"/>
              </a:buBlip>
              <a:defRPr sz="2800">
                <a:latin typeface="Georgia" panose="02040502050405020303" pitchFamily="18" charset="0"/>
              </a:defRPr>
            </a:lvl1pPr>
            <a:lvl2pPr marL="216000" indent="-216000" algn="ctr">
              <a:lnSpc>
                <a:spcPct val="99000"/>
              </a:lnSpc>
              <a:buFont typeface="Arial" panose="020B0604020202020204" pitchFamily="34" charset="0"/>
              <a:buChar char="-"/>
              <a:defRPr sz="2000" cap="all" baseline="0">
                <a:latin typeface="Georgia" panose="02040502050405020303" pitchFamily="18" charset="0"/>
              </a:defRPr>
            </a:lvl2pPr>
            <a:lvl3pPr algn="ctr">
              <a:buFontTx/>
              <a:buNone/>
              <a:defRPr/>
            </a:lvl3pPr>
          </a:lstStyle>
          <a:p>
            <a:pPr lvl="0"/>
            <a:r>
              <a:rPr lang="da-DK" dirty="0"/>
              <a:t>Click to add Quote text, for next level ENTER and TAB</a:t>
            </a:r>
            <a:endParaRPr lang="da-DK"/>
          </a:p>
          <a:p>
            <a:pPr lvl="1"/>
            <a:r>
              <a:rPr lang="da-DK" dirty="0"/>
              <a:t>Second level</a:t>
            </a:r>
            <a:endParaRPr lang="da-DK"/>
          </a:p>
          <a:p>
            <a:pPr lvl="2"/>
            <a:endParaRPr lang="da-DK" dirty="0"/>
          </a:p>
        </p:txBody>
      </p:sp>
    </p:spTree>
    <p:extLst>
      <p:ext uri="{BB962C8B-B14F-4D97-AF65-F5344CB8AC3E}">
        <p14:creationId xmlns:p14="http://schemas.microsoft.com/office/powerpoint/2010/main" val="1796140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and Quote slide">
    <p:spTree>
      <p:nvGrpSpPr>
        <p:cNvPr id="1" name=""/>
        <p:cNvGrpSpPr/>
        <p:nvPr/>
      </p:nvGrpSpPr>
      <p:grpSpPr>
        <a:xfrm>
          <a:off x="0" y="0"/>
          <a:ext cx="0" cy="0"/>
          <a:chOff x="0" y="0"/>
          <a:chExt cx="0" cy="0"/>
        </a:xfrm>
      </p:grpSpPr>
      <p:sp>
        <p:nvSpPr>
          <p:cNvPr id="8" name="Hvid baggrund"/>
          <p:cNvSpPr/>
          <p:nvPr userDrawn="1"/>
        </p:nvSpPr>
        <p:spPr bwMode="auto">
          <a:xfrm>
            <a:off x="0" y="0"/>
            <a:ext cx="12188825" cy="5897563"/>
          </a:xfrm>
          <a:prstGeom prst="rect">
            <a:avLst/>
          </a:prstGeom>
          <a:solidFill>
            <a:schemeClr val="bg1"/>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5" name="Title 1"/>
          <p:cNvSpPr>
            <a:spLocks noGrp="1"/>
          </p:cNvSpPr>
          <p:nvPr>
            <p:ph type="title"/>
          </p:nvPr>
        </p:nvSpPr>
        <p:spPr>
          <a:xfrm>
            <a:off x="315913" y="230400"/>
            <a:ext cx="11563200" cy="752400"/>
          </a:xfrm>
        </p:spPr>
        <p:txBody>
          <a:bodyPr anchor="t" anchorCtr="0"/>
          <a:lstStyle/>
          <a:p>
            <a:r>
              <a:rPr lang="da-DK" dirty="0"/>
              <a:t>Click to edit Master title style</a:t>
            </a:r>
            <a:endParaRPr lang="da-DK"/>
          </a:p>
        </p:txBody>
      </p:sp>
      <p:sp>
        <p:nvSpPr>
          <p:cNvPr id="11" name="Slide Number Placeholder 10"/>
          <p:cNvSpPr>
            <a:spLocks noGrp="1"/>
          </p:cNvSpPr>
          <p:nvPr>
            <p:ph type="sldNum" sz="quarter" idx="15"/>
          </p:nvPr>
        </p:nvSpPr>
        <p:spPr/>
        <p:txBody>
          <a:bodyPr/>
          <a:lstStyle/>
          <a:p>
            <a:pPr>
              <a:defRPr/>
            </a:pPr>
            <a:fld id="{E90C1E0A-682D-40DC-B1EA-26C007FDC330}" type="slidenum">
              <a:rPr lang="da-DK" smtClean="0"/>
              <a:pPr>
                <a:defRPr/>
              </a:pPr>
              <a:t>‹#›</a:t>
            </a:fld>
            <a:endParaRPr lang="da-DK" dirty="0"/>
          </a:p>
        </p:txBody>
      </p:sp>
      <p:sp>
        <p:nvSpPr>
          <p:cNvPr id="6" name="Date Placeholder 5" hidden="1"/>
          <p:cNvSpPr>
            <a:spLocks noGrp="1"/>
          </p:cNvSpPr>
          <p:nvPr>
            <p:ph type="dt" sz="half" idx="13"/>
          </p:nvPr>
        </p:nvSpPr>
        <p:spPr/>
        <p:txBody>
          <a:bodyPr/>
          <a:lstStyle/>
          <a:p>
            <a:fld id="{E7B83056-E73A-4EB1-8793-61FB59C07FBC}" type="datetimeFigureOut">
              <a:rPr lang="da-DK" smtClean="0"/>
              <a:pPr/>
              <a:t>11.09.2024</a:t>
            </a:fld>
            <a:r>
              <a:rPr lang="da-DK"/>
              <a:t>11-09-2024</a:t>
            </a:r>
          </a:p>
        </p:txBody>
      </p:sp>
      <p:sp>
        <p:nvSpPr>
          <p:cNvPr id="10" name="Footer Placeholder 9" hidden="1"/>
          <p:cNvSpPr>
            <a:spLocks noGrp="1"/>
          </p:cNvSpPr>
          <p:nvPr>
            <p:ph type="ftr" sz="quarter" idx="14"/>
          </p:nvPr>
        </p:nvSpPr>
        <p:spPr/>
        <p:txBody>
          <a:bodyPr/>
          <a:lstStyle/>
          <a:p>
            <a:endParaRPr lang="da-DK" dirty="0"/>
          </a:p>
        </p:txBody>
      </p:sp>
      <p:sp>
        <p:nvSpPr>
          <p:cNvPr id="12" name="Text Placeholder 2"/>
          <p:cNvSpPr>
            <a:spLocks noGrp="1"/>
          </p:cNvSpPr>
          <p:nvPr>
            <p:ph type="body" sz="quarter" idx="11" hasCustomPrompt="1"/>
          </p:nvPr>
        </p:nvSpPr>
        <p:spPr>
          <a:xfrm>
            <a:off x="2998068" y="1853461"/>
            <a:ext cx="6264696" cy="2725288"/>
          </a:xfrm>
        </p:spPr>
        <p:txBody>
          <a:bodyPr/>
          <a:lstStyle>
            <a:lvl1pPr marL="432000" indent="-432000" algn="ctr">
              <a:lnSpc>
                <a:spcPct val="107000"/>
              </a:lnSpc>
              <a:buSzPct val="250000"/>
              <a:buFontTx/>
              <a:buBlip>
                <a:blip r:embed="rId2"/>
              </a:buBlip>
              <a:defRPr sz="2800">
                <a:latin typeface="Georgia" panose="02040502050405020303" pitchFamily="18" charset="0"/>
              </a:defRPr>
            </a:lvl1pPr>
            <a:lvl2pPr marL="216000" indent="-216000" algn="ctr">
              <a:lnSpc>
                <a:spcPct val="99000"/>
              </a:lnSpc>
              <a:buFont typeface="Arial" panose="020B0604020202020204" pitchFamily="34" charset="0"/>
              <a:buChar char="-"/>
              <a:defRPr sz="2000" cap="all" baseline="0">
                <a:latin typeface="Georgia" panose="02040502050405020303" pitchFamily="18" charset="0"/>
              </a:defRPr>
            </a:lvl2pPr>
            <a:lvl3pPr marL="576000" indent="0">
              <a:buNone/>
              <a:defRPr/>
            </a:lvl3pPr>
          </a:lstStyle>
          <a:p>
            <a:pPr lvl="0"/>
            <a:r>
              <a:rPr lang="da-DK" dirty="0"/>
              <a:t>Click to add Quote text, for next level ENTER and TAB</a:t>
            </a:r>
            <a:endParaRPr lang="da-DK"/>
          </a:p>
          <a:p>
            <a:pPr lvl="1"/>
            <a:r>
              <a:rPr lang="da-DK" dirty="0"/>
              <a:t>Second level</a:t>
            </a:r>
            <a:endParaRPr lang="da-DK"/>
          </a:p>
        </p:txBody>
      </p:sp>
    </p:spTree>
    <p:extLst>
      <p:ext uri="{BB962C8B-B14F-4D97-AF65-F5344CB8AC3E}">
        <p14:creationId xmlns:p14="http://schemas.microsoft.com/office/powerpoint/2010/main" val="1495154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ull slide content">
    <p:spTree>
      <p:nvGrpSpPr>
        <p:cNvPr id="1" name=""/>
        <p:cNvGrpSpPr/>
        <p:nvPr/>
      </p:nvGrpSpPr>
      <p:grpSpPr>
        <a:xfrm>
          <a:off x="0" y="0"/>
          <a:ext cx="0" cy="0"/>
          <a:chOff x="0" y="0"/>
          <a:chExt cx="0" cy="0"/>
        </a:xfrm>
      </p:grpSpPr>
      <p:sp>
        <p:nvSpPr>
          <p:cNvPr id="5" name="Content Placeholder 1"/>
          <p:cNvSpPr>
            <a:spLocks noGrp="1"/>
          </p:cNvSpPr>
          <p:nvPr>
            <p:ph sz="quarter" idx="12"/>
          </p:nvPr>
        </p:nvSpPr>
        <p:spPr>
          <a:xfrm>
            <a:off x="328613" y="328612"/>
            <a:ext cx="11550650" cy="6213475"/>
          </a:xfrm>
        </p:spPr>
        <p:txBody>
          <a:bodyPr/>
          <a:lstStyle/>
          <a:p>
            <a:pPr lvl="0"/>
            <a:r>
              <a:rPr lang="da-DK" dirty="0"/>
              <a:t>Click to 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8" name="Slide Number Placeholder 7"/>
          <p:cNvSpPr>
            <a:spLocks noGrp="1"/>
          </p:cNvSpPr>
          <p:nvPr>
            <p:ph type="sldNum" sz="quarter" idx="15"/>
          </p:nvPr>
        </p:nvSpPr>
        <p:spPr/>
        <p:txBody>
          <a:bodyPr/>
          <a:lstStyle/>
          <a:p>
            <a:pPr>
              <a:defRPr/>
            </a:pPr>
            <a:fld id="{E90C1E0A-682D-40DC-B1EA-26C007FDC330}" type="slidenum">
              <a:rPr lang="da-DK" smtClean="0"/>
              <a:pPr>
                <a:defRPr/>
              </a:pPr>
              <a:t>‹#›</a:t>
            </a:fld>
            <a:endParaRPr lang="da-DK" dirty="0"/>
          </a:p>
        </p:txBody>
      </p:sp>
      <p:sp>
        <p:nvSpPr>
          <p:cNvPr id="6" name="Date Placeholder 5" hidden="1"/>
          <p:cNvSpPr>
            <a:spLocks noGrp="1"/>
          </p:cNvSpPr>
          <p:nvPr>
            <p:ph type="dt" sz="half" idx="13"/>
          </p:nvPr>
        </p:nvSpPr>
        <p:spPr/>
        <p:txBody>
          <a:bodyPr/>
          <a:lstStyle/>
          <a:p>
            <a:fld id="{E7B83056-E73A-4EB1-8793-61FB59C07FBC}" type="datetimeFigureOut">
              <a:rPr lang="da-DK" smtClean="0"/>
              <a:pPr/>
              <a:t>11.09.2024</a:t>
            </a:fld>
            <a:r>
              <a:rPr lang="da-DK"/>
              <a:t>11-09-2024</a:t>
            </a:r>
          </a:p>
        </p:txBody>
      </p:sp>
      <p:sp>
        <p:nvSpPr>
          <p:cNvPr id="7" name="Footer Placeholder 6" hidden="1"/>
          <p:cNvSpPr>
            <a:spLocks noGrp="1"/>
          </p:cNvSpPr>
          <p:nvPr>
            <p:ph type="ftr" sz="quarter" idx="14"/>
          </p:nvPr>
        </p:nvSpPr>
        <p:spPr/>
        <p:txBody>
          <a:bodyPr/>
          <a:lstStyle/>
          <a:p>
            <a:endParaRPr lang="da-DK" dirty="0"/>
          </a:p>
        </p:txBody>
      </p:sp>
    </p:spTree>
    <p:extLst>
      <p:ext uri="{BB962C8B-B14F-4D97-AF65-F5344CB8AC3E}">
        <p14:creationId xmlns:p14="http://schemas.microsoft.com/office/powerpoint/2010/main" val="78156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Click to edit Master title style</a:t>
            </a:r>
            <a:endParaRPr lang="da-DK"/>
          </a:p>
        </p:txBody>
      </p:sp>
      <p:sp>
        <p:nvSpPr>
          <p:cNvPr id="6" name="TextBox 5"/>
          <p:cNvSpPr txBox="1"/>
          <p:nvPr userDrawn="1"/>
        </p:nvSpPr>
        <p:spPr>
          <a:xfrm>
            <a:off x="-2160355" y="1022476"/>
            <a:ext cx="2012649" cy="473425"/>
          </a:xfrm>
          <a:prstGeom prst="rect">
            <a:avLst/>
          </a:prstGeom>
          <a:noFill/>
        </p:spPr>
        <p:txBody>
          <a:bodyPr wrap="square" lIns="0" tIns="0" rIns="0" bIns="0" rtlCol="0">
            <a:noAutofit/>
          </a:bodyPr>
          <a:lstStyle/>
          <a:p>
            <a:pPr algn="r">
              <a:lnSpc>
                <a:spcPct val="100000"/>
              </a:lnSpc>
            </a:pPr>
            <a:r>
              <a:rPr lang="da-DK" sz="1000" noProof="1">
                <a:solidFill>
                  <a:schemeClr val="tx1">
                    <a:lumMod val="75000"/>
                    <a:lumOff val="25000"/>
                  </a:schemeClr>
                </a:solidFill>
              </a:rPr>
              <a:t>Ændr 2. linje i overskriften </a:t>
            </a:r>
            <a:br>
              <a:rPr lang="en-GB" sz="1000" noProof="1">
                <a:solidFill>
                  <a:schemeClr val="tx1">
                    <a:lumMod val="75000"/>
                    <a:lumOff val="25000"/>
                  </a:schemeClr>
                </a:solidFill>
              </a:rPr>
            </a:br>
            <a:r>
              <a:rPr lang="da-DK" sz="1000" noProof="1">
                <a:solidFill>
                  <a:schemeClr val="tx1">
                    <a:lumMod val="75000"/>
                    <a:lumOff val="25000"/>
                  </a:schemeClr>
                </a:solidFill>
              </a:rPr>
              <a:t>til AU Passata Light</a:t>
            </a:r>
            <a:endParaRPr lang="da-DK" sz="4799" dirty="0"/>
          </a:p>
        </p:txBody>
      </p:sp>
      <p:sp>
        <p:nvSpPr>
          <p:cNvPr id="9" name="Slide Number Placeholder 8"/>
          <p:cNvSpPr>
            <a:spLocks noGrp="1"/>
          </p:cNvSpPr>
          <p:nvPr>
            <p:ph type="sldNum" sz="quarter" idx="12"/>
          </p:nvPr>
        </p:nvSpPr>
        <p:spPr/>
        <p:txBody>
          <a:bodyPr/>
          <a:lstStyle/>
          <a:p>
            <a:pPr>
              <a:defRPr/>
            </a:pPr>
            <a:fld id="{E90C1E0A-682D-40DC-B1EA-26C007FDC330}" type="slidenum">
              <a:rPr lang="da-DK" smtClean="0"/>
              <a:pPr>
                <a:defRPr/>
              </a:pPr>
              <a:t>‹#›</a:t>
            </a:fld>
            <a:endParaRPr lang="da-DK" dirty="0"/>
          </a:p>
        </p:txBody>
      </p:sp>
      <p:sp>
        <p:nvSpPr>
          <p:cNvPr id="7" name="Date Placeholder 6" hidden="1"/>
          <p:cNvSpPr>
            <a:spLocks noGrp="1"/>
          </p:cNvSpPr>
          <p:nvPr>
            <p:ph type="dt" sz="half" idx="10"/>
          </p:nvPr>
        </p:nvSpPr>
        <p:spPr/>
        <p:txBody>
          <a:bodyPr/>
          <a:lstStyle/>
          <a:p>
            <a:fld id="{E7B83056-E73A-4EB1-8793-61FB59C07FBC}" type="datetimeFigureOut">
              <a:rPr lang="da-DK" smtClean="0"/>
              <a:pPr/>
              <a:t>11.09.2024</a:t>
            </a:fld>
            <a:r>
              <a:rPr lang="da-DK"/>
              <a:t>11-09-2024</a:t>
            </a:r>
          </a:p>
        </p:txBody>
      </p:sp>
      <p:sp>
        <p:nvSpPr>
          <p:cNvPr id="8" name="Footer Placeholder 7" hidden="1"/>
          <p:cNvSpPr>
            <a:spLocks noGrp="1"/>
          </p:cNvSpPr>
          <p:nvPr>
            <p:ph type="ftr" sz="quarter" idx="11"/>
          </p:nvPr>
        </p:nvSpPr>
        <p:spPr/>
        <p:txBody>
          <a:bodyPr/>
          <a:lstStyle/>
          <a:p>
            <a:endParaRPr lang="da-DK"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Rectangle 2"/>
          <p:cNvSpPr/>
          <p:nvPr userDrawn="1"/>
        </p:nvSpPr>
        <p:spPr bwMode="auto">
          <a:xfrm>
            <a:off x="765820" y="1340768"/>
            <a:ext cx="1224136" cy="504056"/>
          </a:xfrm>
          <a:prstGeom prst="rect">
            <a:avLst/>
          </a:prstGeom>
          <a:solidFill>
            <a:schemeClr val="bg1"/>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8" name="Slide Number Placeholder 7" hidden="1"/>
          <p:cNvSpPr>
            <a:spLocks noGrp="1"/>
          </p:cNvSpPr>
          <p:nvPr>
            <p:ph type="sldNum" sz="quarter" idx="12"/>
          </p:nvPr>
        </p:nvSpPr>
        <p:spPr/>
        <p:txBody>
          <a:bodyPr/>
          <a:lstStyle/>
          <a:p>
            <a:pPr>
              <a:defRPr/>
            </a:pPr>
            <a:fld id="{E90C1E0A-682D-40DC-B1EA-26C007FDC330}" type="slidenum">
              <a:rPr lang="da-DK" smtClean="0"/>
              <a:pPr>
                <a:defRPr/>
              </a:pPr>
              <a:t>‹#›</a:t>
            </a:fld>
            <a:endParaRPr lang="da-DK" dirty="0"/>
          </a:p>
        </p:txBody>
      </p:sp>
      <p:sp>
        <p:nvSpPr>
          <p:cNvPr id="6" name="Date Placeholder 5" hidden="1"/>
          <p:cNvSpPr>
            <a:spLocks noGrp="1"/>
          </p:cNvSpPr>
          <p:nvPr>
            <p:ph type="dt" sz="half" idx="10"/>
          </p:nvPr>
        </p:nvSpPr>
        <p:spPr/>
        <p:txBody>
          <a:bodyPr/>
          <a:lstStyle/>
          <a:p>
            <a:fld id="{E7B83056-E73A-4EB1-8793-61FB59C07FBC}" type="datetimeFigureOut">
              <a:rPr lang="da-DK" smtClean="0"/>
              <a:pPr/>
              <a:t>11.09.2024</a:t>
            </a:fld>
            <a:r>
              <a:rPr lang="da-DK"/>
              <a:t>11-09-2024</a:t>
            </a:r>
          </a:p>
        </p:txBody>
      </p:sp>
      <p:sp>
        <p:nvSpPr>
          <p:cNvPr id="7" name="Footer Placeholder 6" hidden="1"/>
          <p:cNvSpPr>
            <a:spLocks noGrp="1"/>
          </p:cNvSpPr>
          <p:nvPr>
            <p:ph type="ftr" sz="quarter" idx="11"/>
          </p:nvPr>
        </p:nvSpPr>
        <p:spPr/>
        <p:txBody>
          <a:bodyPr/>
          <a:lstStyle/>
          <a:p>
            <a:endParaRPr lang="da-DK"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bg1"/>
        </a:solidFill>
        <a:effectLst/>
      </p:bgPr>
    </p:bg>
    <p:spTree>
      <p:nvGrpSpPr>
        <p:cNvPr id="1" name=""/>
        <p:cNvGrpSpPr/>
        <p:nvPr/>
      </p:nvGrpSpPr>
      <p:grpSpPr>
        <a:xfrm>
          <a:off x="0" y="0"/>
          <a:ext cx="0" cy="0"/>
          <a:chOff x="0" y="0"/>
          <a:chExt cx="0" cy="0"/>
        </a:xfrm>
      </p:grpSpPr>
      <p:sp>
        <p:nvSpPr>
          <p:cNvPr id="8"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p:txBody>
      </p:sp>
      <p:pic>
        <p:nvPicPr>
          <p:cNvPr id="4" name="Logo BS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5602" y="2229266"/>
            <a:ext cx="2397621" cy="2399468"/>
          </a:xfrm>
          <a:prstGeom prst="rect">
            <a:avLst/>
          </a:prstGeom>
        </p:spPr>
      </p:pic>
      <p:sp>
        <p:nvSpPr>
          <p:cNvPr id="2" name="Date Placeholder 1" hidden="1"/>
          <p:cNvSpPr>
            <a:spLocks noGrp="1"/>
          </p:cNvSpPr>
          <p:nvPr>
            <p:ph type="dt" sz="half" idx="10"/>
          </p:nvPr>
        </p:nvSpPr>
        <p:spPr/>
        <p:txBody>
          <a:bodyPr/>
          <a:lstStyle/>
          <a:p>
            <a:fld id="{E7B83056-E73A-4EB1-8793-61FB59C07FBC}" type="datetimeFigureOut">
              <a:rPr lang="da-DK" smtClean="0"/>
              <a:pPr/>
              <a:t>11.09.2024</a:t>
            </a:fld>
            <a:r>
              <a:rPr lang="da-DK"/>
              <a:t>11-09-2024</a:t>
            </a:r>
          </a:p>
        </p:txBody>
      </p:sp>
      <p:sp>
        <p:nvSpPr>
          <p:cNvPr id="3" name="Footer Placeholder 2" hidden="1"/>
          <p:cNvSpPr>
            <a:spLocks noGrp="1"/>
          </p:cNvSpPr>
          <p:nvPr>
            <p:ph type="ftr" sz="quarter" idx="11"/>
          </p:nvPr>
        </p:nvSpPr>
        <p:spPr/>
        <p:txBody>
          <a:bodyPr/>
          <a:lstStyle/>
          <a:p>
            <a:endParaRPr lang="da-DK" dirty="0"/>
          </a:p>
        </p:txBody>
      </p:sp>
      <p:sp>
        <p:nvSpPr>
          <p:cNvPr id="5" name="Slide Number Placeholder 4" hidden="1"/>
          <p:cNvSpPr>
            <a:spLocks noGrp="1"/>
          </p:cNvSpPr>
          <p:nvPr>
            <p:ph type="sldNum" sz="quarter" idx="12"/>
          </p:nvPr>
        </p:nvSpPr>
        <p:spPr>
          <a:xfrm>
            <a:off x="0" y="7020000"/>
            <a:ext cx="0" cy="0"/>
          </a:xfrm>
        </p:spPr>
        <p:txBody>
          <a:bodyPr/>
          <a:lstStyle>
            <a:lvl1pPr>
              <a:defRPr sz="100">
                <a:noFill/>
              </a:defRPr>
            </a:lvl1pPr>
          </a:lstStyle>
          <a:p>
            <a:pPr>
              <a:defRPr/>
            </a:pPr>
            <a:fld id="{E90C1E0A-682D-40DC-B1EA-26C007FDC330}" type="slidenum">
              <a:rPr lang="da-DK" smtClean="0"/>
              <a:pPr>
                <a:defRPr/>
              </a:pPr>
              <a:t>‹#›</a:t>
            </a:fld>
            <a:endParaRPr lang="da-DK" dirty="0"/>
          </a:p>
        </p:txBody>
      </p:sp>
    </p:spTree>
    <p:extLst>
      <p:ext uri="{BB962C8B-B14F-4D97-AF65-F5344CB8AC3E}">
        <p14:creationId xmlns:p14="http://schemas.microsoft.com/office/powerpoint/2010/main" val="1444901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nd slide BSS">
    <p:bg>
      <p:bgPr>
        <a:solidFill>
          <a:schemeClr val="bg1"/>
        </a:solidFill>
        <a:effectLst/>
      </p:bgPr>
    </p:bg>
    <p:spTree>
      <p:nvGrpSpPr>
        <p:cNvPr id="1" name=""/>
        <p:cNvGrpSpPr/>
        <p:nvPr/>
      </p:nvGrpSpPr>
      <p:grpSpPr>
        <a:xfrm>
          <a:off x="0" y="0"/>
          <a:ext cx="0" cy="0"/>
          <a:chOff x="0" y="0"/>
          <a:chExt cx="0" cy="0"/>
        </a:xfrm>
      </p:grpSpPr>
      <p:sp>
        <p:nvSpPr>
          <p:cNvPr id="8"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p:txBody>
      </p:sp>
      <p:pic>
        <p:nvPicPr>
          <p:cNvPr id="7" name="Logo BS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20000" y="2520000"/>
            <a:ext cx="1650375" cy="1650375"/>
          </a:xfrm>
          <a:prstGeom prst="rect">
            <a:avLst/>
          </a:prstGeom>
        </p:spPr>
      </p:pic>
      <p:sp>
        <p:nvSpPr>
          <p:cNvPr id="6" name="OFF_logo2Computed"/>
          <p:cNvSpPr txBox="1">
            <a:spLocks noChangeArrowheads="1"/>
          </p:cNvSpPr>
          <p:nvPr userDrawn="1"/>
        </p:nvSpPr>
        <p:spPr bwMode="auto">
          <a:xfrm>
            <a:off x="4392000" y="2520000"/>
            <a:ext cx="7480913" cy="869657"/>
          </a:xfrm>
          <a:prstGeom prst="rect">
            <a:avLst/>
          </a:prstGeom>
          <a:noFill/>
          <a:ln w="1778" algn="ctr">
            <a:noFill/>
            <a:miter lim="800000"/>
            <a:headEnd/>
            <a:tailEnd/>
          </a:ln>
          <a:effectLst/>
        </p:spPr>
        <p:txBody>
          <a:bodyPr wrap="square" lIns="0" tIns="493200" rIns="0" bIns="0">
            <a:spAutoFit/>
          </a:bodyPr>
          <a:lstStyle/>
          <a:p>
            <a:pPr>
              <a:lnSpc>
                <a:spcPct val="105000"/>
              </a:lnSpc>
              <a:defRPr/>
            </a:pPr>
            <a:r>
              <a:rPr lang="da-DK" sz="2300" b="0" cap="all" spc="200" baseline="0" dirty="0">
                <a:solidFill>
                  <a:schemeClr val="bg1"/>
                </a:solidFill>
                <a:latin typeface="AU Passata" panose="020B0503030502030804" pitchFamily="34" charset="0"/>
              </a:rPr>
              <a:t>
Aarhus Universitet</a:t>
            </a:r>
          </a:p>
        </p:txBody>
      </p:sp>
      <p:sp>
        <p:nvSpPr>
          <p:cNvPr id="10" name="OFF_logo1Computed"/>
          <p:cNvSpPr txBox="1">
            <a:spLocks noChangeArrowheads="1"/>
          </p:cNvSpPr>
          <p:nvPr userDrawn="1"/>
        </p:nvSpPr>
        <p:spPr bwMode="auto">
          <a:xfrm>
            <a:off x="4392000" y="2520000"/>
            <a:ext cx="7480913" cy="495236"/>
          </a:xfrm>
          <a:prstGeom prst="rect">
            <a:avLst/>
          </a:prstGeom>
          <a:noFill/>
          <a:ln w="1778" algn="ctr">
            <a:noFill/>
            <a:miter lim="800000"/>
            <a:headEnd/>
            <a:tailEnd/>
          </a:ln>
          <a:effectLst/>
        </p:spPr>
        <p:txBody>
          <a:bodyPr wrap="square" lIns="0" tIns="122400" rIns="0" bIns="0">
            <a:spAutoFit/>
          </a:bodyPr>
          <a:lstStyle/>
          <a:p>
            <a:pPr>
              <a:lnSpc>
                <a:spcPct val="105000"/>
              </a:lnSpc>
              <a:defRPr/>
            </a:pPr>
            <a:r>
              <a:rPr lang="da-DK" sz="2300" b="1" cap="all" spc="200" baseline="0" dirty="0">
                <a:solidFill>
                  <a:schemeClr val="bg1"/>
                </a:solidFill>
                <a:latin typeface="AU Passata" panose="020B0503030502030804" pitchFamily="34" charset="0"/>
              </a:rPr>
              <a:t>
Juridisk Institut</a:t>
            </a:r>
          </a:p>
        </p:txBody>
      </p:sp>
      <p:sp>
        <p:nvSpPr>
          <p:cNvPr id="9" name="Date Placeholder 1" hidden="1"/>
          <p:cNvSpPr>
            <a:spLocks noGrp="1"/>
          </p:cNvSpPr>
          <p:nvPr>
            <p:ph type="dt" sz="half" idx="10"/>
          </p:nvPr>
        </p:nvSpPr>
        <p:spPr>
          <a:xfrm>
            <a:off x="0" y="7020000"/>
            <a:ext cx="0" cy="0"/>
          </a:xfrm>
        </p:spPr>
        <p:txBody>
          <a:bodyPr/>
          <a:lstStyle/>
          <a:p>
            <a:fld id="{E7B83056-E73A-4EB1-8793-61FB59C07FBC}" type="datetimeFigureOut">
              <a:rPr lang="da-DK" smtClean="0"/>
              <a:pPr/>
              <a:t>11.09.2024</a:t>
            </a:fld>
            <a:r>
              <a:rPr lang="da-DK"/>
              <a:t>11-09-2024</a:t>
            </a:r>
          </a:p>
        </p:txBody>
      </p:sp>
      <p:sp>
        <p:nvSpPr>
          <p:cNvPr id="11" name="Footer Placeholder 2" hidden="1"/>
          <p:cNvSpPr>
            <a:spLocks noGrp="1"/>
          </p:cNvSpPr>
          <p:nvPr>
            <p:ph type="ftr" sz="quarter" idx="11"/>
          </p:nvPr>
        </p:nvSpPr>
        <p:spPr>
          <a:xfrm>
            <a:off x="0" y="7020000"/>
            <a:ext cx="0" cy="0"/>
          </a:xfrm>
        </p:spPr>
        <p:txBody>
          <a:bodyPr/>
          <a:lstStyle/>
          <a:p>
            <a:endParaRPr lang="da-DK" dirty="0"/>
          </a:p>
        </p:txBody>
      </p:sp>
      <p:sp>
        <p:nvSpPr>
          <p:cNvPr id="12" name="Slide Number Placeholder 4" hidden="1"/>
          <p:cNvSpPr>
            <a:spLocks noGrp="1"/>
          </p:cNvSpPr>
          <p:nvPr>
            <p:ph type="sldNum" sz="quarter" idx="12"/>
          </p:nvPr>
        </p:nvSpPr>
        <p:spPr>
          <a:xfrm>
            <a:off x="0" y="7020000"/>
            <a:ext cx="0" cy="0"/>
          </a:xfrm>
        </p:spPr>
        <p:txBody>
          <a:bodyPr/>
          <a:lstStyle>
            <a:lvl1pPr>
              <a:defRPr sz="100">
                <a:noFill/>
              </a:defRPr>
            </a:lvl1pPr>
          </a:lstStyle>
          <a:p>
            <a:pPr>
              <a:defRPr/>
            </a:pPr>
            <a:fld id="{E90C1E0A-682D-40DC-B1EA-26C007FDC330}" type="slidenum">
              <a:rPr lang="da-DK" smtClean="0"/>
              <a:pPr>
                <a:defRPr/>
              </a:pPr>
              <a:t>‹#›</a:t>
            </a:fld>
            <a:endParaRPr lang="da-DK" dirty="0"/>
          </a:p>
        </p:txBody>
      </p:sp>
    </p:spTree>
    <p:extLst>
      <p:ext uri="{BB962C8B-B14F-4D97-AF65-F5344CB8AC3E}">
        <p14:creationId xmlns:p14="http://schemas.microsoft.com/office/powerpoint/2010/main" val="4128896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text">
    <p:spTree>
      <p:nvGrpSpPr>
        <p:cNvPr id="1" name=""/>
        <p:cNvGrpSpPr/>
        <p:nvPr/>
      </p:nvGrpSpPr>
      <p:grpSpPr>
        <a:xfrm>
          <a:off x="0" y="0"/>
          <a:ext cx="0" cy="0"/>
          <a:chOff x="0" y="0"/>
          <a:chExt cx="0" cy="0"/>
        </a:xfrm>
      </p:grpSpPr>
      <p:sp>
        <p:nvSpPr>
          <p:cNvPr id="21"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p:txBody>
      </p:sp>
      <p:sp>
        <p:nvSpPr>
          <p:cNvPr id="19" name="White Top Rectangle"/>
          <p:cNvSpPr>
            <a:spLocks noChangeArrowheads="1"/>
          </p:cNvSpPr>
          <p:nvPr userDrawn="1"/>
        </p:nvSpPr>
        <p:spPr bwMode="auto">
          <a:xfrm>
            <a:off x="985838" y="3443622"/>
            <a:ext cx="648000" cy="46800"/>
          </a:xfrm>
          <a:prstGeom prst="rect">
            <a:avLst/>
          </a:prstGeom>
          <a:solidFill>
            <a:schemeClr val="bg1"/>
          </a:solidFill>
          <a:ln w="9525">
            <a:noFill/>
            <a:miter lim="800000"/>
            <a:headEnd/>
            <a:tailEnd/>
          </a:ln>
          <a:effectLst/>
        </p:spPr>
        <p:txBody>
          <a:bodyPr wrap="none" anchor="ctr"/>
          <a:lstStyle/>
          <a:p>
            <a:pPr>
              <a:defRPr/>
            </a:pPr>
            <a:endParaRPr lang="da-DK" sz="4799" dirty="0"/>
          </a:p>
        </p:txBody>
      </p:sp>
      <p:sp>
        <p:nvSpPr>
          <p:cNvPr id="34819" name="Title 1"/>
          <p:cNvSpPr>
            <a:spLocks noGrp="1" noChangeArrowheads="1"/>
          </p:cNvSpPr>
          <p:nvPr>
            <p:ph type="ctrTitle"/>
          </p:nvPr>
        </p:nvSpPr>
        <p:spPr>
          <a:xfrm>
            <a:off x="981844" y="1520315"/>
            <a:ext cx="9543307" cy="1779553"/>
          </a:xfrm>
        </p:spPr>
        <p:txBody>
          <a:bodyPr wrap="square" anchor="b" anchorCtr="0">
            <a:noAutofit/>
          </a:bodyPr>
          <a:lstStyle>
            <a:lvl1pPr>
              <a:lnSpc>
                <a:spcPct val="90000"/>
              </a:lnSpc>
              <a:defRPr sz="6000" baseline="0">
                <a:solidFill>
                  <a:schemeClr val="bg1"/>
                </a:solidFill>
                <a:latin typeface="AU Passata Light" panose="020B0303030902030804" pitchFamily="34" charset="0"/>
              </a:defRPr>
            </a:lvl1pPr>
          </a:lstStyle>
          <a:p>
            <a:r>
              <a:rPr lang="da-DK" dirty="0"/>
              <a:t>Click to edit Master title style</a:t>
            </a:r>
            <a:endParaRPr lang="da-DK"/>
          </a:p>
        </p:txBody>
      </p:sp>
      <p:sp>
        <p:nvSpPr>
          <p:cNvPr id="4" name="Text Placeholder 3"/>
          <p:cNvSpPr>
            <a:spLocks noGrp="1"/>
          </p:cNvSpPr>
          <p:nvPr>
            <p:ph type="body" sz="quarter" idx="11"/>
          </p:nvPr>
        </p:nvSpPr>
        <p:spPr>
          <a:xfrm>
            <a:off x="985838" y="3715431"/>
            <a:ext cx="7161212" cy="1746085"/>
          </a:xfrm>
        </p:spPr>
        <p:txBody>
          <a:bodyPr/>
          <a:lstStyle>
            <a:lvl1pPr marL="0" indent="0">
              <a:lnSpc>
                <a:spcPct val="101000"/>
              </a:lnSpc>
              <a:buFontTx/>
              <a:buNone/>
              <a:defRPr sz="27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Click to edit Master text styles</a:t>
            </a:r>
            <a:endParaRPr lang="da-DK"/>
          </a:p>
        </p:txBody>
      </p:sp>
      <p:sp>
        <p:nvSpPr>
          <p:cNvPr id="22" name="TextBox 21"/>
          <p:cNvSpPr txBox="1"/>
          <p:nvPr userDrawn="1"/>
        </p:nvSpPr>
        <p:spPr>
          <a:xfrm>
            <a:off x="-2160355" y="2132856"/>
            <a:ext cx="2012649" cy="738664"/>
          </a:xfrm>
          <a:prstGeom prst="rect">
            <a:avLst/>
          </a:prstGeom>
          <a:noFill/>
        </p:spPr>
        <p:txBody>
          <a:bodyPr wrap="square" lIns="0" tIns="0" rIns="0" bIns="0" rtlCol="0">
            <a:noAutofit/>
          </a:bodyPr>
          <a:lstStyle/>
          <a:p>
            <a:pPr algn="r">
              <a:lnSpc>
                <a:spcPct val="100000"/>
              </a:lnSpc>
            </a:pPr>
            <a:r>
              <a:rPr lang="da-DK" sz="1000" noProof="1">
                <a:solidFill>
                  <a:schemeClr val="tx1">
                    <a:lumMod val="75000"/>
                    <a:lumOff val="25000"/>
                  </a:schemeClr>
                </a:solidFill>
              </a:rPr>
              <a:t>Ændr 2. linje i overskriften </a:t>
            </a:r>
            <a:br>
              <a:rPr lang="en-GB" sz="1000" noProof="1">
                <a:solidFill>
                  <a:schemeClr val="tx1">
                    <a:lumMod val="75000"/>
                    <a:lumOff val="25000"/>
                  </a:schemeClr>
                </a:solidFill>
              </a:rPr>
            </a:br>
            <a:r>
              <a:rPr lang="da-DK" sz="1000" noProof="1">
                <a:solidFill>
                  <a:schemeClr val="tx1">
                    <a:lumMod val="75000"/>
                    <a:lumOff val="25000"/>
                  </a:schemeClr>
                </a:solidFill>
              </a:rPr>
              <a:t>til AU Passata bold</a:t>
            </a:r>
            <a:endParaRPr lang="da-DK" sz="4799" dirty="0"/>
          </a:p>
        </p:txBody>
      </p:sp>
      <p:sp>
        <p:nvSpPr>
          <p:cNvPr id="39" name="Date_DateCustomA"/>
          <p:cNvSpPr txBox="1">
            <a:spLocks noChangeArrowheads="1"/>
          </p:cNvSpPr>
          <p:nvPr userDrawn="1"/>
        </p:nvSpPr>
        <p:spPr bwMode="auto">
          <a:xfrm>
            <a:off x="3691333" y="5997600"/>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b="0" cap="all" baseline="0" dirty="0">
                <a:solidFill>
                  <a:schemeClr val="bg1"/>
                </a:solidFill>
                <a:latin typeface="+mn-lt"/>
              </a:rPr>
              <a:t>11. september 2024</a:t>
            </a:r>
          </a:p>
        </p:txBody>
      </p:sp>
      <p:sp>
        <p:nvSpPr>
          <p:cNvPr id="41" name="USR_Title"/>
          <p:cNvSpPr txBox="1">
            <a:spLocks noChangeArrowheads="1"/>
          </p:cNvSpPr>
          <p:nvPr userDrawn="1"/>
        </p:nvSpPr>
        <p:spPr bwMode="auto">
          <a:xfrm>
            <a:off x="6240044" y="5997600"/>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da-DK" sz="700" b="0" cap="all" baseline="0" dirty="0">
                <a:solidFill>
                  <a:schemeClr val="bg1"/>
                </a:solidFill>
                <a:latin typeface="+mn-lt"/>
              </a:rPr>
              <a:t>Lektor, ph.d.</a:t>
            </a:r>
          </a:p>
        </p:txBody>
      </p:sp>
      <p:sp>
        <p:nvSpPr>
          <p:cNvPr id="40" name="FLD_Event"/>
          <p:cNvSpPr txBox="1">
            <a:spLocks noChangeArrowheads="1"/>
          </p:cNvSpPr>
          <p:nvPr userDrawn="1"/>
        </p:nvSpPr>
        <p:spPr bwMode="auto">
          <a:xfrm>
            <a:off x="3691333" y="5997600"/>
            <a:ext cx="2271840" cy="447676"/>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r>
              <a:rPr lang="da-DK" sz="700" b="0" cap="all" baseline="0" dirty="0">
                <a:solidFill>
                  <a:schemeClr val="bg1"/>
                </a:solidFill>
                <a:latin typeface="+mn-lt"/>
              </a:rPr>
              <a:t>AI og arbejdsret</a:t>
            </a:r>
          </a:p>
        </p:txBody>
      </p:sp>
      <p:sp>
        <p:nvSpPr>
          <p:cNvPr id="42" name="USR_Name"/>
          <p:cNvSpPr txBox="1">
            <a:spLocks noChangeArrowheads="1"/>
          </p:cNvSpPr>
          <p:nvPr userDrawn="1"/>
        </p:nvSpPr>
        <p:spPr bwMode="auto">
          <a:xfrm>
            <a:off x="6240044" y="5997600"/>
            <a:ext cx="2982416" cy="444040"/>
          </a:xfrm>
          <a:prstGeom prst="rect">
            <a:avLst/>
          </a:prstGeom>
          <a:noFill/>
          <a:ln w="1778" algn="ctr">
            <a:noFill/>
            <a:miter lim="800000"/>
            <a:headEnd/>
            <a:tailEnd/>
          </a:ln>
          <a:effectLst/>
        </p:spPr>
        <p:txBody>
          <a:bodyPr lIns="0" tIns="342000" rIns="0" bIns="0" anchor="t" anchorCtr="0">
            <a:spAutoFit/>
          </a:bodyPr>
          <a:lstStyle/>
          <a:p>
            <a:pPr algn="l">
              <a:lnSpc>
                <a:spcPct val="95000"/>
              </a:lnSpc>
              <a:defRPr/>
            </a:pPr>
            <a:r>
              <a:rPr lang="da-DK" sz="700" b="0" cap="all" baseline="0" dirty="0">
                <a:solidFill>
                  <a:schemeClr val="bg1"/>
                </a:solidFill>
                <a:latin typeface="+mn-lt"/>
              </a:rPr>
              <a:t>Natalie Videbæk Munkholm</a:t>
            </a:r>
          </a:p>
        </p:txBody>
      </p:sp>
      <p:pic>
        <p:nvPicPr>
          <p:cNvPr id="23" name="Billede stre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73200" y="5997600"/>
            <a:ext cx="71734" cy="557999"/>
          </a:xfrm>
          <a:prstGeom prst="rect">
            <a:avLst/>
          </a:prstGeom>
        </p:spPr>
      </p:pic>
      <p:pic>
        <p:nvPicPr>
          <p:cNvPr id="1434544663" name="SecondaryLogo"/>
          <p:cNvPicPr>
            <a:picLocks noChangeAspect="1"/>
          </p:cNvPicPr>
          <p:nvPr/>
        </p:nvPicPr>
        <p:blipFill>
          <a:blip r:embed="rId3"/>
          <a:stretch>
            <a:fillRect/>
          </a:stretch>
        </p:blipFill>
        <p:spPr>
          <a:xfrm>
            <a:off x="10206000" y="5997600"/>
            <a:ext cx="1740091" cy="558000"/>
          </a:xfrm>
          <a:prstGeom prst="rect">
            <a:avLst/>
          </a:prstGeom>
        </p:spPr>
      </p:pic>
      <p:pic>
        <p:nvPicPr>
          <p:cNvPr id="18" name="Logo BS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5200" y="5997600"/>
            <a:ext cx="600736" cy="601199"/>
          </a:xfrm>
          <a:prstGeom prst="rect">
            <a:avLst/>
          </a:prstGeom>
        </p:spPr>
      </p:pic>
      <p:sp>
        <p:nvSpPr>
          <p:cNvPr id="17" name="OFF_logo2Computed"/>
          <p:cNvSpPr txBox="1">
            <a:spLocks noChangeArrowheads="1"/>
          </p:cNvSpPr>
          <p:nvPr userDrawn="1"/>
        </p:nvSpPr>
        <p:spPr bwMode="auto">
          <a:xfrm>
            <a:off x="972000" y="5997600"/>
            <a:ext cx="2350045" cy="447851"/>
          </a:xfrm>
          <a:prstGeom prst="rect">
            <a:avLst/>
          </a:prstGeom>
          <a:noFill/>
          <a:ln w="1778" algn="ctr">
            <a:noFill/>
            <a:miter lim="800000"/>
            <a:headEnd/>
            <a:tailEnd/>
          </a:ln>
          <a:effectLst/>
        </p:spPr>
        <p:txBody>
          <a:bodyPr wrap="square" lIns="0" tIns="169200" rIns="0" bIns="0">
            <a:spAutoFit/>
          </a:bodyPr>
          <a:lstStyle/>
          <a:p>
            <a:pPr>
              <a:lnSpc>
                <a:spcPct val="100000"/>
              </a:lnSpc>
              <a:defRPr/>
            </a:pPr>
            <a:r>
              <a:rPr lang="da-DK" sz="900" cap="all" spc="40" baseline="0" dirty="0">
                <a:solidFill>
                  <a:schemeClr val="bg1"/>
                </a:solidFill>
                <a:latin typeface="+mn-lt"/>
              </a:rPr>
              <a:t>
Aarhus Universitet</a:t>
            </a:r>
          </a:p>
          <a:p>
            <a:pPr>
              <a:lnSpc>
                <a:spcPct val="100000"/>
              </a:lnSpc>
              <a:defRPr/>
            </a:pPr>
            <a:endParaRPr lang="da-DK" sz="900" cap="all" spc="40" baseline="0" dirty="0">
              <a:solidFill>
                <a:schemeClr val="bg1"/>
              </a:solidFill>
              <a:latin typeface="+mn-lt"/>
            </a:endParaRPr>
          </a:p>
        </p:txBody>
      </p:sp>
      <p:sp>
        <p:nvSpPr>
          <p:cNvPr id="20" name="OFF_logo1Computed"/>
          <p:cNvSpPr/>
          <p:nvPr userDrawn="1"/>
        </p:nvSpPr>
        <p:spPr bwMode="auto">
          <a:xfrm>
            <a:off x="971999" y="5997600"/>
            <a:ext cx="65" cy="313350"/>
          </a:xfrm>
          <a:prstGeom prst="rect">
            <a:avLst/>
          </a:prstGeom>
          <a:noFill/>
          <a:ln w="1778" cap="flat" cmpd="sng" algn="ctr">
            <a:noFill/>
            <a:prstDash val="solid"/>
            <a:round/>
            <a:headEnd type="none" w="med" len="med"/>
            <a:tailEnd type="none" w="med" len="med"/>
          </a:ln>
          <a:effectLst/>
        </p:spPr>
        <p:txBody>
          <a:bodyPr vert="horz" wrap="none" lIns="0" tIns="3600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AU Passata" pitchFamily="34" charset="0"/>
              <a:buNone/>
              <a:tabLst/>
            </a:pPr>
            <a:r>
              <a:rPr kumimoji="0" lang="da-DK" sz="900" b="1" i="0" u="none" strike="noStrike" cap="all" normalizeH="0" baseline="0" noProof="1">
                <a:ln>
                  <a:noFill/>
                </a:ln>
                <a:solidFill>
                  <a:schemeClr val="bg1"/>
                </a:solidFill>
                <a:effectLst/>
                <a:latin typeface="AU Passata" pitchFamily="34" charset="0"/>
              </a:rPr>
              <a:t>
Juridisk Institut</a:t>
            </a:r>
          </a:p>
          <a:p>
            <a:pPr marL="0" marR="0" indent="0" algn="l" defTabSz="914400" rtl="0" eaLnBrk="1" fontAlgn="base" latinLnBrk="0" hangingPunct="1">
              <a:lnSpc>
                <a:spcPct val="100000"/>
              </a:lnSpc>
              <a:spcBef>
                <a:spcPct val="0"/>
              </a:spcBef>
              <a:spcAft>
                <a:spcPct val="0"/>
              </a:spcAft>
              <a:buClrTx/>
              <a:buSzTx/>
              <a:buFont typeface="AU Passata" pitchFamily="34" charset="0"/>
              <a:buNone/>
              <a:tabLst/>
            </a:pPr>
            <a:endParaRPr kumimoji="0" lang="da-DK" sz="900" b="1" i="0" u="none" strike="noStrike" cap="all" normalizeH="0" baseline="0" noProof="1">
              <a:ln>
                <a:noFill/>
              </a:ln>
              <a:solidFill>
                <a:schemeClr val="bg1"/>
              </a:solidFill>
              <a:effectLst/>
              <a:latin typeface="AU Passata" pitchFamily="34" charset="0"/>
            </a:endParaRPr>
          </a:p>
        </p:txBody>
      </p:sp>
      <p:sp>
        <p:nvSpPr>
          <p:cNvPr id="8" name="Slide Number Placeholder 7"/>
          <p:cNvSpPr>
            <a:spLocks noGrp="1"/>
          </p:cNvSpPr>
          <p:nvPr>
            <p:ph type="sldNum" sz="quarter" idx="14"/>
          </p:nvPr>
        </p:nvSpPr>
        <p:spPr/>
        <p:txBody>
          <a:bodyPr/>
          <a:lstStyle>
            <a:lvl1pPr>
              <a:defRPr>
                <a:solidFill>
                  <a:schemeClr val="bg1"/>
                </a:solidFill>
              </a:defRPr>
            </a:lvl1pPr>
          </a:lstStyle>
          <a:p>
            <a:pPr>
              <a:defRPr/>
            </a:pPr>
            <a:fld id="{E90C1E0A-682D-40DC-B1EA-26C007FDC330}" type="slidenum">
              <a:rPr lang="da-DK" smtClean="0"/>
              <a:pPr>
                <a:defRPr/>
              </a:pPr>
              <a:t>‹#›</a:t>
            </a:fld>
            <a:endParaRPr lang="da-DK" dirty="0"/>
          </a:p>
        </p:txBody>
      </p:sp>
      <p:sp>
        <p:nvSpPr>
          <p:cNvPr id="6" name="Date Placeholder 5" hidden="1"/>
          <p:cNvSpPr>
            <a:spLocks noGrp="1"/>
          </p:cNvSpPr>
          <p:nvPr>
            <p:ph type="dt" sz="half" idx="12"/>
          </p:nvPr>
        </p:nvSpPr>
        <p:spPr/>
        <p:txBody>
          <a:bodyPr/>
          <a:lstStyle/>
          <a:p>
            <a:fld id="{E7B83056-E73A-4EB1-8793-61FB59C07FBC}" type="datetimeFigureOut">
              <a:rPr lang="da-DK" smtClean="0"/>
              <a:pPr/>
              <a:t>11.09.2024</a:t>
            </a:fld>
            <a:r>
              <a:rPr lang="da-DK"/>
              <a:t>11-09-2024</a:t>
            </a:r>
          </a:p>
        </p:txBody>
      </p:sp>
      <p:sp>
        <p:nvSpPr>
          <p:cNvPr id="7" name="Footer Placeholder 6" hidden="1"/>
          <p:cNvSpPr>
            <a:spLocks noGrp="1"/>
          </p:cNvSpPr>
          <p:nvPr>
            <p:ph type="ftr" sz="quarter" idx="13"/>
          </p:nvPr>
        </p:nvSpPr>
        <p:spPr/>
        <p:txBody>
          <a:bodyPr/>
          <a:lstStyle/>
          <a:p>
            <a:endParaRPr lang="da-DK" dirty="0"/>
          </a:p>
        </p:txBody>
      </p:sp>
    </p:spTree>
    <p:extLst>
      <p:ext uri="{BB962C8B-B14F-4D97-AF65-F5344CB8AC3E}">
        <p14:creationId xmlns:p14="http://schemas.microsoft.com/office/powerpoint/2010/main" val="11270082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kst og billede">
    <p:bg>
      <p:bgPr>
        <a:solidFill>
          <a:schemeClr val="bg2"/>
        </a:solidFill>
        <a:effectLst/>
      </p:bgPr>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B08E7F3D-6988-472F-B578-FE0BAAE4B34C}"/>
              </a:ext>
            </a:extLst>
          </p:cNvPr>
          <p:cNvSpPr>
            <a:spLocks noGrp="1"/>
          </p:cNvSpPr>
          <p:nvPr>
            <p:ph type="dt" sz="half" idx="15"/>
          </p:nvPr>
        </p:nvSpPr>
        <p:spPr>
          <a:xfrm>
            <a:off x="0" y="6858000"/>
            <a:ext cx="0" cy="0"/>
          </a:xfrm>
          <a:prstGeom prst="rect">
            <a:avLst/>
          </a:prstGeom>
        </p:spPr>
        <p:txBody>
          <a:bodyPr/>
          <a:lstStyle>
            <a:lvl1pPr>
              <a:defRPr>
                <a:noFill/>
              </a:defRPr>
            </a:lvl1pPr>
          </a:lstStyle>
          <a:p>
            <a:fld id="{675C0F78-0B82-4EC7-8A60-D5BA1E0A048E}" type="datetime1">
              <a:rPr lang="da-DK" smtClean="0"/>
              <a:t>11.09.2024</a:t>
            </a:fld>
            <a:endParaRPr lang="da-DK" dirty="0"/>
          </a:p>
        </p:txBody>
      </p:sp>
      <p:sp>
        <p:nvSpPr>
          <p:cNvPr id="5" name="Footer Placeholder 4" hidden="1">
            <a:extLst>
              <a:ext uri="{FF2B5EF4-FFF2-40B4-BE49-F238E27FC236}">
                <a16:creationId xmlns:a16="http://schemas.microsoft.com/office/drawing/2014/main" id="{DF791A6B-7868-4737-804A-79CD9B5E3561}"/>
              </a:ext>
            </a:extLst>
          </p:cNvPr>
          <p:cNvSpPr>
            <a:spLocks noGrp="1"/>
          </p:cNvSpPr>
          <p:nvPr>
            <p:ph type="ftr" sz="quarter" idx="16"/>
          </p:nvPr>
        </p:nvSpPr>
        <p:spPr>
          <a:xfrm>
            <a:off x="0" y="6858000"/>
            <a:ext cx="0" cy="0"/>
          </a:xfrm>
          <a:prstGeom prst="rect">
            <a:avLst/>
          </a:prstGeom>
        </p:spPr>
        <p:txBody>
          <a:bodyPr/>
          <a:lstStyle/>
          <a:p>
            <a:endParaRPr lang="da-DK" dirty="0"/>
          </a:p>
        </p:txBody>
      </p:sp>
      <p:sp>
        <p:nvSpPr>
          <p:cNvPr id="6" name="Slide Number Placeholder 5" hidden="1">
            <a:extLst>
              <a:ext uri="{FF2B5EF4-FFF2-40B4-BE49-F238E27FC236}">
                <a16:creationId xmlns:a16="http://schemas.microsoft.com/office/drawing/2014/main" id="{86E53573-69CA-45BB-8807-CD39F9E1E650}"/>
              </a:ext>
            </a:extLst>
          </p:cNvPr>
          <p:cNvSpPr>
            <a:spLocks noGrp="1"/>
          </p:cNvSpPr>
          <p:nvPr>
            <p:ph type="sldNum" sz="quarter" idx="17"/>
          </p:nvPr>
        </p:nvSpPr>
        <p:spPr>
          <a:xfrm>
            <a:off x="0" y="6858000"/>
            <a:ext cx="0" cy="443263"/>
          </a:xfrm>
          <a:prstGeom prst="rect">
            <a:avLst/>
          </a:prstGeom>
        </p:spPr>
        <p:txBody>
          <a:bodyPr/>
          <a:lstStyle/>
          <a:p>
            <a:fld id="{24C8C45C-947F-4981-8B3F-4F32E973C901}" type="slidenum">
              <a:rPr lang="da-DK" smtClean="0"/>
              <a:pPr/>
              <a:t>‹#›</a:t>
            </a:fld>
            <a:endParaRPr lang="da-DK" dirty="0"/>
          </a:p>
        </p:txBody>
      </p:sp>
      <p:sp>
        <p:nvSpPr>
          <p:cNvPr id="25" name="billedepladsholder">
            <a:extLst>
              <a:ext uri="{FF2B5EF4-FFF2-40B4-BE49-F238E27FC236}">
                <a16:creationId xmlns:a16="http://schemas.microsoft.com/office/drawing/2014/main" id="{7CA19038-2793-B869-1B2D-AF849E91B08B}"/>
              </a:ext>
            </a:extLst>
          </p:cNvPr>
          <p:cNvSpPr>
            <a:spLocks noGrp="1"/>
          </p:cNvSpPr>
          <p:nvPr>
            <p:ph type="pic" sz="quarter" idx="14" hasCustomPrompt="1"/>
          </p:nvPr>
        </p:nvSpPr>
        <p:spPr>
          <a:xfrm>
            <a:off x="6222967" y="0"/>
            <a:ext cx="5965858" cy="6858000"/>
          </a:xfrm>
          <a:custGeom>
            <a:avLst/>
            <a:gdLst>
              <a:gd name="connsiteX0" fmla="*/ 536769 w 5967412"/>
              <a:gd name="connsiteY0" fmla="*/ 0 h 6858000"/>
              <a:gd name="connsiteX1" fmla="*/ 4630225 w 5967412"/>
              <a:gd name="connsiteY1" fmla="*/ 0 h 6858000"/>
              <a:gd name="connsiteX2" fmla="*/ 5430643 w 5967412"/>
              <a:gd name="connsiteY2" fmla="*/ 0 h 6858000"/>
              <a:gd name="connsiteX3" fmla="*/ 5967412 w 5967412"/>
              <a:gd name="connsiteY3" fmla="*/ 0 h 6858000"/>
              <a:gd name="connsiteX4" fmla="*/ 5967412 w 5967412"/>
              <a:gd name="connsiteY4" fmla="*/ 536769 h 6858000"/>
              <a:gd name="connsiteX5" fmla="*/ 5967412 w 5967412"/>
              <a:gd name="connsiteY5" fmla="*/ 1543665 h 6858000"/>
              <a:gd name="connsiteX6" fmla="*/ 5967412 w 5967412"/>
              <a:gd name="connsiteY6" fmla="*/ 5314335 h 6858000"/>
              <a:gd name="connsiteX7" fmla="*/ 5967412 w 5967412"/>
              <a:gd name="connsiteY7" fmla="*/ 6321231 h 6858000"/>
              <a:gd name="connsiteX8" fmla="*/ 5967412 w 5967412"/>
              <a:gd name="connsiteY8" fmla="*/ 6858000 h 6858000"/>
              <a:gd name="connsiteX9" fmla="*/ 5430643 w 5967412"/>
              <a:gd name="connsiteY9" fmla="*/ 6858000 h 6858000"/>
              <a:gd name="connsiteX10" fmla="*/ 4630225 w 5967412"/>
              <a:gd name="connsiteY10" fmla="*/ 6858000 h 6858000"/>
              <a:gd name="connsiteX11" fmla="*/ 1337187 w 5967412"/>
              <a:gd name="connsiteY11" fmla="*/ 6858000 h 6858000"/>
              <a:gd name="connsiteX12" fmla="*/ 536769 w 5967412"/>
              <a:gd name="connsiteY12" fmla="*/ 6858000 h 6858000"/>
              <a:gd name="connsiteX13" fmla="*/ 0 w 5967412"/>
              <a:gd name="connsiteY13" fmla="*/ 6858000 h 6858000"/>
              <a:gd name="connsiteX14" fmla="*/ 0 w 5967412"/>
              <a:gd name="connsiteY14" fmla="*/ 6321231 h 6858000"/>
              <a:gd name="connsiteX15" fmla="*/ 0 w 5967412"/>
              <a:gd name="connsiteY15" fmla="*/ 5314335 h 6858000"/>
              <a:gd name="connsiteX16" fmla="*/ 0 w 5967412"/>
              <a:gd name="connsiteY16" fmla="*/ 536769 h 6858000"/>
              <a:gd name="connsiteX17" fmla="*/ 536769 w 5967412"/>
              <a:gd name="connsiteY1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67412" h="6858000">
                <a:moveTo>
                  <a:pt x="536769" y="0"/>
                </a:moveTo>
                <a:lnTo>
                  <a:pt x="4630225" y="0"/>
                </a:lnTo>
                <a:lnTo>
                  <a:pt x="5430643" y="0"/>
                </a:lnTo>
                <a:lnTo>
                  <a:pt x="5967412" y="0"/>
                </a:lnTo>
                <a:lnTo>
                  <a:pt x="5967412" y="536769"/>
                </a:lnTo>
                <a:lnTo>
                  <a:pt x="5967412" y="1543665"/>
                </a:lnTo>
                <a:lnTo>
                  <a:pt x="5967412" y="5314335"/>
                </a:lnTo>
                <a:lnTo>
                  <a:pt x="5967412" y="6321231"/>
                </a:lnTo>
                <a:lnTo>
                  <a:pt x="5967412" y="6858000"/>
                </a:lnTo>
                <a:lnTo>
                  <a:pt x="5430643" y="6858000"/>
                </a:lnTo>
                <a:lnTo>
                  <a:pt x="4630225" y="6858000"/>
                </a:lnTo>
                <a:lnTo>
                  <a:pt x="1337187" y="6858000"/>
                </a:lnTo>
                <a:lnTo>
                  <a:pt x="536769" y="6858000"/>
                </a:lnTo>
                <a:lnTo>
                  <a:pt x="0" y="6858000"/>
                </a:lnTo>
                <a:lnTo>
                  <a:pt x="0" y="6321231"/>
                </a:lnTo>
                <a:lnTo>
                  <a:pt x="0" y="5314335"/>
                </a:lnTo>
                <a:lnTo>
                  <a:pt x="0" y="536769"/>
                </a:lnTo>
                <a:cubicBezTo>
                  <a:pt x="0" y="240320"/>
                  <a:pt x="240320" y="0"/>
                  <a:pt x="536769" y="0"/>
                </a:cubicBezTo>
                <a:close/>
              </a:path>
            </a:pathLst>
          </a:custGeom>
          <a:solidFill>
            <a:schemeClr val="bg1">
              <a:lumMod val="95000"/>
            </a:schemeClr>
          </a:solidFill>
        </p:spPr>
        <p:txBody>
          <a:bodyPr wrap="square" tIns="0" bIns="72000" anchor="b" anchorCtr="0">
            <a:noAutofit/>
          </a:bodyPr>
          <a:lstStyle>
            <a:lvl1pPr marL="0" indent="0" algn="ctr">
              <a:buNone/>
              <a:defRPr sz="1600"/>
            </a:lvl1pPr>
          </a:lstStyle>
          <a:p>
            <a:r>
              <a:rPr lang="da-DK" noProof="0" dirty="0"/>
              <a:t>Klik på rammen og indsæt billede via Skyfish</a:t>
            </a:r>
            <a:endParaRPr lang="da-DK"/>
          </a:p>
        </p:txBody>
      </p:sp>
      <p:sp>
        <p:nvSpPr>
          <p:cNvPr id="9" name="Title 1">
            <a:extLst>
              <a:ext uri="{FF2B5EF4-FFF2-40B4-BE49-F238E27FC236}">
                <a16:creationId xmlns:a16="http://schemas.microsoft.com/office/drawing/2014/main" id="{FD2526F5-5CE8-0F9C-1B30-4A814883F900}"/>
              </a:ext>
            </a:extLst>
          </p:cNvPr>
          <p:cNvSpPr>
            <a:spLocks noGrp="1"/>
          </p:cNvSpPr>
          <p:nvPr>
            <p:ph type="title" hasCustomPrompt="1"/>
          </p:nvPr>
        </p:nvSpPr>
        <p:spPr>
          <a:xfrm>
            <a:off x="647832" y="648000"/>
            <a:ext cx="5316440" cy="532800"/>
          </a:xfrm>
        </p:spPr>
        <p:txBody>
          <a:bodyPr/>
          <a:lstStyle>
            <a:lvl1pPr>
              <a:defRPr/>
            </a:lvl1pPr>
          </a:lstStyle>
          <a:p>
            <a:r>
              <a:rPr lang="da-DK" dirty="0"/>
              <a:t>Klik og indsæt overskrift</a:t>
            </a:r>
            <a:endParaRPr lang="da-DK"/>
          </a:p>
        </p:txBody>
      </p:sp>
      <p:sp>
        <p:nvSpPr>
          <p:cNvPr id="10" name="Subtitle 2">
            <a:extLst>
              <a:ext uri="{FF2B5EF4-FFF2-40B4-BE49-F238E27FC236}">
                <a16:creationId xmlns:a16="http://schemas.microsoft.com/office/drawing/2014/main" id="{57B58181-DE00-7B3C-7EFA-612704BA3C71}"/>
              </a:ext>
            </a:extLst>
          </p:cNvPr>
          <p:cNvSpPr>
            <a:spLocks noGrp="1"/>
          </p:cNvSpPr>
          <p:nvPr>
            <p:ph type="subTitle" idx="13" hasCustomPrompt="1"/>
          </p:nvPr>
        </p:nvSpPr>
        <p:spPr>
          <a:xfrm>
            <a:off x="647832" y="1184400"/>
            <a:ext cx="5316440" cy="370800"/>
          </a:xfrm>
        </p:spPr>
        <p:txBody>
          <a:bodyPr/>
          <a:lstStyle>
            <a:lvl1pPr marL="0" indent="0" algn="l">
              <a:spcBef>
                <a:spcPts val="0"/>
              </a:spcBef>
              <a:buFont typeface="Arial" panose="020B0604020202020204" pitchFamily="34" charset="0"/>
              <a:buChar char="​"/>
              <a:defRPr sz="2399"/>
            </a:lvl1pPr>
            <a:lvl2pPr marL="799860" indent="-342797" algn="l">
              <a:buFont typeface="Arial" panose="020B0604020202020204" pitchFamily="34" charset="0"/>
              <a:buChar char="•"/>
              <a:defRPr sz="1999"/>
            </a:lvl2pPr>
            <a:lvl3pPr marL="1199790" indent="-285664" algn="l">
              <a:buFont typeface="Arial" panose="020B0604020202020204" pitchFamily="34" charset="0"/>
              <a:buChar char="•"/>
              <a:defRPr sz="1999"/>
            </a:lvl3pPr>
            <a:lvl4pPr marL="1656853" indent="-285664" algn="l">
              <a:buFont typeface="Arial" panose="020B0604020202020204" pitchFamily="34" charset="0"/>
              <a:buChar char="•"/>
              <a:defRPr sz="1999"/>
            </a:lvl4pPr>
            <a:lvl5pPr marL="2113916" indent="-285664" algn="l">
              <a:buFont typeface="Arial" panose="020B0604020202020204" pitchFamily="34" charset="0"/>
              <a:buChar char="•"/>
              <a:defRPr sz="1999"/>
            </a:lvl5pPr>
            <a:lvl6pPr marL="2570978" indent="-285664" algn="l">
              <a:buFont typeface="Arial" panose="020B0604020202020204" pitchFamily="34" charset="0"/>
              <a:buChar char="•"/>
              <a:defRPr sz="1999"/>
            </a:lvl6pPr>
            <a:lvl7pPr marL="3028041" indent="-285664" algn="l">
              <a:buFont typeface="Arial" panose="020B0604020202020204" pitchFamily="34" charset="0"/>
              <a:buChar char="•"/>
              <a:defRPr sz="1999"/>
            </a:lvl7pPr>
            <a:lvl8pPr marL="3485104" indent="-285664" algn="l">
              <a:buFont typeface="Arial" panose="020B0604020202020204" pitchFamily="34" charset="0"/>
              <a:buChar char="•"/>
              <a:defRPr sz="1999"/>
            </a:lvl8pPr>
            <a:lvl9pPr marL="3942167" indent="-285664" algn="l">
              <a:buFont typeface="Arial" panose="020B0604020202020204" pitchFamily="34" charset="0"/>
              <a:buChar char="•"/>
              <a:defRPr sz="1999"/>
            </a:lvl9pPr>
          </a:lstStyle>
          <a:p>
            <a:r>
              <a:rPr lang="da-DK" dirty="0"/>
              <a:t>Klik for at indsætte undertitel</a:t>
            </a:r>
            <a:endParaRPr lang="da-DK"/>
          </a:p>
        </p:txBody>
      </p:sp>
      <p:sp>
        <p:nvSpPr>
          <p:cNvPr id="11" name="Content Placeholder 2">
            <a:extLst>
              <a:ext uri="{FF2B5EF4-FFF2-40B4-BE49-F238E27FC236}">
                <a16:creationId xmlns:a16="http://schemas.microsoft.com/office/drawing/2014/main" id="{03B4B108-24DD-CD8F-F1E3-5DD98AA90CC7}"/>
              </a:ext>
            </a:extLst>
          </p:cNvPr>
          <p:cNvSpPr>
            <a:spLocks noGrp="1"/>
          </p:cNvSpPr>
          <p:nvPr>
            <p:ph idx="1" hasCustomPrompt="1"/>
          </p:nvPr>
        </p:nvSpPr>
        <p:spPr>
          <a:xfrm>
            <a:off x="647832" y="1944000"/>
            <a:ext cx="5316440" cy="4006800"/>
          </a:xfrm>
        </p:spPr>
        <p:txBody>
          <a:bodyPr/>
          <a:lstStyle>
            <a:lvl1pPr>
              <a:defRPr/>
            </a:lvl1pPr>
          </a:lstStyle>
          <a:p>
            <a:pPr lvl="0"/>
            <a:r>
              <a:rPr lang="da-DK" noProof="0" dirty="0"/>
              <a:t>Klik for at indsætte tekst                                               Indsæt graf som et billede fra Excel.              Grafen kan også laves direkte i PowerPoint:          1. Klik på DI fanen                                                       2. Create Chart                                                                3. Vælg efterfølgende Chart Color </a:t>
            </a:r>
            <a:endParaRPr lang="da-DK"/>
          </a:p>
          <a:p>
            <a:pPr lvl="1"/>
            <a:r>
              <a:rPr lang="da-DK" noProof="0" dirty="0"/>
              <a:t>Andet Niveau</a:t>
            </a:r>
            <a:endParaRPr lang="da-DK"/>
          </a:p>
          <a:p>
            <a:pPr lvl="2"/>
            <a:r>
              <a:rPr lang="da-DK" noProof="0" dirty="0"/>
              <a:t>Tredje Niveau</a:t>
            </a:r>
            <a:endParaRPr lang="da-DK"/>
          </a:p>
          <a:p>
            <a:pPr lvl="3"/>
            <a:r>
              <a:rPr lang="da-DK" noProof="0" dirty="0"/>
              <a:t>Fjerde Niveau</a:t>
            </a:r>
            <a:endParaRPr lang="da-DK"/>
          </a:p>
          <a:p>
            <a:pPr lvl="4"/>
            <a:r>
              <a:rPr lang="da-DK" noProof="0" dirty="0"/>
              <a:t>Femte Niveau</a:t>
            </a:r>
            <a:endParaRPr lang="da-DK"/>
          </a:p>
          <a:p>
            <a:pPr lvl="5"/>
            <a:r>
              <a:rPr lang="da-DK" noProof="0" dirty="0"/>
              <a:t>6 Niveau</a:t>
            </a:r>
            <a:endParaRPr lang="da-DK"/>
          </a:p>
          <a:p>
            <a:pPr lvl="6"/>
            <a:r>
              <a:rPr lang="da-DK" noProof="0" dirty="0"/>
              <a:t>7 Niveau</a:t>
            </a:r>
            <a:endParaRPr lang="da-DK"/>
          </a:p>
          <a:p>
            <a:pPr lvl="7"/>
            <a:r>
              <a:rPr lang="da-DK" noProof="0" dirty="0"/>
              <a:t>8 Niveau</a:t>
            </a:r>
            <a:endParaRPr lang="da-DK"/>
          </a:p>
          <a:p>
            <a:pPr lvl="8"/>
            <a:r>
              <a:rPr lang="da-DK" noProof="0" dirty="0"/>
              <a:t>9 Niveau</a:t>
            </a:r>
            <a:endParaRPr lang="da-DK"/>
          </a:p>
        </p:txBody>
      </p:sp>
    </p:spTree>
    <p:extLst>
      <p:ext uri="{BB962C8B-B14F-4D97-AF65-F5344CB8AC3E}">
        <p14:creationId xmlns:p14="http://schemas.microsoft.com/office/powerpoint/2010/main" val="1707566967"/>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no picture">
    <p:spTree>
      <p:nvGrpSpPr>
        <p:cNvPr id="1" name=""/>
        <p:cNvGrpSpPr/>
        <p:nvPr/>
      </p:nvGrpSpPr>
      <p:grpSpPr>
        <a:xfrm>
          <a:off x="0" y="0"/>
          <a:ext cx="0" cy="0"/>
          <a:chOff x="0" y="0"/>
          <a:chExt cx="0" cy="0"/>
        </a:xfrm>
      </p:grpSpPr>
      <p:sp>
        <p:nvSpPr>
          <p:cNvPr id="22"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p:txBody>
      </p:sp>
      <p:sp>
        <p:nvSpPr>
          <p:cNvPr id="34819" name="Title 1"/>
          <p:cNvSpPr>
            <a:spLocks noGrp="1" noChangeArrowheads="1"/>
          </p:cNvSpPr>
          <p:nvPr>
            <p:ph type="ctrTitle"/>
          </p:nvPr>
        </p:nvSpPr>
        <p:spPr>
          <a:xfrm>
            <a:off x="985838" y="2482343"/>
            <a:ext cx="10220325" cy="1661993"/>
          </a:xfrm>
        </p:spPr>
        <p:txBody>
          <a:bodyPr wrap="square" anchor="ctr" anchorCtr="0">
            <a:spAutoFit/>
          </a:bodyPr>
          <a:lstStyle>
            <a:lvl1pPr>
              <a:lnSpc>
                <a:spcPct val="90000"/>
              </a:lnSpc>
              <a:defRPr sz="6000" baseline="0">
                <a:solidFill>
                  <a:schemeClr val="bg1"/>
                </a:solidFill>
                <a:latin typeface="AU Passata Light" panose="020B0303030902030804" pitchFamily="34" charset="0"/>
              </a:defRPr>
            </a:lvl1pPr>
          </a:lstStyle>
          <a:p>
            <a:r>
              <a:rPr lang="da-DK" dirty="0"/>
              <a:t>Click to edit Master title style</a:t>
            </a:r>
            <a:endParaRPr lang="da-DK"/>
          </a:p>
        </p:txBody>
      </p:sp>
      <p:sp>
        <p:nvSpPr>
          <p:cNvPr id="14" name="TextBox 13"/>
          <p:cNvSpPr txBox="1"/>
          <p:nvPr userDrawn="1"/>
        </p:nvSpPr>
        <p:spPr>
          <a:xfrm>
            <a:off x="-1973598" y="3082506"/>
            <a:ext cx="1825892" cy="307777"/>
          </a:xfrm>
          <a:prstGeom prst="rect">
            <a:avLst/>
          </a:prstGeom>
          <a:noFill/>
        </p:spPr>
        <p:txBody>
          <a:bodyPr wrap="square" lIns="0" tIns="0" rIns="0" bIns="0" rtlCol="0">
            <a:spAutoFit/>
          </a:bodyPr>
          <a:lstStyle/>
          <a:p>
            <a:pPr algn="r">
              <a:lnSpc>
                <a:spcPct val="100000"/>
              </a:lnSpc>
            </a:pPr>
            <a:r>
              <a:rPr lang="da-DK" sz="1000" baseline="0" noProof="1">
                <a:solidFill>
                  <a:schemeClr val="tx1">
                    <a:lumMod val="75000"/>
                    <a:lumOff val="25000"/>
                  </a:schemeClr>
                </a:solidFill>
              </a:rPr>
              <a:t>Ændr 2. linje eller ord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26" name="Date_DateCustomA"/>
          <p:cNvSpPr txBox="1">
            <a:spLocks noChangeArrowheads="1"/>
          </p:cNvSpPr>
          <p:nvPr userDrawn="1"/>
        </p:nvSpPr>
        <p:spPr bwMode="auto">
          <a:xfrm>
            <a:off x="3691333" y="5997600"/>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b="0" cap="all" baseline="0" dirty="0">
                <a:solidFill>
                  <a:schemeClr val="bg1"/>
                </a:solidFill>
                <a:latin typeface="+mn-lt"/>
              </a:rPr>
              <a:t>11. september 2024</a:t>
            </a:r>
          </a:p>
        </p:txBody>
      </p:sp>
      <p:sp>
        <p:nvSpPr>
          <p:cNvPr id="28" name="USR_Title"/>
          <p:cNvSpPr txBox="1">
            <a:spLocks noChangeArrowheads="1"/>
          </p:cNvSpPr>
          <p:nvPr userDrawn="1"/>
        </p:nvSpPr>
        <p:spPr bwMode="auto">
          <a:xfrm>
            <a:off x="6240044" y="5997600"/>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da-DK" sz="700" b="0" cap="all" baseline="0" dirty="0">
                <a:solidFill>
                  <a:schemeClr val="bg1"/>
                </a:solidFill>
                <a:latin typeface="+mn-lt"/>
              </a:rPr>
              <a:t>Lektor, ph.d.</a:t>
            </a:r>
          </a:p>
        </p:txBody>
      </p:sp>
      <p:sp>
        <p:nvSpPr>
          <p:cNvPr id="27" name="FLD_Event"/>
          <p:cNvSpPr txBox="1">
            <a:spLocks noChangeArrowheads="1"/>
          </p:cNvSpPr>
          <p:nvPr userDrawn="1"/>
        </p:nvSpPr>
        <p:spPr bwMode="auto">
          <a:xfrm>
            <a:off x="3691333" y="5997600"/>
            <a:ext cx="2271840" cy="447676"/>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r>
              <a:rPr lang="da-DK" sz="700" b="0" cap="all" baseline="0" dirty="0">
                <a:solidFill>
                  <a:schemeClr val="bg1"/>
                </a:solidFill>
                <a:latin typeface="+mn-lt"/>
              </a:rPr>
              <a:t>AI og arbejdsret</a:t>
            </a:r>
          </a:p>
        </p:txBody>
      </p:sp>
      <p:sp>
        <p:nvSpPr>
          <p:cNvPr id="29" name="USR_Name"/>
          <p:cNvSpPr txBox="1">
            <a:spLocks noChangeArrowheads="1"/>
          </p:cNvSpPr>
          <p:nvPr userDrawn="1"/>
        </p:nvSpPr>
        <p:spPr bwMode="auto">
          <a:xfrm>
            <a:off x="6240044" y="5997600"/>
            <a:ext cx="2982416" cy="444040"/>
          </a:xfrm>
          <a:prstGeom prst="rect">
            <a:avLst/>
          </a:prstGeom>
          <a:noFill/>
          <a:ln w="1778" algn="ctr">
            <a:noFill/>
            <a:miter lim="800000"/>
            <a:headEnd/>
            <a:tailEnd/>
          </a:ln>
          <a:effectLst/>
        </p:spPr>
        <p:txBody>
          <a:bodyPr lIns="0" tIns="342000" rIns="0" bIns="0" anchor="t" anchorCtr="0">
            <a:spAutoFit/>
          </a:bodyPr>
          <a:lstStyle/>
          <a:p>
            <a:pPr algn="l">
              <a:lnSpc>
                <a:spcPct val="95000"/>
              </a:lnSpc>
              <a:defRPr/>
            </a:pPr>
            <a:r>
              <a:rPr lang="da-DK" sz="700" b="0" cap="all" baseline="0" dirty="0">
                <a:solidFill>
                  <a:schemeClr val="bg1"/>
                </a:solidFill>
                <a:latin typeface="+mn-lt"/>
              </a:rPr>
              <a:t>Natalie Videbæk Munkholm</a:t>
            </a:r>
          </a:p>
        </p:txBody>
      </p:sp>
      <p:pic>
        <p:nvPicPr>
          <p:cNvPr id="23" name="Billed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73200" y="5997600"/>
            <a:ext cx="71734" cy="557999"/>
          </a:xfrm>
          <a:prstGeom prst="rect">
            <a:avLst/>
          </a:prstGeom>
        </p:spPr>
      </p:pic>
      <p:pic>
        <p:nvPicPr>
          <p:cNvPr id="339684086" name="SecondaryLogo"/>
          <p:cNvPicPr>
            <a:picLocks noChangeAspect="1"/>
          </p:cNvPicPr>
          <p:nvPr/>
        </p:nvPicPr>
        <p:blipFill>
          <a:blip r:embed="rId3"/>
          <a:stretch>
            <a:fillRect/>
          </a:stretch>
        </p:blipFill>
        <p:spPr>
          <a:xfrm>
            <a:off x="10206000" y="5997600"/>
            <a:ext cx="1740091" cy="558000"/>
          </a:xfrm>
          <a:prstGeom prst="rect">
            <a:avLst/>
          </a:prstGeom>
        </p:spPr>
      </p:pic>
      <p:pic>
        <p:nvPicPr>
          <p:cNvPr id="16" name="Logo BS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5200" y="5997600"/>
            <a:ext cx="600736" cy="601199"/>
          </a:xfrm>
          <a:prstGeom prst="rect">
            <a:avLst/>
          </a:prstGeom>
        </p:spPr>
      </p:pic>
      <p:sp>
        <p:nvSpPr>
          <p:cNvPr id="17" name="OFF_logo2Computed"/>
          <p:cNvSpPr txBox="1">
            <a:spLocks noChangeArrowheads="1"/>
          </p:cNvSpPr>
          <p:nvPr userDrawn="1"/>
        </p:nvSpPr>
        <p:spPr bwMode="auto">
          <a:xfrm>
            <a:off x="972000" y="5997600"/>
            <a:ext cx="2350045" cy="447851"/>
          </a:xfrm>
          <a:prstGeom prst="rect">
            <a:avLst/>
          </a:prstGeom>
          <a:noFill/>
          <a:ln w="1778" algn="ctr">
            <a:noFill/>
            <a:miter lim="800000"/>
            <a:headEnd/>
            <a:tailEnd/>
          </a:ln>
          <a:effectLst/>
        </p:spPr>
        <p:txBody>
          <a:bodyPr wrap="square" lIns="0" tIns="169200" rIns="0" bIns="0">
            <a:spAutoFit/>
          </a:bodyPr>
          <a:lstStyle/>
          <a:p>
            <a:pPr>
              <a:lnSpc>
                <a:spcPct val="100000"/>
              </a:lnSpc>
              <a:defRPr/>
            </a:pPr>
            <a:r>
              <a:rPr lang="da-DK" sz="900" cap="all" spc="40" baseline="0" dirty="0">
                <a:solidFill>
                  <a:schemeClr val="bg1"/>
                </a:solidFill>
                <a:latin typeface="+mn-lt"/>
              </a:rPr>
              <a:t>
Aarhus Universitet</a:t>
            </a:r>
          </a:p>
          <a:p>
            <a:pPr>
              <a:lnSpc>
                <a:spcPct val="100000"/>
              </a:lnSpc>
              <a:defRPr/>
            </a:pPr>
            <a:endParaRPr lang="da-DK" sz="900" cap="all" spc="40" baseline="0" dirty="0">
              <a:solidFill>
                <a:schemeClr val="bg1"/>
              </a:solidFill>
              <a:latin typeface="+mn-lt"/>
            </a:endParaRPr>
          </a:p>
        </p:txBody>
      </p:sp>
      <p:sp>
        <p:nvSpPr>
          <p:cNvPr id="18" name="OFF_logo1Computed"/>
          <p:cNvSpPr/>
          <p:nvPr userDrawn="1"/>
        </p:nvSpPr>
        <p:spPr bwMode="auto">
          <a:xfrm>
            <a:off x="971999" y="5997600"/>
            <a:ext cx="65" cy="313350"/>
          </a:xfrm>
          <a:prstGeom prst="rect">
            <a:avLst/>
          </a:prstGeom>
          <a:noFill/>
          <a:ln w="1778" cap="flat" cmpd="sng" algn="ctr">
            <a:noFill/>
            <a:prstDash val="solid"/>
            <a:round/>
            <a:headEnd type="none" w="med" len="med"/>
            <a:tailEnd type="none" w="med" len="med"/>
          </a:ln>
          <a:effectLst/>
        </p:spPr>
        <p:txBody>
          <a:bodyPr vert="horz" wrap="none" lIns="0" tIns="3600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AU Passata" pitchFamily="34" charset="0"/>
              <a:buNone/>
              <a:tabLst/>
            </a:pPr>
            <a:r>
              <a:rPr kumimoji="0" lang="da-DK" sz="900" b="1" i="0" u="none" strike="noStrike" cap="all" normalizeH="0" baseline="0" noProof="1">
                <a:ln>
                  <a:noFill/>
                </a:ln>
                <a:solidFill>
                  <a:schemeClr val="bg1"/>
                </a:solidFill>
                <a:effectLst/>
                <a:latin typeface="AU Passata" pitchFamily="34" charset="0"/>
              </a:rPr>
              <a:t>
Juridisk Institut</a:t>
            </a:r>
          </a:p>
          <a:p>
            <a:pPr marL="0" marR="0" indent="0" algn="l" defTabSz="914400" rtl="0" eaLnBrk="1" fontAlgn="base" latinLnBrk="0" hangingPunct="1">
              <a:lnSpc>
                <a:spcPct val="100000"/>
              </a:lnSpc>
              <a:spcBef>
                <a:spcPct val="0"/>
              </a:spcBef>
              <a:spcAft>
                <a:spcPct val="0"/>
              </a:spcAft>
              <a:buClrTx/>
              <a:buSzTx/>
              <a:buFont typeface="AU Passata" pitchFamily="34" charset="0"/>
              <a:buNone/>
              <a:tabLst/>
            </a:pPr>
            <a:endParaRPr kumimoji="0" lang="da-DK" sz="900" b="1" i="0" u="none" strike="noStrike" cap="all" normalizeH="0" baseline="0" noProof="1">
              <a:ln>
                <a:noFill/>
              </a:ln>
              <a:solidFill>
                <a:schemeClr val="bg1"/>
              </a:solidFill>
              <a:effectLst/>
              <a:latin typeface="AU Passata" pitchFamily="34" charset="0"/>
            </a:endParaRPr>
          </a:p>
        </p:txBody>
      </p:sp>
      <p:sp>
        <p:nvSpPr>
          <p:cNvPr id="4" name="Slide Number Placeholder 3"/>
          <p:cNvSpPr>
            <a:spLocks noGrp="1"/>
          </p:cNvSpPr>
          <p:nvPr>
            <p:ph type="sldNum" sz="quarter" idx="12"/>
          </p:nvPr>
        </p:nvSpPr>
        <p:spPr/>
        <p:txBody>
          <a:bodyPr/>
          <a:lstStyle>
            <a:lvl1pPr>
              <a:defRPr>
                <a:solidFill>
                  <a:schemeClr val="bg1"/>
                </a:solidFill>
              </a:defRPr>
            </a:lvl1pPr>
          </a:lstStyle>
          <a:p>
            <a:pPr>
              <a:defRPr/>
            </a:pPr>
            <a:fld id="{E90C1E0A-682D-40DC-B1EA-26C007FDC330}" type="slidenum">
              <a:rPr lang="da-DK" smtClean="0"/>
              <a:pPr>
                <a:defRPr/>
              </a:pPr>
              <a:t>‹#›</a:t>
            </a:fld>
            <a:endParaRPr lang="da-DK" dirty="0"/>
          </a:p>
        </p:txBody>
      </p:sp>
      <p:sp>
        <p:nvSpPr>
          <p:cNvPr id="2" name="Date Placeholder 1" hidden="1"/>
          <p:cNvSpPr>
            <a:spLocks noGrp="1"/>
          </p:cNvSpPr>
          <p:nvPr>
            <p:ph type="dt" sz="half" idx="10"/>
          </p:nvPr>
        </p:nvSpPr>
        <p:spPr/>
        <p:txBody>
          <a:bodyPr/>
          <a:lstStyle/>
          <a:p>
            <a:fld id="{E7B83056-E73A-4EB1-8793-61FB59C07FBC}" type="datetimeFigureOut">
              <a:rPr lang="da-DK" smtClean="0"/>
              <a:pPr/>
              <a:t>11.09.2024</a:t>
            </a:fld>
            <a:r>
              <a:rPr lang="da-DK"/>
              <a:t>11-09-2024</a:t>
            </a:r>
          </a:p>
        </p:txBody>
      </p:sp>
      <p:sp>
        <p:nvSpPr>
          <p:cNvPr id="3" name="Footer Placeholder 2" hidden="1"/>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200739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da-DK" dirty="0"/>
              <a:t>Click to edit Master title style</a:t>
            </a:r>
            <a:endParaRPr lang="da-DK"/>
          </a:p>
        </p:txBody>
      </p:sp>
      <p:sp>
        <p:nvSpPr>
          <p:cNvPr id="3" name="Content Placeholder 2"/>
          <p:cNvSpPr>
            <a:spLocks noGrp="1"/>
          </p:cNvSpPr>
          <p:nvPr>
            <p:ph idx="1"/>
          </p:nvPr>
        </p:nvSpPr>
        <p:spPr>
          <a:xfrm>
            <a:off x="985838" y="1960079"/>
            <a:ext cx="10220325" cy="3937484"/>
          </a:xfrm>
        </p:spPr>
        <p:txBody>
          <a:bodyPr/>
          <a:lstStyle>
            <a:lvl1pPr marL="0" indent="0">
              <a:buFont typeface="Calibri" panose="020F0502020204030204" pitchFamily="34" charset="0"/>
              <a:buChar char="​"/>
              <a:defRPr/>
            </a:lvl1pPr>
          </a:lstStyle>
          <a:p>
            <a:pPr lvl="0"/>
            <a:r>
              <a:rPr lang="da-DK" dirty="0"/>
              <a:t>Click to 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 </a:t>
            </a:r>
            <a:endParaRPr lang="da-DK"/>
          </a:p>
          <a:p>
            <a:pPr algn="r">
              <a:lnSpc>
                <a:spcPct val="100000"/>
              </a:lnSpc>
            </a:pPr>
            <a:r>
              <a:rPr lang="da-DK" sz="1000" baseline="0" noProof="1">
                <a:solidFill>
                  <a:schemeClr val="tx1">
                    <a:lumMod val="75000"/>
                    <a:lumOff val="25000"/>
                  </a:schemeClr>
                </a:solidFill>
              </a:rPr>
              <a:t>ændr 2. linje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p:txBody>
          <a:bodyPr/>
          <a:lstStyle/>
          <a:p>
            <a:pPr>
              <a:defRPr/>
            </a:pPr>
            <a:fld id="{E90C1E0A-682D-40DC-B1EA-26C007FDC330}" type="slidenum">
              <a:rPr lang="da-DK" smtClean="0"/>
              <a:pPr>
                <a:defRPr/>
              </a:pPr>
              <a:t>‹#›</a:t>
            </a:fld>
            <a:endParaRPr lang="da-DK" dirty="0"/>
          </a:p>
        </p:txBody>
      </p:sp>
      <p:sp>
        <p:nvSpPr>
          <p:cNvPr id="7" name="Date Placeholder 6" hidden="1"/>
          <p:cNvSpPr>
            <a:spLocks noGrp="1"/>
          </p:cNvSpPr>
          <p:nvPr>
            <p:ph type="dt" sz="half" idx="10"/>
          </p:nvPr>
        </p:nvSpPr>
        <p:spPr/>
        <p:txBody>
          <a:bodyPr/>
          <a:lstStyle/>
          <a:p>
            <a:fld id="{E7B83056-E73A-4EB1-8793-61FB59C07FBC}" type="datetimeFigureOut">
              <a:rPr lang="da-DK" smtClean="0"/>
              <a:pPr/>
              <a:t>11.09.2024</a:t>
            </a:fld>
            <a:r>
              <a:rPr lang="da-DK"/>
              <a:t>11-09-2024</a:t>
            </a:r>
          </a:p>
        </p:txBody>
      </p:sp>
      <p:sp>
        <p:nvSpPr>
          <p:cNvPr id="8" name="Footer Placeholder 7" hidden="1"/>
          <p:cNvSpPr>
            <a:spLocks noGrp="1"/>
          </p:cNvSpPr>
          <p:nvPr>
            <p:ph type="ftr" sz="quarter" idx="11"/>
          </p:nvPr>
        </p:nvSpPr>
        <p:spPr/>
        <p:txBody>
          <a:bodyPr/>
          <a:lstStyle/>
          <a:p>
            <a:endParaRPr lang="da-DK"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line title and bullet text">
    <p:spTree>
      <p:nvGrpSpPr>
        <p:cNvPr id="1" name=""/>
        <p:cNvGrpSpPr/>
        <p:nvPr/>
      </p:nvGrpSpPr>
      <p:grpSpPr>
        <a:xfrm>
          <a:off x="0" y="0"/>
          <a:ext cx="0" cy="0"/>
          <a:chOff x="0" y="0"/>
          <a:chExt cx="0" cy="0"/>
        </a:xfrm>
      </p:grpSpPr>
      <p:sp>
        <p:nvSpPr>
          <p:cNvPr id="5" name="Hvid baggrund"/>
          <p:cNvSpPr/>
          <p:nvPr userDrawn="1"/>
        </p:nvSpPr>
        <p:spPr bwMode="auto">
          <a:xfrm>
            <a:off x="0" y="-1"/>
            <a:ext cx="12193200" cy="5894387"/>
          </a:xfrm>
          <a:prstGeom prst="rect">
            <a:avLst/>
          </a:prstGeom>
          <a:solidFill>
            <a:schemeClr val="bg1"/>
          </a:solidFill>
          <a:ln w="1778"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6" name="Black Rectangle"/>
          <p:cNvSpPr/>
          <p:nvPr userDrawn="1"/>
        </p:nvSpPr>
        <p:spPr>
          <a:xfrm>
            <a:off x="990000" y="1045684"/>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a:p>
            <a:pPr algn="ctr"/>
            <a:endParaRPr lang="da-DK" sz="4799" dirty="0"/>
          </a:p>
        </p:txBody>
      </p:sp>
      <p:sp>
        <p:nvSpPr>
          <p:cNvPr id="4" name="Title 1"/>
          <p:cNvSpPr>
            <a:spLocks noGrp="1"/>
          </p:cNvSpPr>
          <p:nvPr>
            <p:ph type="title"/>
          </p:nvPr>
        </p:nvSpPr>
        <p:spPr>
          <a:xfrm>
            <a:off x="315913" y="228627"/>
            <a:ext cx="11556000" cy="752101"/>
          </a:xfrm>
        </p:spPr>
        <p:txBody>
          <a:bodyPr anchor="t" anchorCtr="0"/>
          <a:lstStyle/>
          <a:p>
            <a:r>
              <a:rPr lang="da-DK" dirty="0"/>
              <a:t>Click to edit Master title style</a:t>
            </a:r>
            <a:endParaRPr lang="da-DK"/>
          </a:p>
        </p:txBody>
      </p:sp>
      <p:sp>
        <p:nvSpPr>
          <p:cNvPr id="3" name="Content Placeholder 2"/>
          <p:cNvSpPr>
            <a:spLocks noGrp="1"/>
          </p:cNvSpPr>
          <p:nvPr>
            <p:ph idx="1"/>
          </p:nvPr>
        </p:nvSpPr>
        <p:spPr>
          <a:xfrm>
            <a:off x="985838" y="1373021"/>
            <a:ext cx="10220325" cy="4521366"/>
          </a:xfrm>
        </p:spPr>
        <p:txBody>
          <a:bodyPr/>
          <a:lstStyle>
            <a:lvl1pPr marL="0" indent="0">
              <a:buFont typeface="Calibri" panose="020F0502020204030204" pitchFamily="34" charset="0"/>
              <a:buChar char="​"/>
              <a:defRPr/>
            </a:lvl1pPr>
          </a:lstStyle>
          <a:p>
            <a:pPr lvl="0"/>
            <a:r>
              <a:rPr lang="da-DK" dirty="0"/>
              <a:t>Click to 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18" name="TextBox 17"/>
          <p:cNvSpPr txBox="1"/>
          <p:nvPr userDrawn="1"/>
        </p:nvSpPr>
        <p:spPr>
          <a:xfrm>
            <a:off x="-1973598" y="340161"/>
            <a:ext cx="1825892" cy="307777"/>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én linje</a:t>
            </a:r>
            <a:endParaRPr lang="da-DK"/>
          </a:p>
          <a:p>
            <a:pPr algn="r">
              <a:lnSpc>
                <a:spcPct val="100000"/>
              </a:lnSpc>
            </a:pPr>
            <a:r>
              <a:rPr lang="da-DK" sz="1000" noProof="1">
                <a:solidFill>
                  <a:schemeClr val="tx1">
                    <a:lumMod val="75000"/>
                    <a:lumOff val="25000"/>
                  </a:schemeClr>
                </a:solidFill>
              </a:rPr>
              <a:t>Light eller AU Passata Bold</a:t>
            </a:r>
            <a:endParaRPr lang="da-DK" sz="4799" dirty="0"/>
          </a:p>
        </p:txBody>
      </p:sp>
      <p:sp>
        <p:nvSpPr>
          <p:cNvPr id="9" name="Slide Number Placeholder 8"/>
          <p:cNvSpPr>
            <a:spLocks noGrp="1"/>
          </p:cNvSpPr>
          <p:nvPr>
            <p:ph type="sldNum" sz="quarter" idx="12"/>
          </p:nvPr>
        </p:nvSpPr>
        <p:spPr/>
        <p:txBody>
          <a:bodyPr/>
          <a:lstStyle/>
          <a:p>
            <a:pPr>
              <a:defRPr/>
            </a:pPr>
            <a:fld id="{E90C1E0A-682D-40DC-B1EA-26C007FDC330}" type="slidenum">
              <a:rPr lang="da-DK" smtClean="0"/>
              <a:pPr>
                <a:defRPr/>
              </a:pPr>
              <a:t>‹#›</a:t>
            </a:fld>
            <a:endParaRPr lang="da-DK" dirty="0"/>
          </a:p>
        </p:txBody>
      </p:sp>
      <p:sp>
        <p:nvSpPr>
          <p:cNvPr id="7" name="Date Placeholder 6" hidden="1"/>
          <p:cNvSpPr>
            <a:spLocks noGrp="1"/>
          </p:cNvSpPr>
          <p:nvPr>
            <p:ph type="dt" sz="half" idx="10"/>
          </p:nvPr>
        </p:nvSpPr>
        <p:spPr/>
        <p:txBody>
          <a:bodyPr/>
          <a:lstStyle/>
          <a:p>
            <a:fld id="{E7B83056-E73A-4EB1-8793-61FB59C07FBC}" type="datetimeFigureOut">
              <a:rPr lang="da-DK" smtClean="0"/>
              <a:pPr/>
              <a:t>11.09.2024</a:t>
            </a:fld>
            <a:r>
              <a:rPr lang="da-DK"/>
              <a:t>11-09-2024</a:t>
            </a:r>
          </a:p>
        </p:txBody>
      </p:sp>
      <p:sp>
        <p:nvSpPr>
          <p:cNvPr id="8" name="Footer Placeholder 7" hidden="1"/>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3997128513"/>
      </p:ext>
    </p:extLst>
  </p:cSld>
  <p:clrMapOvr>
    <a:masterClrMapping/>
  </p:clrMapOvr>
  <p:extLst>
    <p:ext uri="{DCECCB84-F9BA-43D5-87BE-67443E8EF086}">
      <p15:sldGuideLst xmlns:p15="http://schemas.microsoft.com/office/powerpoint/2012/main">
        <p15:guide id="1" orient="horz" pos="865" userDrawn="1">
          <p15:clr>
            <a:srgbClr val="00000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14" name="Hvid baggrund"/>
          <p:cNvSpPr/>
          <p:nvPr userDrawn="1"/>
        </p:nvSpPr>
        <p:spPr bwMode="auto">
          <a:xfrm>
            <a:off x="0" y="0"/>
            <a:ext cx="12193200" cy="5911200"/>
          </a:xfrm>
          <a:prstGeom prst="rect">
            <a:avLst/>
          </a:prstGeom>
          <a:solidFill>
            <a:schemeClr val="bg1"/>
          </a:solidFill>
          <a:ln w="1778"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5" name="Black Rectangle"/>
          <p:cNvSpPr/>
          <p:nvPr userDrawn="1"/>
        </p:nvSpPr>
        <p:spPr>
          <a:xfrm>
            <a:off x="990000" y="1045684"/>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a:p>
            <a:pPr algn="ctr"/>
            <a:endParaRPr lang="da-DK" sz="4799" dirty="0"/>
          </a:p>
        </p:txBody>
      </p:sp>
      <p:sp>
        <p:nvSpPr>
          <p:cNvPr id="2" name="Title 1"/>
          <p:cNvSpPr>
            <a:spLocks noGrp="1"/>
          </p:cNvSpPr>
          <p:nvPr>
            <p:ph type="title" hasCustomPrompt="1"/>
          </p:nvPr>
        </p:nvSpPr>
        <p:spPr>
          <a:xfrm>
            <a:off x="316800" y="230400"/>
            <a:ext cx="5644263" cy="752400"/>
          </a:xfrm>
        </p:spPr>
        <p:txBody>
          <a:bodyPr anchor="t" anchorCtr="0"/>
          <a:lstStyle>
            <a:lvl1pPr>
              <a:defRPr/>
            </a:lvl1pPr>
          </a:lstStyle>
          <a:p>
            <a:r>
              <a:rPr lang="da-DK" dirty="0"/>
              <a:t>Insert title</a:t>
            </a:r>
            <a:endParaRPr lang="da-DK"/>
          </a:p>
        </p:txBody>
      </p:sp>
      <p:sp>
        <p:nvSpPr>
          <p:cNvPr id="10" name="Text Placeholder 2"/>
          <p:cNvSpPr>
            <a:spLocks noGrp="1"/>
          </p:cNvSpPr>
          <p:nvPr>
            <p:ph type="body" sz="quarter" idx="14"/>
          </p:nvPr>
        </p:nvSpPr>
        <p:spPr>
          <a:xfrm>
            <a:off x="985838" y="1371600"/>
            <a:ext cx="4975225" cy="4525964"/>
          </a:xfrm>
        </p:spPr>
        <p:txBody>
          <a:bodyPr/>
          <a:lstStyle>
            <a:lvl1pPr marL="0" indent="0">
              <a:buFont typeface="Calibri" panose="020F0502020204030204" pitchFamily="34" charset="0"/>
              <a:buChar char="​"/>
              <a:defRPr/>
            </a:lvl1pPr>
          </a:lstStyle>
          <a:p>
            <a:pPr lvl="0"/>
            <a:r>
              <a:rPr lang="da-DK" dirty="0"/>
              <a:t>Click to 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7" name="Picture Placeholder 3"/>
          <p:cNvSpPr>
            <a:spLocks noGrp="1"/>
          </p:cNvSpPr>
          <p:nvPr>
            <p:ph type="pic" sz="quarter" idx="13" hasCustomPrompt="1"/>
          </p:nvPr>
        </p:nvSpPr>
        <p:spPr>
          <a:xfrm>
            <a:off x="6230198" y="315913"/>
            <a:ext cx="5644110" cy="5581650"/>
          </a:xfrm>
        </p:spPr>
        <p:txBody>
          <a:bodyPr/>
          <a:lstStyle>
            <a:lvl1pPr marL="0" indent="0">
              <a:buNone/>
              <a:defRPr b="0"/>
            </a:lvl1pPr>
          </a:lstStyle>
          <a:p>
            <a:r>
              <a:rPr lang="da-DK" dirty="0"/>
              <a:t>Click here and add image via Templafy Image Library</a:t>
            </a:r>
            <a:endParaRPr lang="da-DK"/>
          </a:p>
        </p:txBody>
      </p:sp>
      <p:sp>
        <p:nvSpPr>
          <p:cNvPr id="9" name="TextBox 8"/>
          <p:cNvSpPr txBox="1"/>
          <p:nvPr userDrawn="1"/>
        </p:nvSpPr>
        <p:spPr>
          <a:xfrm>
            <a:off x="-1973598" y="340161"/>
            <a:ext cx="1825892" cy="307777"/>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én linje</a:t>
            </a:r>
            <a:endParaRPr lang="da-DK"/>
          </a:p>
          <a:p>
            <a:pPr algn="r">
              <a:lnSpc>
                <a:spcPct val="100000"/>
              </a:lnSpc>
            </a:pPr>
            <a:r>
              <a:rPr lang="da-DK" sz="1000" noProof="1">
                <a:solidFill>
                  <a:schemeClr val="tx1">
                    <a:lumMod val="75000"/>
                    <a:lumOff val="25000"/>
                  </a:schemeClr>
                </a:solidFill>
              </a:rPr>
              <a:t>Light eller AU Passata Bold</a:t>
            </a:r>
            <a:endParaRPr lang="da-DK" sz="4799" dirty="0"/>
          </a:p>
        </p:txBody>
      </p:sp>
      <p:sp>
        <p:nvSpPr>
          <p:cNvPr id="8" name="Slide Number Placeholder 7"/>
          <p:cNvSpPr>
            <a:spLocks noGrp="1"/>
          </p:cNvSpPr>
          <p:nvPr>
            <p:ph type="sldNum" sz="quarter" idx="17"/>
          </p:nvPr>
        </p:nvSpPr>
        <p:spPr/>
        <p:txBody>
          <a:bodyPr/>
          <a:lstStyle/>
          <a:p>
            <a:pPr>
              <a:defRPr/>
            </a:pPr>
            <a:fld id="{E90C1E0A-682D-40DC-B1EA-26C007FDC330}" type="slidenum">
              <a:rPr lang="da-DK" smtClean="0"/>
              <a:pPr>
                <a:defRPr/>
              </a:pPr>
              <a:t>‹#›</a:t>
            </a:fld>
            <a:endParaRPr lang="da-DK" dirty="0"/>
          </a:p>
        </p:txBody>
      </p:sp>
      <p:sp>
        <p:nvSpPr>
          <p:cNvPr id="5" name="Date Placeholder 4" hidden="1"/>
          <p:cNvSpPr>
            <a:spLocks noGrp="1"/>
          </p:cNvSpPr>
          <p:nvPr>
            <p:ph type="dt" sz="half" idx="15"/>
          </p:nvPr>
        </p:nvSpPr>
        <p:spPr/>
        <p:txBody>
          <a:bodyPr/>
          <a:lstStyle/>
          <a:p>
            <a:fld id="{E7B83056-E73A-4EB1-8793-61FB59C07FBC}" type="datetimeFigureOut">
              <a:rPr lang="da-DK" smtClean="0"/>
              <a:pPr/>
              <a:t>11.09.2024</a:t>
            </a:fld>
            <a:r>
              <a:rPr lang="da-DK"/>
              <a:t>11-09-2024</a:t>
            </a:r>
          </a:p>
        </p:txBody>
      </p:sp>
      <p:sp>
        <p:nvSpPr>
          <p:cNvPr id="6" name="Footer Placeholder 5" hidden="1"/>
          <p:cNvSpPr>
            <a:spLocks noGrp="1"/>
          </p:cNvSpPr>
          <p:nvPr>
            <p:ph type="ftr" sz="quarter" idx="16"/>
          </p:nvPr>
        </p:nvSpPr>
        <p:spPr/>
        <p:txBody>
          <a:bodyPr/>
          <a:lstStyle/>
          <a:p>
            <a:endParaRPr lang="da-DK" dirty="0"/>
          </a:p>
        </p:txBody>
      </p:sp>
    </p:spTree>
    <p:extLst>
      <p:ext uri="{BB962C8B-B14F-4D97-AF65-F5344CB8AC3E}">
        <p14:creationId xmlns:p14="http://schemas.microsoft.com/office/powerpoint/2010/main" val="3999787102"/>
      </p:ext>
    </p:extLst>
  </p:cSld>
  <p:clrMapOvr>
    <a:masterClrMapping/>
  </p:clrMapOvr>
  <p:extLst>
    <p:ext uri="{DCECCB84-F9BA-43D5-87BE-67443E8EF086}">
      <p15:sldGuideLst xmlns:p15="http://schemas.microsoft.com/office/powerpoint/2012/main">
        <p15:guide id="1" pos="3924" userDrawn="1">
          <p15:clr>
            <a:srgbClr val="A4A3A4"/>
          </p15:clr>
        </p15:guide>
        <p15:guide id="2" pos="3755" userDrawn="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ersonal information">
    <p:spTree>
      <p:nvGrpSpPr>
        <p:cNvPr id="1" name=""/>
        <p:cNvGrpSpPr/>
        <p:nvPr/>
      </p:nvGrpSpPr>
      <p:grpSpPr>
        <a:xfrm>
          <a:off x="0" y="0"/>
          <a:ext cx="0" cy="0"/>
          <a:chOff x="0" y="0"/>
          <a:chExt cx="0" cy="0"/>
        </a:xfrm>
      </p:grpSpPr>
      <p:sp>
        <p:nvSpPr>
          <p:cNvPr id="14" name="Hvid baggrund"/>
          <p:cNvSpPr/>
          <p:nvPr userDrawn="1"/>
        </p:nvSpPr>
        <p:spPr bwMode="auto">
          <a:xfrm>
            <a:off x="0" y="0"/>
            <a:ext cx="12193200" cy="5911011"/>
          </a:xfrm>
          <a:prstGeom prst="rect">
            <a:avLst/>
          </a:prstGeom>
          <a:solidFill>
            <a:schemeClr val="bg1"/>
          </a:solidFill>
          <a:ln w="1778"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5" name="Black Rectangle"/>
          <p:cNvSpPr/>
          <p:nvPr userDrawn="1"/>
        </p:nvSpPr>
        <p:spPr>
          <a:xfrm>
            <a:off x="1001075" y="2694542"/>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a:p>
            <a:pPr algn="ctr"/>
            <a:endParaRPr lang="da-DK" sz="4799" dirty="0"/>
          </a:p>
        </p:txBody>
      </p:sp>
      <p:sp>
        <p:nvSpPr>
          <p:cNvPr id="2" name="Title 1"/>
          <p:cNvSpPr>
            <a:spLocks noGrp="1"/>
          </p:cNvSpPr>
          <p:nvPr>
            <p:ph type="title"/>
          </p:nvPr>
        </p:nvSpPr>
        <p:spPr>
          <a:xfrm>
            <a:off x="985838" y="1484784"/>
            <a:ext cx="4975225" cy="971980"/>
          </a:xfrm>
        </p:spPr>
        <p:txBody>
          <a:bodyPr anchor="b" anchorCtr="0"/>
          <a:lstStyle>
            <a:lvl1pPr>
              <a:lnSpc>
                <a:spcPct val="95000"/>
              </a:lnSpc>
              <a:defRPr sz="3000">
                <a:latin typeface="+mn-lt"/>
              </a:defRPr>
            </a:lvl1pPr>
          </a:lstStyle>
          <a:p>
            <a:r>
              <a:rPr lang="da-DK" dirty="0"/>
              <a:t>Click to edit Master title style</a:t>
            </a:r>
            <a:endParaRPr lang="da-DK"/>
          </a:p>
        </p:txBody>
      </p:sp>
      <p:sp>
        <p:nvSpPr>
          <p:cNvPr id="10" name="Text Placeholder 2"/>
          <p:cNvSpPr>
            <a:spLocks noGrp="1"/>
          </p:cNvSpPr>
          <p:nvPr>
            <p:ph type="body" sz="quarter" idx="14"/>
          </p:nvPr>
        </p:nvSpPr>
        <p:spPr>
          <a:xfrm>
            <a:off x="985838" y="3010711"/>
            <a:ext cx="4975225" cy="1858449"/>
          </a:xfrm>
        </p:spPr>
        <p:txBody>
          <a:bodyPr/>
          <a:lstStyle>
            <a:lvl1pPr marL="0" indent="0">
              <a:buFont typeface="Calibri" panose="020F0502020204030204" pitchFamily="34" charset="0"/>
              <a:buChar char="​"/>
              <a:defRPr/>
            </a:lvl1pPr>
            <a:lvl5pPr>
              <a:defRPr/>
            </a:lvl5pPr>
          </a:lstStyle>
          <a:p>
            <a:pPr lvl="0"/>
            <a:r>
              <a:rPr lang="da-DK" dirty="0"/>
              <a:t>Click to 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a:p>
            <a:pPr lvl="5"/>
            <a:r>
              <a:rPr lang="da-DK" dirty="0"/>
              <a:t>6</a:t>
            </a:r>
            <a:endParaRPr lang="da-DK"/>
          </a:p>
        </p:txBody>
      </p:sp>
      <p:sp>
        <p:nvSpPr>
          <p:cNvPr id="7" name="Picture Placeholder 3"/>
          <p:cNvSpPr>
            <a:spLocks noGrp="1"/>
          </p:cNvSpPr>
          <p:nvPr>
            <p:ph type="pic" sz="quarter" idx="13" hasCustomPrompt="1"/>
          </p:nvPr>
        </p:nvSpPr>
        <p:spPr>
          <a:xfrm>
            <a:off x="6231600" y="315913"/>
            <a:ext cx="5644800" cy="5583600"/>
          </a:xfrm>
        </p:spPr>
        <p:txBody>
          <a:bodyPr/>
          <a:lstStyle>
            <a:lvl1pPr marL="0" indent="0">
              <a:buNone/>
              <a:defRPr b="0"/>
            </a:lvl1pPr>
          </a:lstStyle>
          <a:p>
            <a:r>
              <a:rPr lang="da-DK" dirty="0"/>
              <a:t>Click here and add image via Templafy Image Library</a:t>
            </a:r>
            <a:endParaRPr lang="da-DK"/>
          </a:p>
        </p:txBody>
      </p:sp>
      <p:sp>
        <p:nvSpPr>
          <p:cNvPr id="9" name="TextBox 8"/>
          <p:cNvSpPr txBox="1"/>
          <p:nvPr userDrawn="1"/>
        </p:nvSpPr>
        <p:spPr>
          <a:xfrm>
            <a:off x="-1973598" y="1780882"/>
            <a:ext cx="1825892" cy="153888"/>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a:t>
            </a:r>
            <a:endParaRPr lang="da-DK"/>
          </a:p>
        </p:txBody>
      </p:sp>
      <p:sp>
        <p:nvSpPr>
          <p:cNvPr id="8" name="Slide Number Placeholder 7"/>
          <p:cNvSpPr>
            <a:spLocks noGrp="1"/>
          </p:cNvSpPr>
          <p:nvPr>
            <p:ph type="sldNum" sz="quarter" idx="17"/>
          </p:nvPr>
        </p:nvSpPr>
        <p:spPr/>
        <p:txBody>
          <a:bodyPr/>
          <a:lstStyle/>
          <a:p>
            <a:pPr>
              <a:defRPr/>
            </a:pPr>
            <a:fld id="{E90C1E0A-682D-40DC-B1EA-26C007FDC330}" type="slidenum">
              <a:rPr lang="da-DK" smtClean="0"/>
              <a:pPr>
                <a:defRPr/>
              </a:pPr>
              <a:t>‹#›</a:t>
            </a:fld>
            <a:endParaRPr lang="da-DK" dirty="0"/>
          </a:p>
        </p:txBody>
      </p:sp>
      <p:sp>
        <p:nvSpPr>
          <p:cNvPr id="5" name="Date Placeholder 4" hidden="1"/>
          <p:cNvSpPr>
            <a:spLocks noGrp="1"/>
          </p:cNvSpPr>
          <p:nvPr>
            <p:ph type="dt" sz="half" idx="15"/>
          </p:nvPr>
        </p:nvSpPr>
        <p:spPr/>
        <p:txBody>
          <a:bodyPr/>
          <a:lstStyle/>
          <a:p>
            <a:fld id="{E7B83056-E73A-4EB1-8793-61FB59C07FBC}" type="datetimeFigureOut">
              <a:rPr lang="da-DK" smtClean="0"/>
              <a:pPr/>
              <a:t>11.09.2024</a:t>
            </a:fld>
            <a:r>
              <a:rPr lang="da-DK"/>
              <a:t>11-09-2024</a:t>
            </a:r>
          </a:p>
        </p:txBody>
      </p:sp>
      <p:sp>
        <p:nvSpPr>
          <p:cNvPr id="6" name="Footer Placeholder 5" hidden="1"/>
          <p:cNvSpPr>
            <a:spLocks noGrp="1"/>
          </p:cNvSpPr>
          <p:nvPr>
            <p:ph type="ftr" sz="quarter" idx="16"/>
          </p:nvPr>
        </p:nvSpPr>
        <p:spPr/>
        <p:txBody>
          <a:bodyPr/>
          <a:lstStyle/>
          <a:p>
            <a:endParaRPr lang="da-DK" dirty="0"/>
          </a:p>
        </p:txBody>
      </p:sp>
    </p:spTree>
    <p:extLst>
      <p:ext uri="{BB962C8B-B14F-4D97-AF65-F5344CB8AC3E}">
        <p14:creationId xmlns:p14="http://schemas.microsoft.com/office/powerpoint/2010/main" val="4270316488"/>
      </p:ext>
    </p:extLst>
  </p:cSld>
  <p:clrMapOvr>
    <a:masterClrMapping/>
  </p:clrMapOvr>
  <p:extLst>
    <p:ext uri="{DCECCB84-F9BA-43D5-87BE-67443E8EF086}">
      <p15:sldGuideLst xmlns:p15="http://schemas.microsoft.com/office/powerpoint/2012/main">
        <p15:guide id="1" pos="3930" userDrawn="1">
          <p15:clr>
            <a:srgbClr val="A4A3A4"/>
          </p15:clr>
        </p15:guide>
        <p15:guide id="2" pos="3755" userDrawn="1">
          <p15:clr>
            <a:srgbClr val="A4A3A4"/>
          </p15:clr>
        </p15:guide>
        <p15:guide id="3" orient="horz" pos="3069" userDrawn="1">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5" name="Picture Placeholder 1"/>
          <p:cNvSpPr>
            <a:spLocks noGrp="1"/>
          </p:cNvSpPr>
          <p:nvPr>
            <p:ph type="pic" sz="quarter" idx="11" hasCustomPrompt="1"/>
          </p:nvPr>
        </p:nvSpPr>
        <p:spPr>
          <a:xfrm>
            <a:off x="316800" y="316800"/>
            <a:ext cx="11559600" cy="5583600"/>
          </a:xfrm>
          <a:solidFill>
            <a:schemeClr val="bg1"/>
          </a:solidFill>
        </p:spPr>
        <p:txBody>
          <a:bodyPr/>
          <a:lstStyle>
            <a:lvl1pPr marL="0" indent="0">
              <a:buFontTx/>
              <a:buNone/>
              <a:defRPr b="0"/>
            </a:lvl1pPr>
          </a:lstStyle>
          <a:p>
            <a:r>
              <a:rPr lang="da-DK" dirty="0"/>
              <a:t>Click here and add image via Templafy Image Library</a:t>
            </a:r>
            <a:endParaRPr lang="da-DK"/>
          </a:p>
        </p:txBody>
      </p:sp>
      <p:sp>
        <p:nvSpPr>
          <p:cNvPr id="8" name="Slide Number Placeholder 7"/>
          <p:cNvSpPr>
            <a:spLocks noGrp="1"/>
          </p:cNvSpPr>
          <p:nvPr>
            <p:ph type="sldNum" sz="quarter" idx="14"/>
          </p:nvPr>
        </p:nvSpPr>
        <p:spPr/>
        <p:txBody>
          <a:bodyPr/>
          <a:lstStyle/>
          <a:p>
            <a:pPr>
              <a:defRPr/>
            </a:pPr>
            <a:fld id="{E90C1E0A-682D-40DC-B1EA-26C007FDC330}" type="slidenum">
              <a:rPr lang="da-DK" smtClean="0"/>
              <a:pPr>
                <a:defRPr/>
              </a:pPr>
              <a:t>‹#›</a:t>
            </a:fld>
            <a:endParaRPr lang="da-DK" dirty="0"/>
          </a:p>
        </p:txBody>
      </p:sp>
      <p:sp>
        <p:nvSpPr>
          <p:cNvPr id="6" name="Date Placeholder 5" hidden="1"/>
          <p:cNvSpPr>
            <a:spLocks noGrp="1"/>
          </p:cNvSpPr>
          <p:nvPr>
            <p:ph type="dt" sz="half" idx="12"/>
          </p:nvPr>
        </p:nvSpPr>
        <p:spPr/>
        <p:txBody>
          <a:bodyPr/>
          <a:lstStyle/>
          <a:p>
            <a:fld id="{E7B83056-E73A-4EB1-8793-61FB59C07FBC}" type="datetimeFigureOut">
              <a:rPr lang="da-DK" smtClean="0"/>
              <a:pPr/>
              <a:t>11.09.2024</a:t>
            </a:fld>
            <a:r>
              <a:rPr lang="da-DK"/>
              <a:t>11-09-2024</a:t>
            </a:r>
          </a:p>
        </p:txBody>
      </p:sp>
      <p:sp>
        <p:nvSpPr>
          <p:cNvPr id="7" name="Footer Placeholder 6" hidden="1"/>
          <p:cNvSpPr>
            <a:spLocks noGrp="1"/>
          </p:cNvSpPr>
          <p:nvPr>
            <p:ph type="ftr" sz="quarter" idx="13"/>
          </p:nvPr>
        </p:nvSpPr>
        <p:spPr/>
        <p:txBody>
          <a:bodyPr/>
          <a:lstStyle/>
          <a:p>
            <a:endParaRPr lang="da-DK" dirty="0"/>
          </a:p>
        </p:txBody>
      </p:sp>
    </p:spTree>
    <p:extLst>
      <p:ext uri="{BB962C8B-B14F-4D97-AF65-F5344CB8AC3E}">
        <p14:creationId xmlns:p14="http://schemas.microsoft.com/office/powerpoint/2010/main" val="3077618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4" name="Picture Placeholder 1"/>
          <p:cNvSpPr>
            <a:spLocks noGrp="1"/>
          </p:cNvSpPr>
          <p:nvPr>
            <p:ph type="pic" sz="quarter" idx="11" hasCustomPrompt="1"/>
          </p:nvPr>
        </p:nvSpPr>
        <p:spPr>
          <a:xfrm>
            <a:off x="316800" y="316800"/>
            <a:ext cx="5644800" cy="5583600"/>
          </a:xfrm>
          <a:solidFill>
            <a:schemeClr val="bg1"/>
          </a:solidFill>
        </p:spPr>
        <p:txBody>
          <a:bodyPr/>
          <a:lstStyle>
            <a:lvl1pPr marL="0" indent="0">
              <a:buFontTx/>
              <a:buNone/>
              <a:defRPr b="0"/>
            </a:lvl1pPr>
          </a:lstStyle>
          <a:p>
            <a:r>
              <a:rPr lang="da-DK" dirty="0"/>
              <a:t>Click here and add image via Templafy Image Library</a:t>
            </a:r>
            <a:endParaRPr lang="da-DK"/>
          </a:p>
        </p:txBody>
      </p:sp>
      <p:sp>
        <p:nvSpPr>
          <p:cNvPr id="5" name="Picture Placeholder 2"/>
          <p:cNvSpPr>
            <a:spLocks noGrp="1"/>
          </p:cNvSpPr>
          <p:nvPr>
            <p:ph type="pic" sz="quarter" idx="12" hasCustomPrompt="1"/>
          </p:nvPr>
        </p:nvSpPr>
        <p:spPr>
          <a:xfrm>
            <a:off x="6231600" y="316800"/>
            <a:ext cx="5644800" cy="5583600"/>
          </a:xfrm>
        </p:spPr>
        <p:txBody>
          <a:bodyPr/>
          <a:lstStyle>
            <a:lvl1pPr marL="0" indent="0">
              <a:buFontTx/>
              <a:buNone/>
              <a:defRPr b="0"/>
            </a:lvl1pPr>
          </a:lstStyle>
          <a:p>
            <a:r>
              <a:rPr lang="da-DK" dirty="0"/>
              <a:t>Click here and add image via Templafy Image Library</a:t>
            </a:r>
            <a:endParaRPr lang="da-DK"/>
          </a:p>
        </p:txBody>
      </p:sp>
      <p:sp>
        <p:nvSpPr>
          <p:cNvPr id="9" name="Slide Number Placeholder 8"/>
          <p:cNvSpPr>
            <a:spLocks noGrp="1"/>
          </p:cNvSpPr>
          <p:nvPr>
            <p:ph type="sldNum" sz="quarter" idx="15"/>
          </p:nvPr>
        </p:nvSpPr>
        <p:spPr/>
        <p:txBody>
          <a:bodyPr/>
          <a:lstStyle/>
          <a:p>
            <a:pPr>
              <a:defRPr/>
            </a:pPr>
            <a:fld id="{E90C1E0A-682D-40DC-B1EA-26C007FDC330}" type="slidenum">
              <a:rPr lang="da-DK" smtClean="0"/>
              <a:pPr>
                <a:defRPr/>
              </a:pPr>
              <a:t>‹#›</a:t>
            </a:fld>
            <a:endParaRPr lang="da-DK" dirty="0"/>
          </a:p>
        </p:txBody>
      </p:sp>
      <p:sp>
        <p:nvSpPr>
          <p:cNvPr id="7" name="Date Placeholder 6" hidden="1"/>
          <p:cNvSpPr>
            <a:spLocks noGrp="1"/>
          </p:cNvSpPr>
          <p:nvPr>
            <p:ph type="dt" sz="half" idx="13"/>
          </p:nvPr>
        </p:nvSpPr>
        <p:spPr/>
        <p:txBody>
          <a:bodyPr/>
          <a:lstStyle/>
          <a:p>
            <a:fld id="{E7B83056-E73A-4EB1-8793-61FB59C07FBC}" type="datetimeFigureOut">
              <a:rPr lang="da-DK" smtClean="0"/>
              <a:pPr/>
              <a:t>11.09.2024</a:t>
            </a:fld>
            <a:r>
              <a:rPr lang="da-DK"/>
              <a:t>11-09-2024</a:t>
            </a:r>
          </a:p>
        </p:txBody>
      </p:sp>
      <p:sp>
        <p:nvSpPr>
          <p:cNvPr id="8" name="Footer Placeholder 7" hidden="1"/>
          <p:cNvSpPr>
            <a:spLocks noGrp="1"/>
          </p:cNvSpPr>
          <p:nvPr>
            <p:ph type="ftr" sz="quarter" idx="14"/>
          </p:nvPr>
        </p:nvSpPr>
        <p:spPr/>
        <p:txBody>
          <a:bodyPr/>
          <a:lstStyle/>
          <a:p>
            <a:endParaRPr lang="da-DK" dirty="0"/>
          </a:p>
        </p:txBody>
      </p:sp>
    </p:spTree>
    <p:extLst>
      <p:ext uri="{BB962C8B-B14F-4D97-AF65-F5344CB8AC3E}">
        <p14:creationId xmlns:p14="http://schemas.microsoft.com/office/powerpoint/2010/main" val="2087004173"/>
      </p:ext>
    </p:extLst>
  </p:cSld>
  <p:clrMapOvr>
    <a:masterClrMapping/>
  </p:clrMapOvr>
  <p:extLst>
    <p:ext uri="{DCECCB84-F9BA-43D5-87BE-67443E8EF086}">
      <p15:sldGuideLst xmlns:p15="http://schemas.microsoft.com/office/powerpoint/2012/main">
        <p15:guide id="1" pos="3924" userDrawn="1">
          <p15:clr>
            <a:srgbClr val="A4A3A4"/>
          </p15:clr>
        </p15:guide>
        <p15:guide id="2" pos="3754" userDrawn="1">
          <p15:clr>
            <a:srgbClr val="A4A3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Placeholder title 1"/>
          <p:cNvSpPr>
            <a:spLocks noGrp="1" noChangeArrowheads="1"/>
          </p:cNvSpPr>
          <p:nvPr>
            <p:ph type="title"/>
          </p:nvPr>
        </p:nvSpPr>
        <p:spPr bwMode="auto">
          <a:xfrm>
            <a:off x="315913" y="149115"/>
            <a:ext cx="11557000" cy="130932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a-DK" noProof="0" dirty="0"/>
              <a:t>Click to edit Master title style</a:t>
            </a:r>
            <a:endParaRPr lang="da-DK"/>
          </a:p>
        </p:txBody>
      </p:sp>
      <p:sp>
        <p:nvSpPr>
          <p:cNvPr id="1028" name="Rectangle 2"/>
          <p:cNvSpPr>
            <a:spLocks noGrp="1" noChangeArrowheads="1"/>
          </p:cNvSpPr>
          <p:nvPr>
            <p:ph type="body" idx="1"/>
          </p:nvPr>
        </p:nvSpPr>
        <p:spPr bwMode="auto">
          <a:xfrm>
            <a:off x="985838" y="1960079"/>
            <a:ext cx="10220325" cy="393748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noProof="0" dirty="0"/>
              <a:t>Click to edit Master text styles</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 level</a:t>
            </a:r>
            <a:endParaRPr lang="da-DK"/>
          </a:p>
          <a:p>
            <a:pPr lvl="6"/>
            <a:r>
              <a:rPr lang="da-DK" noProof="0" dirty="0"/>
              <a:t>7 level</a:t>
            </a:r>
            <a:endParaRPr lang="da-DK"/>
          </a:p>
          <a:p>
            <a:pPr lvl="7"/>
            <a:r>
              <a:rPr lang="da-DK" noProof="0" dirty="0"/>
              <a:t>8 level</a:t>
            </a:r>
            <a:endParaRPr lang="da-DK"/>
          </a:p>
          <a:p>
            <a:pPr lvl="8"/>
            <a:r>
              <a:rPr lang="da-DK" noProof="0" dirty="0"/>
              <a:t>9 level</a:t>
            </a:r>
            <a:endParaRPr lang="da-DK"/>
          </a:p>
        </p:txBody>
      </p:sp>
      <p:pic>
        <p:nvPicPr>
          <p:cNvPr id="428647329" name="SecondaryLogo_sort"/>
          <p:cNvPicPr>
            <a:picLocks noChangeAspect="1"/>
          </p:cNvPicPr>
          <p:nvPr/>
        </p:nvPicPr>
        <p:blipFill>
          <a:blip r:embed="rId22"/>
          <a:stretch>
            <a:fillRect/>
          </a:stretch>
        </p:blipFill>
        <p:spPr>
          <a:xfrm>
            <a:off x="10206000" y="5997600"/>
            <a:ext cx="1740091" cy="558000"/>
          </a:xfrm>
          <a:prstGeom prst="rect">
            <a:avLst/>
          </a:prstGeom>
        </p:spPr>
      </p:pic>
      <p:sp>
        <p:nvSpPr>
          <p:cNvPr id="23" name="Black Rectangle"/>
          <p:cNvSpPr/>
          <p:nvPr userDrawn="1"/>
        </p:nvSpPr>
        <p:spPr>
          <a:xfrm>
            <a:off x="989440" y="1663088"/>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a:p>
            <a:pPr algn="ctr"/>
            <a:endParaRPr lang="da-DK" sz="4799" dirty="0"/>
          </a:p>
        </p:txBody>
      </p:sp>
      <p:sp>
        <p:nvSpPr>
          <p:cNvPr id="19" name="FLD_Event"/>
          <p:cNvSpPr txBox="1">
            <a:spLocks noChangeArrowheads="1"/>
          </p:cNvSpPr>
          <p:nvPr userDrawn="1"/>
        </p:nvSpPr>
        <p:spPr bwMode="auto">
          <a:xfrm>
            <a:off x="3691333" y="5997600"/>
            <a:ext cx="2271840" cy="447676"/>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r>
              <a:rPr lang="da-DK" sz="700" b="0" cap="all" baseline="0" dirty="0">
                <a:solidFill>
                  <a:schemeClr val="tx1"/>
                </a:solidFill>
                <a:latin typeface="+mn-lt"/>
              </a:rPr>
              <a:t>AI og arbejdsret</a:t>
            </a:r>
          </a:p>
        </p:txBody>
      </p:sp>
      <p:sp>
        <p:nvSpPr>
          <p:cNvPr id="21" name="USR_Name"/>
          <p:cNvSpPr txBox="1">
            <a:spLocks noChangeArrowheads="1"/>
          </p:cNvSpPr>
          <p:nvPr userDrawn="1"/>
        </p:nvSpPr>
        <p:spPr bwMode="auto">
          <a:xfrm>
            <a:off x="6240044" y="5997600"/>
            <a:ext cx="2982416" cy="444040"/>
          </a:xfrm>
          <a:prstGeom prst="rect">
            <a:avLst/>
          </a:prstGeom>
          <a:noFill/>
          <a:ln w="1778" algn="ctr">
            <a:noFill/>
            <a:miter lim="800000"/>
            <a:headEnd/>
            <a:tailEnd/>
          </a:ln>
          <a:effectLst/>
        </p:spPr>
        <p:txBody>
          <a:bodyPr lIns="0" tIns="342000" rIns="0" bIns="0" anchor="t" anchorCtr="0">
            <a:spAutoFit/>
          </a:bodyPr>
          <a:lstStyle/>
          <a:p>
            <a:pPr algn="l">
              <a:lnSpc>
                <a:spcPct val="95000"/>
              </a:lnSpc>
              <a:defRPr/>
            </a:pPr>
            <a:r>
              <a:rPr lang="da-DK" sz="700" b="0" cap="all" baseline="0" dirty="0">
                <a:solidFill>
                  <a:schemeClr val="tx1"/>
                </a:solidFill>
                <a:latin typeface="+mn-lt"/>
              </a:rPr>
              <a:t>Natalie Videbæk Munkholm</a:t>
            </a:r>
          </a:p>
        </p:txBody>
      </p:sp>
      <p:sp>
        <p:nvSpPr>
          <p:cNvPr id="27" name="Date_DateCustomA"/>
          <p:cNvSpPr txBox="1">
            <a:spLocks noChangeArrowheads="1"/>
          </p:cNvSpPr>
          <p:nvPr userDrawn="1"/>
        </p:nvSpPr>
        <p:spPr bwMode="auto">
          <a:xfrm>
            <a:off x="3691333" y="5997600"/>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b="0" cap="all" baseline="0" dirty="0">
                <a:solidFill>
                  <a:schemeClr val="tx1"/>
                </a:solidFill>
                <a:latin typeface="+mn-lt"/>
              </a:rPr>
              <a:t>11. september 2024</a:t>
            </a:r>
          </a:p>
        </p:txBody>
      </p:sp>
      <p:sp>
        <p:nvSpPr>
          <p:cNvPr id="28" name="USR_Title"/>
          <p:cNvSpPr txBox="1">
            <a:spLocks noChangeArrowheads="1"/>
          </p:cNvSpPr>
          <p:nvPr userDrawn="1"/>
        </p:nvSpPr>
        <p:spPr bwMode="auto">
          <a:xfrm>
            <a:off x="6240044" y="5997600"/>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da-DK" sz="700" b="0" cap="all" baseline="0" dirty="0">
                <a:solidFill>
                  <a:schemeClr val="tx1"/>
                </a:solidFill>
                <a:latin typeface="+mn-lt"/>
              </a:rPr>
              <a:t>Lektor, ph.d.</a:t>
            </a:r>
          </a:p>
        </p:txBody>
      </p:sp>
      <p:pic>
        <p:nvPicPr>
          <p:cNvPr id="10" name="Billede streg"/>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6073200" y="5997600"/>
            <a:ext cx="71734" cy="558000"/>
          </a:xfrm>
          <a:prstGeom prst="rect">
            <a:avLst/>
          </a:prstGeom>
        </p:spPr>
      </p:pic>
      <p:sp>
        <p:nvSpPr>
          <p:cNvPr id="25" name="OFF_logo2Computed"/>
          <p:cNvSpPr txBox="1">
            <a:spLocks noChangeArrowheads="1"/>
          </p:cNvSpPr>
          <p:nvPr userDrawn="1"/>
        </p:nvSpPr>
        <p:spPr bwMode="auto">
          <a:xfrm>
            <a:off x="972000" y="5997600"/>
            <a:ext cx="2350045" cy="445030"/>
          </a:xfrm>
          <a:prstGeom prst="rect">
            <a:avLst/>
          </a:prstGeom>
          <a:noFill/>
          <a:ln w="1778" algn="ctr">
            <a:noFill/>
            <a:miter lim="800000"/>
            <a:headEnd/>
            <a:tailEnd/>
          </a:ln>
          <a:effectLst/>
        </p:spPr>
        <p:txBody>
          <a:bodyPr wrap="square" lIns="0" tIns="169200" rIns="0" bIns="0">
            <a:spAutoFit/>
          </a:bodyPr>
          <a:lstStyle/>
          <a:p>
            <a:pPr>
              <a:lnSpc>
                <a:spcPct val="100000"/>
              </a:lnSpc>
              <a:defRPr/>
            </a:pPr>
            <a:r>
              <a:rPr lang="da-DK" sz="900" cap="all" spc="40" baseline="0" dirty="0">
                <a:solidFill>
                  <a:schemeClr val="tx1"/>
                </a:solidFill>
                <a:latin typeface="+mn-lt"/>
              </a:rPr>
              <a:t>
Aarhus Universitet</a:t>
            </a:r>
          </a:p>
          <a:p>
            <a:pPr>
              <a:lnSpc>
                <a:spcPct val="100000"/>
              </a:lnSpc>
              <a:defRPr/>
            </a:pPr>
            <a:endParaRPr lang="da-DK" sz="900" cap="all" spc="40" baseline="0" dirty="0">
              <a:solidFill>
                <a:schemeClr val="tx1"/>
              </a:solidFill>
              <a:latin typeface="+mn-lt"/>
            </a:endParaRPr>
          </a:p>
        </p:txBody>
      </p:sp>
      <p:sp>
        <p:nvSpPr>
          <p:cNvPr id="26" name="OFF_logo1Computed"/>
          <p:cNvSpPr/>
          <p:nvPr userDrawn="1"/>
        </p:nvSpPr>
        <p:spPr bwMode="auto">
          <a:xfrm>
            <a:off x="971999" y="5997600"/>
            <a:ext cx="65" cy="313350"/>
          </a:xfrm>
          <a:prstGeom prst="rect">
            <a:avLst/>
          </a:prstGeom>
          <a:noFill/>
          <a:ln w="1778" cap="flat" cmpd="sng" algn="ctr">
            <a:noFill/>
            <a:prstDash val="solid"/>
            <a:round/>
            <a:headEnd type="none" w="med" len="med"/>
            <a:tailEnd type="none" w="med" len="med"/>
          </a:ln>
          <a:effectLst/>
        </p:spPr>
        <p:txBody>
          <a:bodyPr vert="horz" wrap="none" lIns="0" tIns="3600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AU Passata" pitchFamily="34" charset="0"/>
              <a:buNone/>
              <a:tabLst/>
            </a:pPr>
            <a:r>
              <a:rPr kumimoji="0" lang="da-DK" sz="900" b="1" i="0" u="none" strike="noStrike" cap="all" normalizeH="0" baseline="0" noProof="1">
                <a:ln>
                  <a:noFill/>
                </a:ln>
                <a:solidFill>
                  <a:schemeClr val="tx1"/>
                </a:solidFill>
                <a:effectLst/>
                <a:latin typeface="AU Passata" pitchFamily="34" charset="0"/>
              </a:rPr>
              <a:t>
Juridisk Institut</a:t>
            </a:r>
          </a:p>
          <a:p>
            <a:pPr marL="0" marR="0" indent="0" algn="l" defTabSz="914400" rtl="0" eaLnBrk="1" fontAlgn="base" latinLnBrk="0" hangingPunct="1">
              <a:lnSpc>
                <a:spcPct val="100000"/>
              </a:lnSpc>
              <a:spcBef>
                <a:spcPct val="0"/>
              </a:spcBef>
              <a:spcAft>
                <a:spcPct val="0"/>
              </a:spcAft>
              <a:buClrTx/>
              <a:buSzTx/>
              <a:buFont typeface="AU Passata" pitchFamily="34" charset="0"/>
              <a:buNone/>
              <a:tabLst/>
            </a:pPr>
            <a:endParaRPr kumimoji="0" lang="da-DK" sz="900" b="1" i="0" u="none" strike="noStrike" cap="all" normalizeH="0" baseline="0" noProof="1">
              <a:ln>
                <a:noFill/>
              </a:ln>
              <a:solidFill>
                <a:schemeClr val="tx1"/>
              </a:solidFill>
              <a:effectLst/>
              <a:latin typeface="AU Passata" pitchFamily="34" charset="0"/>
            </a:endParaRPr>
          </a:p>
        </p:txBody>
      </p:sp>
      <p:pic>
        <p:nvPicPr>
          <p:cNvPr id="15" name="Logo BSS"/>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295200" y="5997600"/>
            <a:ext cx="600736" cy="601200"/>
          </a:xfrm>
          <a:prstGeom prst="rect">
            <a:avLst/>
          </a:prstGeom>
        </p:spPr>
      </p:pic>
      <p:sp>
        <p:nvSpPr>
          <p:cNvPr id="1030" name="Sidetal"/>
          <p:cNvSpPr>
            <a:spLocks noGrp="1" noChangeArrowheads="1"/>
          </p:cNvSpPr>
          <p:nvPr>
            <p:ph type="sldNum" sz="quarter" idx="4"/>
          </p:nvPr>
        </p:nvSpPr>
        <p:spPr bwMode="auto">
          <a:xfrm>
            <a:off x="11808000" y="6580800"/>
            <a:ext cx="252000" cy="13542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lnSpc>
                <a:spcPts val="1200"/>
              </a:lnSpc>
              <a:buFontTx/>
              <a:buNone/>
              <a:defRPr sz="700" spc="40" baseline="0">
                <a:solidFill>
                  <a:schemeClr val="tx1"/>
                </a:solidFill>
                <a:latin typeface="+mn-lt"/>
              </a:defRPr>
            </a:lvl1pPr>
          </a:lstStyle>
          <a:p>
            <a:pPr>
              <a:defRPr/>
            </a:pPr>
            <a:fld id="{E90C1E0A-682D-40DC-B1EA-26C007FDC330}" type="slidenum">
              <a:rPr lang="da-DK" smtClean="0"/>
              <a:pPr>
                <a:defRPr/>
              </a:pPr>
              <a:t>‹#›</a:t>
            </a:fld>
            <a:endParaRPr lang="da-DK" dirty="0"/>
          </a:p>
        </p:txBody>
      </p:sp>
      <p:sp>
        <p:nvSpPr>
          <p:cNvPr id="2" name="Date Placeholder 1" hidden="1"/>
          <p:cNvSpPr>
            <a:spLocks noGrp="1"/>
          </p:cNvSpPr>
          <p:nvPr>
            <p:ph type="dt" sz="half" idx="2"/>
          </p:nvPr>
        </p:nvSpPr>
        <p:spPr>
          <a:xfrm>
            <a:off x="0" y="7020000"/>
            <a:ext cx="0" cy="0"/>
          </a:xfrm>
          <a:prstGeom prst="rect">
            <a:avLst/>
          </a:prstGeom>
        </p:spPr>
        <p:txBody>
          <a:bodyPr vert="horz" lIns="91440" tIns="45720" rIns="91440" bIns="45720" rtlCol="0" anchor="ctr"/>
          <a:lstStyle>
            <a:lvl1pPr algn="l">
              <a:defRPr sz="100">
                <a:noFill/>
              </a:defRPr>
            </a:lvl1pPr>
          </a:lstStyle>
          <a:p>
            <a:fld id="{E7B83056-E73A-4EB1-8793-61FB59C07FBC}" type="datetimeFigureOut">
              <a:rPr lang="da-DK" smtClean="0"/>
              <a:pPr/>
              <a:t>11.09.2024</a:t>
            </a:fld>
            <a:r>
              <a:rPr lang="da-DK"/>
              <a:t>11-09-2024</a:t>
            </a:r>
          </a:p>
        </p:txBody>
      </p:sp>
      <p:sp>
        <p:nvSpPr>
          <p:cNvPr id="3" name="Footer Placeholder 2" hidden="1"/>
          <p:cNvSpPr>
            <a:spLocks noGrp="1"/>
          </p:cNvSpPr>
          <p:nvPr>
            <p:ph type="ftr" sz="quarter" idx="3"/>
          </p:nvPr>
        </p:nvSpPr>
        <p:spPr>
          <a:xfrm>
            <a:off x="0" y="7020000"/>
            <a:ext cx="0" cy="0"/>
          </a:xfrm>
          <a:prstGeom prst="rect">
            <a:avLst/>
          </a:prstGeom>
        </p:spPr>
        <p:txBody>
          <a:bodyPr vert="horz" lIns="91440" tIns="45720" rIns="91440" bIns="45720" rtlCol="0" anchor="ctr"/>
          <a:lstStyle>
            <a:lvl1pPr algn="ctr">
              <a:defRPr sz="100">
                <a:noFill/>
              </a:defRPr>
            </a:lvl1pPr>
          </a:lstStyle>
          <a:p>
            <a:endParaRPr lang="da-DK" dirty="0"/>
          </a:p>
        </p:txBody>
      </p:sp>
    </p:spTree>
  </p:cSld>
  <p:clrMap bg1="lt1" tx1="dk1" bg2="lt2" tx2="dk2" accent1="accent1" accent2="accent2" accent3="accent3" accent4="accent4" accent5="accent5" accent6="accent6" hlink="hlink" folHlink="folHlink"/>
  <p:sldLayoutIdLst>
    <p:sldLayoutId id="2147483659" r:id="rId1"/>
    <p:sldLayoutId id="2147483656" r:id="rId2"/>
    <p:sldLayoutId id="2147483673" r:id="rId3"/>
    <p:sldLayoutId id="2147483666" r:id="rId4"/>
    <p:sldLayoutId id="2147483662" r:id="rId5"/>
    <p:sldLayoutId id="2147483649" r:id="rId6"/>
    <p:sldLayoutId id="2147483669" r:id="rId7"/>
    <p:sldLayoutId id="2147483661" r:id="rId8"/>
    <p:sldLayoutId id="2147483668" r:id="rId9"/>
    <p:sldLayoutId id="2147483663" r:id="rId10"/>
    <p:sldLayoutId id="2147483670" r:id="rId11"/>
    <p:sldLayoutId id="2147483654" r:id="rId12"/>
    <p:sldLayoutId id="2147483664" r:id="rId13"/>
    <p:sldLayoutId id="2147483671" r:id="rId14"/>
    <p:sldLayoutId id="2147483650" r:id="rId15"/>
    <p:sldLayoutId id="2147483655" r:id="rId16"/>
    <p:sldLayoutId id="2147483651" r:id="rId17"/>
    <p:sldLayoutId id="2147483679" r:id="rId18"/>
    <p:sldLayoutId id="2147483658" r:id="rId19"/>
    <p:sldLayoutId id="2147483682" r:id="rId20"/>
  </p:sldLayoutIdLst>
  <p:hf sldNum="0" hdr="0" ftr="0"/>
  <p:txStyles>
    <p:title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p:titleStyle>
    <p:body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 orient="horz" pos="3715" userDrawn="1">
          <p15:clr>
            <a:srgbClr val="000000"/>
          </p15:clr>
        </p15:guide>
        <p15:guide id="5" orient="horz" pos="4131" userDrawn="1">
          <p15:clr>
            <a:srgbClr val="A4A3A4"/>
          </p15:clr>
        </p15:guide>
        <p15:guide id="6" pos="7479" userDrawn="1">
          <p15:clr>
            <a:srgbClr val="A4A3A4"/>
          </p15:clr>
        </p15:guide>
        <p15:guide id="7" orient="horz" pos="1234" userDrawn="1">
          <p15:clr>
            <a:srgbClr val="000000"/>
          </p15:clr>
        </p15:guide>
        <p15:guide id="8" pos="7059" userDrawn="1">
          <p15:clr>
            <a:srgbClr val="000000"/>
          </p15:clr>
        </p15:guide>
        <p15:guide id="9" pos="199" userDrawn="1">
          <p15:clr>
            <a:srgbClr val="A4A3A4"/>
          </p15:clr>
        </p15:guide>
        <p15:guide id="10" pos="621" userDrawn="1">
          <p15:clr>
            <a:srgbClr val="000000"/>
          </p15:clr>
        </p15:guide>
        <p15:guide id="11" orient="horz" pos="199"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3.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85838" y="2897841"/>
            <a:ext cx="10220325" cy="830997"/>
          </a:xfrm>
        </p:spPr>
        <p:txBody>
          <a:bodyPr/>
          <a:lstStyle/>
          <a:p>
            <a:r>
              <a:rPr lang="da-DK" dirty="0"/>
              <a:t>AI og arbejdsret</a:t>
            </a:r>
          </a:p>
        </p:txBody>
      </p:sp>
    </p:spTree>
    <p:custDataLst>
      <p:tags r:id="rId1"/>
    </p:custDataLst>
    <p:extLst>
      <p:ext uri="{BB962C8B-B14F-4D97-AF65-F5344CB8AC3E}">
        <p14:creationId xmlns:p14="http://schemas.microsoft.com/office/powerpoint/2010/main" val="948320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a-DK" dirty="0"/>
              <a:t>AI kan assistere i ledelse af ansatte</a:t>
            </a:r>
          </a:p>
        </p:txBody>
      </p:sp>
      <p:sp>
        <p:nvSpPr>
          <p:cNvPr id="5" name="Content Placeholder 4"/>
          <p:cNvSpPr>
            <a:spLocks noGrp="1"/>
          </p:cNvSpPr>
          <p:nvPr>
            <p:ph idx="1"/>
          </p:nvPr>
        </p:nvSpPr>
        <p:spPr>
          <a:xfrm>
            <a:off x="546351" y="2132856"/>
            <a:ext cx="3459829" cy="3168352"/>
          </a:xfrm>
          <a:solidFill>
            <a:schemeClr val="accent3">
              <a:lumMod val="20000"/>
              <a:lumOff val="80000"/>
            </a:schemeClr>
          </a:solidFill>
          <a:ln w="28575">
            <a:solidFill>
              <a:schemeClr val="accent1"/>
            </a:solidFill>
          </a:ln>
        </p:spPr>
        <p:txBody>
          <a:bodyPr lIns="108000" tIns="108000" rIns="108000" bIns="108000"/>
          <a:lstStyle/>
          <a:p>
            <a:r>
              <a:rPr lang="da-DK" b="1" dirty="0"/>
              <a:t>HR analyse værktøjer:</a:t>
            </a:r>
          </a:p>
          <a:p>
            <a:pPr marL="342900" indent="-342900">
              <a:buFont typeface="Arial" panose="020B0604020202020204" pitchFamily="34" charset="0"/>
              <a:buChar char="•"/>
            </a:pPr>
            <a:r>
              <a:rPr lang="da-DK" dirty="0"/>
              <a:t>Rekruttering</a:t>
            </a:r>
          </a:p>
          <a:p>
            <a:pPr marL="342900" indent="-342900">
              <a:buFont typeface="Arial" panose="020B0604020202020204" pitchFamily="34" charset="0"/>
              <a:buChar char="•"/>
            </a:pPr>
            <a:r>
              <a:rPr lang="da-DK" dirty="0"/>
              <a:t>Performance måling, analyse, evaluering, optimering </a:t>
            </a:r>
          </a:p>
          <a:p>
            <a:pPr marL="342900" indent="-342900">
              <a:buFont typeface="Arial" panose="020B0604020202020204" pitchFamily="34" charset="0"/>
              <a:buChar char="•"/>
            </a:pPr>
            <a:r>
              <a:rPr lang="da-DK" dirty="0"/>
              <a:t>Forudsige adfærd (graviditet, sygemelding, arbejdsnedlæggelser)</a:t>
            </a:r>
          </a:p>
          <a:p>
            <a:endParaRPr lang="da-DK" dirty="0"/>
          </a:p>
          <a:p>
            <a:pPr>
              <a:buNone/>
            </a:pPr>
            <a:endParaRPr lang="da-DK" dirty="0"/>
          </a:p>
        </p:txBody>
      </p:sp>
      <p:sp>
        <p:nvSpPr>
          <p:cNvPr id="2" name="Content Placeholder 4">
            <a:extLst>
              <a:ext uri="{FF2B5EF4-FFF2-40B4-BE49-F238E27FC236}">
                <a16:creationId xmlns:a16="http://schemas.microsoft.com/office/drawing/2014/main" id="{A374C4E2-DCEC-870D-1EED-6764529A217F}"/>
              </a:ext>
            </a:extLst>
          </p:cNvPr>
          <p:cNvSpPr txBox="1">
            <a:spLocks/>
          </p:cNvSpPr>
          <p:nvPr/>
        </p:nvSpPr>
        <p:spPr bwMode="auto">
          <a:xfrm>
            <a:off x="4006180" y="2132856"/>
            <a:ext cx="4176463" cy="3168352"/>
          </a:xfrm>
          <a:prstGeom prst="rect">
            <a:avLst/>
          </a:prstGeom>
          <a:solidFill>
            <a:schemeClr val="accent3">
              <a:lumMod val="40000"/>
              <a:lumOff val="60000"/>
            </a:schemeClr>
          </a:solidFill>
          <a:ln w="28575">
            <a:solidFill>
              <a:schemeClr val="tx1"/>
            </a:solidFill>
            <a:miter lim="800000"/>
            <a:headEnd/>
            <a:tailEnd/>
          </a:ln>
        </p:spPr>
        <p:txBody>
          <a:bodyPr vert="horz" wrap="square" lIns="108000" tIns="108000" rIns="108000" bIns="108000" numCol="1" anchor="t" anchorCtr="0" compatLnSpc="1">
            <a:prstTxWarp prst="textNoShape">
              <a:avLst/>
            </a:prstTxWarp>
          </a:bodyPr>
          <a:lst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a:lstStyle>
          <a:p>
            <a:r>
              <a:rPr lang="da-DK" b="1" kern="0" dirty="0"/>
              <a:t>Produktion/service:</a:t>
            </a:r>
          </a:p>
          <a:p>
            <a:pPr marL="342900" indent="-342900">
              <a:buFont typeface="Arial" panose="020B0604020202020204" pitchFamily="34" charset="0"/>
              <a:buChar char="•"/>
            </a:pPr>
            <a:r>
              <a:rPr lang="da-DK" dirty="0"/>
              <a:t>Kvalitetskontrol</a:t>
            </a:r>
          </a:p>
          <a:p>
            <a:pPr marL="342900" indent="-342900">
              <a:buFont typeface="Arial" panose="020B0604020202020204" pitchFamily="34" charset="0"/>
              <a:buChar char="•"/>
            </a:pPr>
            <a:r>
              <a:rPr lang="da-DK" dirty="0"/>
              <a:t>Optimere kundeservice (toneleje, ansigtsmimik, ordvalg)</a:t>
            </a:r>
          </a:p>
          <a:p>
            <a:pPr marL="342900" indent="-342900">
              <a:buFont typeface="Arial" panose="020B0604020202020204" pitchFamily="34" charset="0"/>
              <a:buChar char="•"/>
            </a:pPr>
            <a:r>
              <a:rPr lang="da-DK" kern="0" dirty="0"/>
              <a:t>Individuel optimering/disciplinering</a:t>
            </a:r>
            <a:endParaRPr lang="da-DK" dirty="0"/>
          </a:p>
          <a:p>
            <a:pPr marL="342900" indent="-342900">
              <a:buFont typeface="Arial" panose="020B0604020202020204" pitchFamily="34" charset="0"/>
              <a:buChar char="•"/>
            </a:pPr>
            <a:r>
              <a:rPr lang="da-DK" kern="0" dirty="0"/>
              <a:t>Afvigelser – overvågning og advarsler</a:t>
            </a:r>
            <a:endParaRPr lang="da-DK" dirty="0"/>
          </a:p>
          <a:p>
            <a:pPr marL="342900" indent="-342900">
              <a:buFont typeface="Arial" panose="020B0604020202020204" pitchFamily="34" charset="0"/>
              <a:buChar char="•"/>
            </a:pPr>
            <a:r>
              <a:rPr lang="da-DK" kern="0" dirty="0"/>
              <a:t>(Automatisering af processer)</a:t>
            </a:r>
          </a:p>
          <a:p>
            <a:pPr marL="342900" indent="-342900">
              <a:buFont typeface="Arial" panose="020B0604020202020204" pitchFamily="34" charset="0"/>
              <a:buChar char="•"/>
            </a:pPr>
            <a:r>
              <a:rPr lang="da-DK" kern="0" dirty="0"/>
              <a:t>(Forudsige vedligehold)</a:t>
            </a:r>
          </a:p>
          <a:p>
            <a:pPr marL="342900" indent="-342900">
              <a:buFont typeface="Arial" panose="020B0604020202020204" pitchFamily="34" charset="0"/>
              <a:buChar char="•"/>
            </a:pPr>
            <a:r>
              <a:rPr lang="da-DK" kern="0" dirty="0"/>
              <a:t>(Producere indhold)</a:t>
            </a:r>
          </a:p>
          <a:p>
            <a:pPr marL="342900" indent="-342900">
              <a:buFont typeface="Arial" panose="020B0604020202020204" pitchFamily="34" charset="0"/>
              <a:buChar char="•"/>
            </a:pPr>
            <a:r>
              <a:rPr lang="da-DK" kern="0" dirty="0"/>
              <a:t>…</a:t>
            </a:r>
          </a:p>
          <a:p>
            <a:endParaRPr lang="da-DK" kern="0" dirty="0"/>
          </a:p>
          <a:p>
            <a:endParaRPr lang="da-DK" kern="0" dirty="0"/>
          </a:p>
          <a:p>
            <a:pPr>
              <a:buFont typeface="Calibri" panose="020F0502020204030204" pitchFamily="34" charset="0"/>
              <a:buNone/>
            </a:pPr>
            <a:endParaRPr lang="da-DK" kern="0" dirty="0"/>
          </a:p>
        </p:txBody>
      </p:sp>
      <p:sp>
        <p:nvSpPr>
          <p:cNvPr id="4" name="Content Placeholder 4">
            <a:extLst>
              <a:ext uri="{FF2B5EF4-FFF2-40B4-BE49-F238E27FC236}">
                <a16:creationId xmlns:a16="http://schemas.microsoft.com/office/drawing/2014/main" id="{87A190EF-55D0-8747-EA68-9D51BF72FB5A}"/>
              </a:ext>
            </a:extLst>
          </p:cNvPr>
          <p:cNvSpPr txBox="1">
            <a:spLocks/>
          </p:cNvSpPr>
          <p:nvPr/>
        </p:nvSpPr>
        <p:spPr bwMode="auto">
          <a:xfrm>
            <a:off x="8182643" y="2132856"/>
            <a:ext cx="3690269" cy="3168352"/>
          </a:xfrm>
          <a:prstGeom prst="rect">
            <a:avLst/>
          </a:prstGeom>
          <a:solidFill>
            <a:schemeClr val="accent3">
              <a:lumMod val="60000"/>
              <a:lumOff val="40000"/>
            </a:schemeClr>
          </a:solidFill>
          <a:ln w="28575">
            <a:solidFill>
              <a:schemeClr val="tx1"/>
            </a:solidFill>
            <a:miter lim="800000"/>
            <a:headEnd/>
            <a:tailEnd/>
          </a:ln>
        </p:spPr>
        <p:txBody>
          <a:bodyPr vert="horz" wrap="square" lIns="108000" tIns="108000" rIns="108000" bIns="108000" numCol="1" anchor="t" anchorCtr="0" compatLnSpc="1">
            <a:prstTxWarp prst="textNoShape">
              <a:avLst/>
            </a:prstTxWarp>
          </a:bodyPr>
          <a:lst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a:lstStyle>
          <a:p>
            <a:r>
              <a:rPr lang="da-DK" b="1" kern="0" dirty="0"/>
              <a:t>Logistik/ledelse:</a:t>
            </a:r>
          </a:p>
          <a:p>
            <a:pPr marL="342900" indent="-342900">
              <a:buFont typeface="Arial" panose="020B0604020202020204" pitchFamily="34" charset="0"/>
              <a:buChar char="•"/>
            </a:pPr>
            <a:r>
              <a:rPr lang="da-DK" kern="0" dirty="0"/>
              <a:t>Udarbejde vagtplaner</a:t>
            </a:r>
          </a:p>
          <a:p>
            <a:pPr marL="342900" indent="-342900">
              <a:buFont typeface="Arial" panose="020B0604020202020204" pitchFamily="34" charset="0"/>
              <a:buChar char="•"/>
            </a:pPr>
            <a:r>
              <a:rPr lang="da-DK" kern="0" dirty="0"/>
              <a:t>Distribuere opgaver</a:t>
            </a:r>
          </a:p>
          <a:p>
            <a:pPr marL="342900" indent="-342900">
              <a:buFont typeface="Arial" panose="020B0604020202020204" pitchFamily="34" charset="0"/>
              <a:buChar char="•"/>
            </a:pPr>
            <a:r>
              <a:rPr lang="da-DK" kern="0" dirty="0"/>
              <a:t>Tilpasse opgaver</a:t>
            </a:r>
          </a:p>
          <a:p>
            <a:pPr marL="342900" indent="-342900">
              <a:buFont typeface="Arial" panose="020B0604020202020204" pitchFamily="34" charset="0"/>
              <a:buChar char="•"/>
            </a:pPr>
            <a:r>
              <a:rPr lang="da-DK" kern="0" dirty="0"/>
              <a:t>Kontrol af afvigelser – overvågning og advarsler</a:t>
            </a:r>
          </a:p>
        </p:txBody>
      </p:sp>
    </p:spTree>
    <p:custDataLst>
      <p:tags r:id="rId1"/>
    </p:custDataLst>
    <p:extLst>
      <p:ext uri="{BB962C8B-B14F-4D97-AF65-F5344CB8AC3E}">
        <p14:creationId xmlns:p14="http://schemas.microsoft.com/office/powerpoint/2010/main" val="812669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546EC-791D-3943-93CE-9E5F0EA69A21}"/>
              </a:ext>
            </a:extLst>
          </p:cNvPr>
          <p:cNvSpPr>
            <a:spLocks noGrp="1"/>
          </p:cNvSpPr>
          <p:nvPr>
            <p:ph type="title"/>
          </p:nvPr>
        </p:nvSpPr>
        <p:spPr>
          <a:xfrm>
            <a:off x="315913" y="228627"/>
            <a:ext cx="11556000" cy="752101"/>
          </a:xfrm>
        </p:spPr>
        <p:txBody>
          <a:bodyPr wrap="square" anchor="ctr">
            <a:normAutofit/>
          </a:bodyPr>
          <a:lstStyle/>
          <a:p>
            <a:r>
              <a:rPr lang="en-DK" dirty="0"/>
              <a:t>AI og arbejdsret</a:t>
            </a:r>
          </a:p>
        </p:txBody>
      </p:sp>
      <p:sp>
        <p:nvSpPr>
          <p:cNvPr id="3" name="Content Placeholder 2">
            <a:extLst>
              <a:ext uri="{FF2B5EF4-FFF2-40B4-BE49-F238E27FC236}">
                <a16:creationId xmlns:a16="http://schemas.microsoft.com/office/drawing/2014/main" id="{DA9A8134-F4C5-5448-8BFE-BF7B1EF0967C}"/>
              </a:ext>
            </a:extLst>
          </p:cNvPr>
          <p:cNvSpPr>
            <a:spLocks noGrp="1"/>
          </p:cNvSpPr>
          <p:nvPr>
            <p:ph idx="1"/>
          </p:nvPr>
        </p:nvSpPr>
        <p:spPr>
          <a:xfrm>
            <a:off x="985838" y="1196752"/>
            <a:ext cx="7196806" cy="4521366"/>
          </a:xfrm>
        </p:spPr>
        <p:txBody>
          <a:bodyPr wrap="square" anchor="t">
            <a:noAutofit/>
          </a:bodyPr>
          <a:lstStyle/>
          <a:p>
            <a:pPr>
              <a:buNone/>
            </a:pPr>
            <a:r>
              <a:rPr lang="en-GB" sz="1800" b="1" dirty="0"/>
              <a:t>Den </a:t>
            </a:r>
            <a:r>
              <a:rPr lang="en-GB" sz="1800" b="1" dirty="0" err="1"/>
              <a:t>almindelige</a:t>
            </a:r>
            <a:r>
              <a:rPr lang="en-GB" sz="1800" b="1" dirty="0"/>
              <a:t> </a:t>
            </a:r>
            <a:r>
              <a:rPr lang="en-GB" sz="1800" b="1" dirty="0" err="1"/>
              <a:t>arbejdsretlige</a:t>
            </a:r>
            <a:r>
              <a:rPr lang="en-GB" sz="1800" b="1" dirty="0"/>
              <a:t> </a:t>
            </a:r>
            <a:r>
              <a:rPr lang="en-GB" sz="1800" b="1" dirty="0" err="1"/>
              <a:t>systematik</a:t>
            </a:r>
            <a:r>
              <a:rPr lang="en-GB" sz="1800" b="1" dirty="0"/>
              <a:t>:</a:t>
            </a:r>
          </a:p>
          <a:p>
            <a:pPr marL="342900" indent="-342900">
              <a:buFont typeface="Arial" panose="020B0604020202020204" pitchFamily="34" charset="0"/>
              <a:buChar char="•"/>
            </a:pPr>
            <a:r>
              <a:rPr lang="en-GB" sz="1800" dirty="0"/>
              <a:t>AI er et </a:t>
            </a:r>
            <a:r>
              <a:rPr lang="en-GB" sz="1800" dirty="0" err="1"/>
              <a:t>ledelsesredskab</a:t>
            </a:r>
            <a:r>
              <a:rPr lang="en-GB" sz="1800" dirty="0"/>
              <a:t> – det ligger </a:t>
            </a:r>
            <a:r>
              <a:rPr lang="en-GB" sz="1800" dirty="0" err="1"/>
              <a:t>indenfor</a:t>
            </a:r>
            <a:r>
              <a:rPr lang="en-GB" sz="1800" dirty="0"/>
              <a:t> </a:t>
            </a:r>
            <a:r>
              <a:rPr lang="en-GB" sz="1800" dirty="0" err="1"/>
              <a:t>ledelsesretten</a:t>
            </a:r>
            <a:endParaRPr lang="en-GB" sz="1800" dirty="0"/>
          </a:p>
          <a:p>
            <a:pPr marL="342900" indent="-342900">
              <a:buFont typeface="Arial" panose="020B0604020202020204" pitchFamily="34" charset="0"/>
              <a:buChar char="•"/>
            </a:pPr>
            <a:r>
              <a:rPr lang="en-GB" sz="1800" dirty="0"/>
              <a:t>Som </a:t>
            </a:r>
            <a:r>
              <a:rPr lang="en-GB" sz="1800" dirty="0" err="1"/>
              <a:t>andre</a:t>
            </a:r>
            <a:r>
              <a:rPr lang="en-GB" sz="1800" dirty="0"/>
              <a:t> </a:t>
            </a:r>
            <a:r>
              <a:rPr lang="en-GB" sz="1800" dirty="0" err="1"/>
              <a:t>ledelsesredskaber</a:t>
            </a:r>
            <a:r>
              <a:rPr lang="en-GB" sz="1800" dirty="0"/>
              <a:t>/</a:t>
            </a:r>
            <a:r>
              <a:rPr lang="en-GB" sz="1800" dirty="0" err="1"/>
              <a:t>beslutninger</a:t>
            </a:r>
            <a:r>
              <a:rPr lang="en-GB" sz="1800" dirty="0"/>
              <a:t>,  </a:t>
            </a:r>
            <a:r>
              <a:rPr lang="en-GB" sz="1800" dirty="0" err="1"/>
              <a:t>dvs</a:t>
            </a:r>
            <a:r>
              <a:rPr lang="en-GB" sz="1800" dirty="0"/>
              <a:t>. </a:t>
            </a:r>
            <a:r>
              <a:rPr lang="en-GB" sz="1800" dirty="0" err="1"/>
              <a:t>indenfor</a:t>
            </a:r>
            <a:r>
              <a:rPr lang="en-GB" sz="1800" dirty="0"/>
              <a:t> </a:t>
            </a:r>
            <a:r>
              <a:rPr lang="en-GB" sz="1800" dirty="0" err="1"/>
              <a:t>ledelsesrettens</a:t>
            </a:r>
            <a:r>
              <a:rPr lang="en-GB" sz="1800" dirty="0"/>
              <a:t> </a:t>
            </a:r>
            <a:r>
              <a:rPr lang="en-GB" sz="1800" dirty="0" err="1"/>
              <a:t>grænser</a:t>
            </a:r>
            <a:endParaRPr lang="en-GB" sz="1800" dirty="0"/>
          </a:p>
          <a:p>
            <a:pPr marL="342900" indent="-342900">
              <a:buFont typeface="Arial" panose="020B0604020202020204" pitchFamily="34" charset="0"/>
              <a:buChar char="•"/>
            </a:pPr>
            <a:r>
              <a:rPr lang="da-DK" sz="1800" dirty="0"/>
              <a:t>Der bør anvendes samme grad af beskyttelse i den digitale verden som i den fysiske verden’ (EU: Rådets konklusioner om kunstig intelligens og EU-Charteret, Oktober 2020)</a:t>
            </a:r>
            <a:endParaRPr lang="en-GB" sz="1800" dirty="0"/>
          </a:p>
          <a:p>
            <a:pPr marL="342900" indent="-342900">
              <a:buFont typeface="Arial" panose="020B0604020202020204" pitchFamily="34" charset="0"/>
              <a:buChar char="•"/>
            </a:pPr>
            <a:r>
              <a:rPr lang="da-DK" sz="1800" dirty="0"/>
              <a:t>Selvom det er AI, er det ikke cowboyland – slet ikke i Danmark. </a:t>
            </a:r>
          </a:p>
          <a:p>
            <a:pPr>
              <a:buNone/>
            </a:pPr>
            <a:r>
              <a:rPr lang="da-DK" sz="1800" b="1" dirty="0"/>
              <a:t>Det betyder:</a:t>
            </a:r>
          </a:p>
          <a:p>
            <a:pPr marL="342900" indent="-342900">
              <a:buFont typeface="Arial" panose="020B0604020202020204" pitchFamily="34" charset="0"/>
              <a:buChar char="•"/>
            </a:pPr>
            <a:r>
              <a:rPr lang="da-DK" sz="1800" dirty="0"/>
              <a:t>De eksisterende arbejdsretlige regelsæt kan langt hen ad vejen anvendes: Ledelsesrettens grænser i lov, overenskomster, arbejdsretlige grundsætninger om f.eks. saglighed og proportionalitet, aftaleret. </a:t>
            </a:r>
          </a:p>
          <a:p>
            <a:pPr marL="774900" lvl="1" indent="-342900"/>
            <a:r>
              <a:rPr lang="en-GB" sz="1800" dirty="0" err="1"/>
              <a:t>Potentielle</a:t>
            </a:r>
            <a:r>
              <a:rPr lang="en-GB" sz="1800" dirty="0"/>
              <a:t> </a:t>
            </a:r>
            <a:r>
              <a:rPr lang="en-GB" sz="1800" dirty="0" err="1"/>
              <a:t>udfordringer</a:t>
            </a:r>
            <a:r>
              <a:rPr lang="en-GB" sz="1800" dirty="0"/>
              <a:t> med </a:t>
            </a:r>
            <a:r>
              <a:rPr lang="en-GB" sz="1800" dirty="0" err="1"/>
              <a:t>eksisterende</a:t>
            </a:r>
            <a:r>
              <a:rPr lang="en-GB" sz="1800" dirty="0"/>
              <a:t> </a:t>
            </a:r>
            <a:r>
              <a:rPr lang="en-GB" sz="1800" dirty="0" err="1"/>
              <a:t>regler</a:t>
            </a:r>
            <a:r>
              <a:rPr lang="en-GB" sz="1800" dirty="0"/>
              <a:t>: </a:t>
            </a:r>
            <a:r>
              <a:rPr lang="en-GB" sz="1800" dirty="0" err="1"/>
              <a:t>Oprindelse</a:t>
            </a:r>
            <a:r>
              <a:rPr lang="en-GB" sz="1800" dirty="0"/>
              <a:t> </a:t>
            </a:r>
            <a:r>
              <a:rPr lang="en-GB" sz="1800" dirty="0" err="1"/>
              <a:t>i</a:t>
            </a:r>
            <a:r>
              <a:rPr lang="en-GB" sz="1800" dirty="0"/>
              <a:t> </a:t>
            </a:r>
            <a:r>
              <a:rPr lang="en-GB" sz="1800" dirty="0" err="1"/>
              <a:t>en</a:t>
            </a:r>
            <a:r>
              <a:rPr lang="en-GB" sz="1800" dirty="0"/>
              <a:t> </a:t>
            </a:r>
            <a:r>
              <a:rPr lang="en-GB" sz="1800" dirty="0" err="1"/>
              <a:t>analog</a:t>
            </a:r>
            <a:r>
              <a:rPr lang="en-GB" sz="1800" dirty="0"/>
              <a:t> </a:t>
            </a:r>
            <a:r>
              <a:rPr lang="en-GB" sz="1800" dirty="0" err="1"/>
              <a:t>virkelighed</a:t>
            </a:r>
            <a:r>
              <a:rPr lang="en-GB" sz="1800" dirty="0"/>
              <a:t> </a:t>
            </a:r>
          </a:p>
          <a:p>
            <a:pPr marL="342900" indent="-342900">
              <a:buFont typeface="Arial" panose="020B0604020202020204" pitchFamily="34" charset="0"/>
              <a:buChar char="•"/>
            </a:pPr>
            <a:r>
              <a:rPr lang="da-DK" sz="1800" dirty="0"/>
              <a:t>Nye AI-regelsæt fra EU.</a:t>
            </a:r>
          </a:p>
        </p:txBody>
      </p:sp>
      <p:pic>
        <p:nvPicPr>
          <p:cNvPr id="3074" name="Picture 2" descr="Vagtplanlægning med kunstig intelligens i ProMark">
            <a:extLst>
              <a:ext uri="{FF2B5EF4-FFF2-40B4-BE49-F238E27FC236}">
                <a16:creationId xmlns:a16="http://schemas.microsoft.com/office/drawing/2014/main" id="{7868ECF9-9CC7-6416-1E02-5920840D03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545" r="14418"/>
          <a:stretch/>
        </p:blipFill>
        <p:spPr bwMode="auto">
          <a:xfrm>
            <a:off x="8304613" y="497605"/>
            <a:ext cx="3478431" cy="3136099"/>
          </a:xfrm>
          <a:prstGeom prst="rect">
            <a:avLst/>
          </a:prstGeom>
          <a:solidFill>
            <a:srgbClr val="FFFFFF"/>
          </a:solidFill>
          <a:ln w="9525">
            <a:noFill/>
            <a:miter lim="800000"/>
            <a:headEnd/>
            <a:tailEnd/>
          </a:ln>
        </p:spPr>
      </p:pic>
      <p:sp>
        <p:nvSpPr>
          <p:cNvPr id="4" name="Date Placeholder 3">
            <a:extLst>
              <a:ext uri="{FF2B5EF4-FFF2-40B4-BE49-F238E27FC236}">
                <a16:creationId xmlns:a16="http://schemas.microsoft.com/office/drawing/2014/main" id="{E86A53A7-7B32-7B42-984F-6B7B7F819278}"/>
              </a:ext>
            </a:extLst>
          </p:cNvPr>
          <p:cNvSpPr>
            <a:spLocks noGrp="1"/>
          </p:cNvSpPr>
          <p:nvPr>
            <p:ph type="dt" sz="half" idx="10"/>
          </p:nvPr>
        </p:nvSpPr>
        <p:spPr/>
        <p:txBody>
          <a:bodyPr/>
          <a:lstStyle/>
          <a:p>
            <a:pPr>
              <a:spcAft>
                <a:spcPts val="600"/>
              </a:spcAft>
            </a:pPr>
            <a:fld id="{202602F7-C1BB-9A43-A539-BBA292EFC46D}" type="datetime1">
              <a:rPr lang="da-DK" smtClean="0"/>
              <a:pPr>
                <a:spcAft>
                  <a:spcPts val="600"/>
                </a:spcAft>
              </a:pPr>
              <a:t>11.09.2024</a:t>
            </a:fld>
            <a:r>
              <a:rPr lang="da-DK"/>
              <a:t>24-09-2021</a:t>
            </a:r>
          </a:p>
        </p:txBody>
      </p:sp>
      <p:pic>
        <p:nvPicPr>
          <p:cNvPr id="5" name="Picture 4" descr="Lucky Luke (figur) - ComicWiki">
            <a:extLst>
              <a:ext uri="{FF2B5EF4-FFF2-40B4-BE49-F238E27FC236}">
                <a16:creationId xmlns:a16="http://schemas.microsoft.com/office/drawing/2014/main" id="{097D2644-870B-3514-6F4A-1D66E15AF5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6341" y="4005064"/>
            <a:ext cx="3486703" cy="165618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04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BF888-9608-A6A6-20F6-420BD17F273E}"/>
              </a:ext>
            </a:extLst>
          </p:cNvPr>
          <p:cNvSpPr>
            <a:spLocks noGrp="1"/>
          </p:cNvSpPr>
          <p:nvPr>
            <p:ph type="title"/>
          </p:nvPr>
        </p:nvSpPr>
        <p:spPr/>
        <p:txBody>
          <a:bodyPr/>
          <a:lstStyle/>
          <a:p>
            <a:r>
              <a:rPr lang="en-DK" dirty="0"/>
              <a:t>I</a:t>
            </a:r>
            <a:r>
              <a:rPr lang="en-GB" dirty="0"/>
              <a:t>n</a:t>
            </a:r>
            <a:r>
              <a:rPr lang="en-DK" dirty="0"/>
              <a:t>dramning: dagens nedslag</a:t>
            </a:r>
          </a:p>
        </p:txBody>
      </p:sp>
      <p:sp>
        <p:nvSpPr>
          <p:cNvPr id="3" name="Content Placeholder 2">
            <a:extLst>
              <a:ext uri="{FF2B5EF4-FFF2-40B4-BE49-F238E27FC236}">
                <a16:creationId xmlns:a16="http://schemas.microsoft.com/office/drawing/2014/main" id="{2AB38C46-3B80-F0B0-BFC8-FFB66B186496}"/>
              </a:ext>
            </a:extLst>
          </p:cNvPr>
          <p:cNvSpPr>
            <a:spLocks noGrp="1"/>
          </p:cNvSpPr>
          <p:nvPr>
            <p:ph idx="1"/>
          </p:nvPr>
        </p:nvSpPr>
        <p:spPr>
          <a:xfrm>
            <a:off x="985838" y="1960079"/>
            <a:ext cx="10725198" cy="3937484"/>
          </a:xfrm>
        </p:spPr>
        <p:txBody>
          <a:bodyPr/>
          <a:lstStyle/>
          <a:p>
            <a:pPr marL="342900" lvl="0" indent="-342900">
              <a:buFont typeface="+mj-lt"/>
              <a:buAutoNum type="arabicParenR"/>
            </a:pPr>
            <a:r>
              <a:rPr lang="da-DK" sz="1800" kern="100" dirty="0">
                <a:effectLst/>
                <a:ea typeface="Aptos" panose="020B0004020202020204" pitchFamily="34" charset="0"/>
                <a:cs typeface="Times New Roman" panose="02020603050405020304" pitchFamily="18" charset="0"/>
              </a:rPr>
              <a:t>Kun brug af AI til ledelse af medarbejdere (ikke alt det andet, som AI også bruges til)</a:t>
            </a:r>
            <a:endParaRPr lang="en-DK" sz="1800" kern="100" dirty="0">
              <a:effectLst/>
              <a:ea typeface="Aptos" panose="020B0004020202020204" pitchFamily="34" charset="0"/>
              <a:cs typeface="Times New Roman" panose="02020603050405020304" pitchFamily="18" charset="0"/>
            </a:endParaRPr>
          </a:p>
          <a:p>
            <a:pPr marL="342900" lvl="0" indent="-342900">
              <a:buFont typeface="+mj-lt"/>
              <a:buAutoNum type="arabicParenR"/>
            </a:pPr>
            <a:r>
              <a:rPr lang="da-DK" sz="1800" kern="100" dirty="0">
                <a:effectLst/>
                <a:ea typeface="Aptos" panose="020B0004020202020204" pitchFamily="34" charset="0"/>
                <a:cs typeface="Times New Roman" panose="02020603050405020304" pitchFamily="18" charset="0"/>
              </a:rPr>
              <a:t>Det handler ikke om, at AI er ondt eller forkert. Vi vil gerne bruge AI og bruge det godt. Det handler om, at vi lærer AI bedre at kende, og at vi får afstemt AI og eksisterende regelsæt (</a:t>
            </a:r>
            <a:r>
              <a:rPr lang="da-DK" sz="1800" kern="100" dirty="0" err="1">
                <a:effectLst/>
                <a:ea typeface="Aptos" panose="020B0004020202020204" pitchFamily="34" charset="0"/>
                <a:cs typeface="Times New Roman" panose="02020603050405020304" pitchFamily="18" charset="0"/>
              </a:rPr>
              <a:t>houserules</a:t>
            </a:r>
            <a:r>
              <a:rPr lang="da-DK" sz="1800" kern="100" dirty="0">
                <a:effectLst/>
                <a:ea typeface="Aptos" panose="020B0004020202020204" pitchFamily="34" charset="0"/>
                <a:cs typeface="Times New Roman" panose="02020603050405020304" pitchFamily="18" charset="0"/>
              </a:rPr>
              <a:t>).</a:t>
            </a:r>
            <a:endParaRPr lang="en-DK" sz="1800" kern="100" dirty="0">
              <a:effectLst/>
              <a:ea typeface="Aptos" panose="020B0004020202020204" pitchFamily="34" charset="0"/>
              <a:cs typeface="Times New Roman" panose="02020603050405020304" pitchFamily="18" charset="0"/>
            </a:endParaRPr>
          </a:p>
          <a:p>
            <a:pPr marL="342900" indent="-342900">
              <a:buFont typeface="+mj-lt"/>
              <a:buAutoNum type="arabicParenR"/>
            </a:pPr>
            <a:r>
              <a:rPr lang="da-DK" sz="1800" kern="100" dirty="0">
                <a:effectLst/>
                <a:ea typeface="Aptos" panose="020B0004020202020204" pitchFamily="34" charset="0"/>
                <a:cs typeface="Times New Roman" panose="02020603050405020304" pitchFamily="18" charset="0"/>
              </a:rPr>
              <a:t>En informerende og beskrivende tilgang.</a:t>
            </a:r>
          </a:p>
          <a:p>
            <a:pPr marL="342900" indent="-342900">
              <a:buFont typeface="+mj-lt"/>
              <a:buAutoNum type="arabicParenR"/>
            </a:pPr>
            <a:r>
              <a:rPr lang="da-DK" sz="1800" kern="100" dirty="0">
                <a:ea typeface="Aptos" panose="020B0004020202020204" pitchFamily="34" charset="0"/>
                <a:cs typeface="Times New Roman" panose="02020603050405020304" pitchFamily="18" charset="0"/>
              </a:rPr>
              <a:t>Vi giver en</a:t>
            </a:r>
            <a:r>
              <a:rPr lang="da-DK" sz="1800" kern="100" dirty="0">
                <a:effectLst/>
                <a:ea typeface="Aptos" panose="020B0004020202020204" pitchFamily="34" charset="0"/>
                <a:cs typeface="Times New Roman" panose="02020603050405020304" pitchFamily="18" charset="0"/>
              </a:rPr>
              <a:t> introduktion til udvalgte emner, som vi har valgt. Man kunne vælge andre/flere</a:t>
            </a:r>
            <a:endParaRPr lang="en-DK" sz="1800" kern="100" dirty="0">
              <a:effectLst/>
              <a:ea typeface="Aptos" panose="020B0004020202020204" pitchFamily="34" charset="0"/>
              <a:cs typeface="Times New Roman" panose="02020603050405020304" pitchFamily="18" charset="0"/>
            </a:endParaRPr>
          </a:p>
          <a:p>
            <a:pPr marL="717750" lvl="1" indent="-285750">
              <a:buFontTx/>
              <a:buChar char="-"/>
            </a:pPr>
            <a:r>
              <a:rPr lang="da-DK" sz="1800" kern="100" dirty="0">
                <a:effectLst/>
                <a:ea typeface="Aptos" panose="020B0004020202020204" pitchFamily="34" charset="0"/>
                <a:cs typeface="Times New Roman" panose="02020603050405020304" pitchFamily="18" charset="0"/>
              </a:rPr>
              <a:t>Ikke en udtømmende gennemgang af alle regler. </a:t>
            </a:r>
          </a:p>
          <a:p>
            <a:pPr marL="717750" lvl="1" indent="-285750">
              <a:buFontTx/>
              <a:buChar char="-"/>
            </a:pPr>
            <a:r>
              <a:rPr lang="da-DK" sz="1800" kern="100" dirty="0">
                <a:ea typeface="Aptos" panose="020B0004020202020204" pitchFamily="34" charset="0"/>
                <a:cs typeface="Times New Roman" panose="02020603050405020304" pitchFamily="18" charset="0"/>
              </a:rPr>
              <a:t>Under hvert emne den samme skabelon:</a:t>
            </a:r>
          </a:p>
          <a:p>
            <a:pPr marL="1041750" lvl="2" indent="-285750">
              <a:buFontTx/>
              <a:buChar char="-"/>
            </a:pPr>
            <a:r>
              <a:rPr lang="da-DK" sz="1800" kern="100" dirty="0">
                <a:effectLst/>
                <a:ea typeface="Aptos" panose="020B0004020202020204" pitchFamily="34" charset="0"/>
                <a:cs typeface="Times New Roman" panose="02020603050405020304" pitchFamily="18" charset="0"/>
              </a:rPr>
              <a:t>Eksempler fra praksis</a:t>
            </a:r>
          </a:p>
          <a:p>
            <a:pPr marL="1041750" lvl="2" indent="-285750">
              <a:buFontTx/>
              <a:buChar char="-"/>
            </a:pPr>
            <a:r>
              <a:rPr lang="da-DK" sz="1800" kern="100" dirty="0">
                <a:ea typeface="Aptos" panose="020B0004020202020204" pitchFamily="34" charset="0"/>
                <a:cs typeface="Times New Roman" panose="02020603050405020304" pitchFamily="18" charset="0"/>
              </a:rPr>
              <a:t>Eksisterende regler – processuelle grænser, materielle grænser</a:t>
            </a:r>
          </a:p>
          <a:p>
            <a:pPr marL="1041750" lvl="2" indent="-285750">
              <a:buFontTx/>
              <a:buChar char="-"/>
            </a:pPr>
            <a:r>
              <a:rPr lang="da-DK" sz="1800" kern="100" dirty="0">
                <a:effectLst/>
                <a:ea typeface="Aptos" panose="020B0004020202020204" pitchFamily="34" charset="0"/>
                <a:cs typeface="Times New Roman" panose="02020603050405020304" pitchFamily="18" charset="0"/>
              </a:rPr>
              <a:t>Hvor kan der være særlige udfordringer, hvor skal vi </a:t>
            </a:r>
            <a:r>
              <a:rPr lang="da-DK" sz="1800" kern="100" dirty="0">
                <a:ea typeface="Aptos" panose="020B0004020202020204" pitchFamily="34" charset="0"/>
                <a:cs typeface="Times New Roman" panose="02020603050405020304" pitchFamily="18" charset="0"/>
              </a:rPr>
              <a:t>læse reglerne i en ny kontekst af AI</a:t>
            </a:r>
            <a:r>
              <a:rPr lang="da-DK" sz="1800" kern="100" dirty="0">
                <a:effectLst/>
                <a:ea typeface="Aptos" panose="020B0004020202020204" pitchFamily="34" charset="0"/>
                <a:cs typeface="Times New Roman" panose="02020603050405020304" pitchFamily="18" charset="0"/>
              </a:rPr>
              <a:t>. </a:t>
            </a:r>
          </a:p>
          <a:p>
            <a:pPr marL="342900" lvl="0" indent="-342900">
              <a:buFont typeface="+mj-lt"/>
              <a:buAutoNum type="arabicParenR"/>
            </a:pPr>
            <a:r>
              <a:rPr lang="da-DK" sz="1800" kern="100" dirty="0">
                <a:ea typeface="Aptos" panose="020B0004020202020204" pitchFamily="34" charset="0"/>
                <a:cs typeface="Times New Roman" panose="02020603050405020304" pitchFamily="18" charset="0"/>
              </a:rPr>
              <a:t>Plads til lidt spørgsmål undervejs. Måske kan vi svare, måske ikke. </a:t>
            </a:r>
            <a:endParaRPr lang="en-DK" sz="1800" kern="100" dirty="0">
              <a:effectLst/>
              <a:ea typeface="Aptos" panose="020B0004020202020204" pitchFamily="34" charset="0"/>
              <a:cs typeface="Times New Roman" panose="02020603050405020304" pitchFamily="18" charset="0"/>
            </a:endParaRPr>
          </a:p>
          <a:p>
            <a:pPr marL="342900" lvl="0" indent="-342900">
              <a:buFont typeface="+mj-lt"/>
              <a:buAutoNum type="arabicParenR"/>
            </a:pPr>
            <a:r>
              <a:rPr lang="da-DK" sz="1800" kern="100" dirty="0">
                <a:effectLst/>
                <a:ea typeface="Aptos" panose="020B0004020202020204" pitchFamily="34" charset="0"/>
                <a:cs typeface="Times New Roman" panose="02020603050405020304" pitchFamily="18" charset="0"/>
              </a:rPr>
              <a:t>Til sidst: udgangsreplikker med egne perspektiver. </a:t>
            </a:r>
            <a:endParaRPr lang="en-DK" sz="1800" kern="100" dirty="0">
              <a:effectLst/>
              <a:ea typeface="Aptos" panose="020B0004020202020204" pitchFamily="34" charset="0"/>
              <a:cs typeface="Times New Roman" panose="02020603050405020304" pitchFamily="18" charset="0"/>
            </a:endParaRPr>
          </a:p>
          <a:p>
            <a:pPr marL="342900" lvl="0" indent="-342900">
              <a:buFont typeface="+mj-lt"/>
              <a:buAutoNum type="arabicParenR"/>
            </a:pPr>
            <a:endParaRPr lang="en-DK" sz="1800" kern="100" dirty="0">
              <a:effectLst/>
              <a:ea typeface="Aptos" panose="020B0004020202020204" pitchFamily="34" charset="0"/>
              <a:cs typeface="Times New Roman" panose="02020603050405020304" pitchFamily="18" charset="0"/>
            </a:endParaRPr>
          </a:p>
          <a:p>
            <a:endParaRPr lang="en-DK" dirty="0"/>
          </a:p>
        </p:txBody>
      </p:sp>
      <p:sp>
        <p:nvSpPr>
          <p:cNvPr id="4" name="Date Placeholder 3">
            <a:extLst>
              <a:ext uri="{FF2B5EF4-FFF2-40B4-BE49-F238E27FC236}">
                <a16:creationId xmlns:a16="http://schemas.microsoft.com/office/drawing/2014/main" id="{8F3E9D56-C2C0-E7E6-93EF-D33C8EB70DA8}"/>
              </a:ext>
            </a:extLst>
          </p:cNvPr>
          <p:cNvSpPr>
            <a:spLocks noGrp="1"/>
          </p:cNvSpPr>
          <p:nvPr>
            <p:ph type="dt" sz="half" idx="10"/>
          </p:nvPr>
        </p:nvSpPr>
        <p:spPr/>
        <p:txBody>
          <a:bodyPr/>
          <a:lstStyle/>
          <a:p>
            <a:fld id="{5FDD079F-B04E-9F4B-87A9-F3B08FB843CA}" type="datetime1">
              <a:rPr lang="da-DK" smtClean="0"/>
              <a:t>11.09.2024</a:t>
            </a:fld>
            <a:r>
              <a:rPr lang="da-DK"/>
              <a:t>11-09-2024</a:t>
            </a:r>
          </a:p>
        </p:txBody>
      </p:sp>
    </p:spTree>
    <p:extLst>
      <p:ext uri="{BB962C8B-B14F-4D97-AF65-F5344CB8AC3E}">
        <p14:creationId xmlns:p14="http://schemas.microsoft.com/office/powerpoint/2010/main" val="758987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FC406-575E-6A6C-F556-40597E7E3D12}"/>
              </a:ext>
            </a:extLst>
          </p:cNvPr>
          <p:cNvSpPr>
            <a:spLocks noGrp="1"/>
          </p:cNvSpPr>
          <p:nvPr>
            <p:ph type="title"/>
          </p:nvPr>
        </p:nvSpPr>
        <p:spPr/>
        <p:txBody>
          <a:bodyPr/>
          <a:lstStyle/>
          <a:p>
            <a:endParaRPr lang="en-DK"/>
          </a:p>
        </p:txBody>
      </p:sp>
      <p:sp>
        <p:nvSpPr>
          <p:cNvPr id="3" name="Content Placeholder 2">
            <a:extLst>
              <a:ext uri="{FF2B5EF4-FFF2-40B4-BE49-F238E27FC236}">
                <a16:creationId xmlns:a16="http://schemas.microsoft.com/office/drawing/2014/main" id="{3B38C972-139B-5E50-94D0-E1F88A592050}"/>
              </a:ext>
            </a:extLst>
          </p:cNvPr>
          <p:cNvSpPr>
            <a:spLocks noGrp="1"/>
          </p:cNvSpPr>
          <p:nvPr>
            <p:ph idx="1"/>
          </p:nvPr>
        </p:nvSpPr>
        <p:spPr/>
        <p:txBody>
          <a:bodyPr/>
          <a:lstStyle/>
          <a:p>
            <a:r>
              <a:rPr lang="da-DK" sz="2000" kern="100" dirty="0">
                <a:effectLst/>
                <a:ea typeface="Aptos" panose="020B0004020202020204" pitchFamily="34" charset="0"/>
                <a:cs typeface="Times New Roman" panose="02020603050405020304" pitchFamily="18" charset="0"/>
              </a:rPr>
              <a:t>14.25-14.45	Nedslag 1: </a:t>
            </a:r>
            <a:r>
              <a:rPr lang="da-DK" sz="2000" b="1" kern="100" dirty="0">
                <a:effectLst/>
                <a:ea typeface="Aptos" panose="020B0004020202020204" pitchFamily="34" charset="0"/>
                <a:cs typeface="Times New Roman" panose="02020603050405020304" pitchFamily="18" charset="0"/>
              </a:rPr>
              <a:t>Overvågning og kontrol v. Morten</a:t>
            </a:r>
            <a:endParaRPr lang="en-DK" sz="2000" kern="100" dirty="0">
              <a:effectLst/>
              <a:ea typeface="Aptos" panose="020B0004020202020204" pitchFamily="34" charset="0"/>
              <a:cs typeface="Times New Roman" panose="02020603050405020304" pitchFamily="18" charset="0"/>
            </a:endParaRPr>
          </a:p>
          <a:p>
            <a:r>
              <a:rPr lang="da-DK" sz="2000" kern="100" dirty="0">
                <a:effectLst/>
                <a:ea typeface="Aptos" panose="020B0004020202020204" pitchFamily="34" charset="0"/>
                <a:cs typeface="Times New Roman" panose="02020603050405020304" pitchFamily="18" charset="0"/>
              </a:rPr>
              <a:t>14.45-15.05	Nedslag 2: </a:t>
            </a:r>
            <a:r>
              <a:rPr lang="da-DK" sz="2000" b="1" kern="100" dirty="0">
                <a:effectLst/>
                <a:ea typeface="Aptos" panose="020B0004020202020204" pitchFamily="34" charset="0"/>
                <a:cs typeface="Times New Roman" panose="02020603050405020304" pitchFamily="18" charset="0"/>
              </a:rPr>
              <a:t>Automatiserede beslutninger v. Dennis</a:t>
            </a:r>
            <a:endParaRPr lang="en-DK" sz="2000" kern="100" dirty="0">
              <a:effectLst/>
              <a:ea typeface="Aptos" panose="020B0004020202020204" pitchFamily="34" charset="0"/>
              <a:cs typeface="Times New Roman" panose="02020603050405020304" pitchFamily="18" charset="0"/>
            </a:endParaRPr>
          </a:p>
          <a:p>
            <a:r>
              <a:rPr lang="da-DK" sz="2000" b="1" kern="100" dirty="0">
                <a:effectLst/>
                <a:ea typeface="Aptos" panose="020B0004020202020204" pitchFamily="34" charset="0"/>
                <a:cs typeface="Times New Roman" panose="02020603050405020304" pitchFamily="18" charset="0"/>
              </a:rPr>
              <a:t>15.05-15.35	PAUSE</a:t>
            </a:r>
            <a:endParaRPr lang="en-DK" sz="2000" kern="100" dirty="0">
              <a:effectLst/>
              <a:ea typeface="Aptos" panose="020B0004020202020204" pitchFamily="34" charset="0"/>
              <a:cs typeface="Times New Roman" panose="02020603050405020304" pitchFamily="18" charset="0"/>
            </a:endParaRPr>
          </a:p>
          <a:p>
            <a:r>
              <a:rPr lang="da-DK" sz="2000" kern="100" dirty="0">
                <a:effectLst/>
                <a:ea typeface="Aptos" panose="020B0004020202020204" pitchFamily="34" charset="0"/>
                <a:cs typeface="Times New Roman" panose="02020603050405020304" pitchFamily="18" charset="0"/>
              </a:rPr>
              <a:t>15.35-15.55	Nedslag 3: </a:t>
            </a:r>
            <a:r>
              <a:rPr lang="da-DK" sz="2000" b="1" kern="100" dirty="0">
                <a:effectLst/>
                <a:ea typeface="Aptos" panose="020B0004020202020204" pitchFamily="34" charset="0"/>
                <a:cs typeface="Times New Roman" panose="02020603050405020304" pitchFamily="18" charset="0"/>
              </a:rPr>
              <a:t>Ligebehandling/forskelsbehandling v. Morten</a:t>
            </a:r>
            <a:endParaRPr lang="en-DK" sz="2000" kern="100" dirty="0">
              <a:effectLst/>
              <a:ea typeface="Aptos" panose="020B0004020202020204" pitchFamily="34" charset="0"/>
              <a:cs typeface="Times New Roman" panose="02020603050405020304" pitchFamily="18" charset="0"/>
            </a:endParaRPr>
          </a:p>
          <a:p>
            <a:r>
              <a:rPr lang="da-DK" sz="2000" kern="100" dirty="0">
                <a:effectLst/>
                <a:ea typeface="Aptos" panose="020B0004020202020204" pitchFamily="34" charset="0"/>
                <a:cs typeface="Times New Roman" panose="02020603050405020304" pitchFamily="18" charset="0"/>
              </a:rPr>
              <a:t>15.55-16.15	Nedslag 4: </a:t>
            </a:r>
            <a:r>
              <a:rPr lang="da-DK" sz="2000" b="1" kern="100" dirty="0">
                <a:effectLst/>
                <a:ea typeface="Aptos" panose="020B0004020202020204" pitchFamily="34" charset="0"/>
                <a:cs typeface="Times New Roman" panose="02020603050405020304" pitchFamily="18" charset="0"/>
              </a:rPr>
              <a:t>Håndhævelse</a:t>
            </a:r>
            <a:r>
              <a:rPr lang="da-DK" sz="2000" kern="100" dirty="0">
                <a:effectLst/>
                <a:ea typeface="Aptos" panose="020B0004020202020204" pitchFamily="34" charset="0"/>
                <a:cs typeface="Times New Roman" panose="02020603050405020304" pitchFamily="18" charset="0"/>
              </a:rPr>
              <a:t> </a:t>
            </a:r>
            <a:r>
              <a:rPr lang="da-DK" sz="2000" b="1" kern="100" dirty="0">
                <a:effectLst/>
                <a:ea typeface="Aptos" panose="020B0004020202020204" pitchFamily="34" charset="0"/>
                <a:cs typeface="Times New Roman" panose="02020603050405020304" pitchFamily="18" charset="0"/>
              </a:rPr>
              <a:t>– bevisbyrde, bevismidler v. Dennis</a:t>
            </a:r>
            <a:endParaRPr lang="en-DK" sz="2000" kern="100" dirty="0">
              <a:effectLst/>
              <a:ea typeface="Aptos" panose="020B0004020202020204" pitchFamily="34" charset="0"/>
              <a:cs typeface="Times New Roman" panose="02020603050405020304" pitchFamily="18" charset="0"/>
            </a:endParaRPr>
          </a:p>
          <a:p>
            <a:r>
              <a:rPr lang="da-DK" sz="2000" kern="100" dirty="0">
                <a:effectLst/>
                <a:ea typeface="Aptos" panose="020B0004020202020204" pitchFamily="34" charset="0"/>
                <a:cs typeface="Times New Roman" panose="02020603050405020304" pitchFamily="18" charset="0"/>
              </a:rPr>
              <a:t> 16.15-16.35	Hvad er på vej </a:t>
            </a:r>
            <a:r>
              <a:rPr lang="da-DK" sz="2000" b="1" kern="100" dirty="0">
                <a:effectLst/>
                <a:ea typeface="Aptos" panose="020B0004020202020204" pitchFamily="34" charset="0"/>
                <a:cs typeface="Times New Roman" panose="02020603050405020304" pitchFamily="18" charset="0"/>
              </a:rPr>
              <a:t>fra EU</a:t>
            </a:r>
            <a:r>
              <a:rPr lang="da-DK" sz="2000" kern="100" dirty="0">
                <a:effectLst/>
                <a:ea typeface="Aptos" panose="020B0004020202020204" pitchFamily="34" charset="0"/>
                <a:cs typeface="Times New Roman" panose="02020603050405020304" pitchFamily="18" charset="0"/>
              </a:rPr>
              <a:t> v. </a:t>
            </a:r>
            <a:r>
              <a:rPr lang="da-DK" sz="2000" b="1" kern="100" dirty="0">
                <a:effectLst/>
                <a:ea typeface="Aptos" panose="020B0004020202020204" pitchFamily="34" charset="0"/>
                <a:cs typeface="Times New Roman" panose="02020603050405020304" pitchFamily="18" charset="0"/>
              </a:rPr>
              <a:t>Natalie</a:t>
            </a:r>
            <a:endParaRPr lang="en-DK" sz="2000" kern="100" dirty="0">
              <a:effectLst/>
              <a:ea typeface="Aptos" panose="020B0004020202020204" pitchFamily="34" charset="0"/>
              <a:cs typeface="Times New Roman" panose="02020603050405020304" pitchFamily="18" charset="0"/>
            </a:endParaRPr>
          </a:p>
          <a:p>
            <a:endParaRPr lang="en-DK" dirty="0"/>
          </a:p>
        </p:txBody>
      </p:sp>
      <p:sp>
        <p:nvSpPr>
          <p:cNvPr id="4" name="Date Placeholder 3">
            <a:extLst>
              <a:ext uri="{FF2B5EF4-FFF2-40B4-BE49-F238E27FC236}">
                <a16:creationId xmlns:a16="http://schemas.microsoft.com/office/drawing/2014/main" id="{B86958C0-3921-E075-7C6D-3FB6D5AE6182}"/>
              </a:ext>
            </a:extLst>
          </p:cNvPr>
          <p:cNvSpPr>
            <a:spLocks noGrp="1"/>
          </p:cNvSpPr>
          <p:nvPr>
            <p:ph type="dt" sz="half" idx="10"/>
          </p:nvPr>
        </p:nvSpPr>
        <p:spPr/>
        <p:txBody>
          <a:bodyPr/>
          <a:lstStyle/>
          <a:p>
            <a:fld id="{4A98D9FE-2769-AB42-BA76-A3E5987A8461}" type="datetime1">
              <a:rPr lang="da-DK" smtClean="0"/>
              <a:t>11.09.2024</a:t>
            </a:fld>
            <a:r>
              <a:rPr lang="da-DK"/>
              <a:t>11-09-2024</a:t>
            </a:r>
          </a:p>
        </p:txBody>
      </p:sp>
    </p:spTree>
    <p:extLst>
      <p:ext uri="{BB962C8B-B14F-4D97-AF65-F5344CB8AC3E}">
        <p14:creationId xmlns:p14="http://schemas.microsoft.com/office/powerpoint/2010/main" val="2729281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a-DK" dirty="0"/>
              <a:t>Kunstig intelligens og arbejdsret </a:t>
            </a:r>
          </a:p>
        </p:txBody>
      </p:sp>
      <p:sp>
        <p:nvSpPr>
          <p:cNvPr id="5" name="Content Placeholder 4"/>
          <p:cNvSpPr>
            <a:spLocks noGrp="1"/>
          </p:cNvSpPr>
          <p:nvPr>
            <p:ph idx="1"/>
          </p:nvPr>
        </p:nvSpPr>
        <p:spPr/>
        <p:txBody>
          <a:bodyPr/>
          <a:lstStyle/>
          <a:p>
            <a:r>
              <a:rPr lang="da-DK" sz="1800" kern="100" dirty="0">
                <a:effectLst/>
                <a:ea typeface="Aptos" panose="020B0004020202020204" pitchFamily="34" charset="0"/>
                <a:cs typeface="Times New Roman" panose="02020603050405020304" pitchFamily="18" charset="0"/>
              </a:rPr>
              <a:t>14.05-14.25	</a:t>
            </a:r>
            <a:r>
              <a:rPr lang="da-DK" sz="1800" b="1" kern="100" dirty="0">
                <a:effectLst/>
                <a:ea typeface="Aptos" panose="020B0004020202020204" pitchFamily="34" charset="0"/>
                <a:cs typeface="Times New Roman" panose="02020603050405020304" pitchFamily="18" charset="0"/>
              </a:rPr>
              <a:t>Introduktion</a:t>
            </a:r>
            <a:r>
              <a:rPr lang="da-DK" sz="1800" kern="100" dirty="0">
                <a:effectLst/>
                <a:ea typeface="Aptos" panose="020B0004020202020204" pitchFamily="34" charset="0"/>
                <a:cs typeface="Times New Roman" panose="02020603050405020304" pitchFamily="18" charset="0"/>
              </a:rPr>
              <a:t> til tema og format v </a:t>
            </a:r>
            <a:r>
              <a:rPr lang="da-DK" sz="1800" b="1" kern="100" dirty="0">
                <a:effectLst/>
                <a:ea typeface="Aptos" panose="020B0004020202020204" pitchFamily="34" charset="0"/>
                <a:cs typeface="Times New Roman" panose="02020603050405020304" pitchFamily="18" charset="0"/>
              </a:rPr>
              <a:t>Natalie</a:t>
            </a:r>
            <a:r>
              <a:rPr lang="da-DK" sz="1800" kern="100" dirty="0">
                <a:effectLst/>
                <a:ea typeface="Aptos" panose="020B0004020202020204" pitchFamily="34" charset="0"/>
                <a:cs typeface="Times New Roman" panose="02020603050405020304" pitchFamily="18" charset="0"/>
              </a:rPr>
              <a:t>  </a:t>
            </a:r>
            <a:endParaRPr lang="en-DK" sz="1800" kern="100" dirty="0">
              <a:effectLst/>
              <a:ea typeface="Aptos" panose="020B0004020202020204" pitchFamily="34" charset="0"/>
              <a:cs typeface="Times New Roman" panose="02020603050405020304" pitchFamily="18" charset="0"/>
            </a:endParaRPr>
          </a:p>
          <a:p>
            <a:r>
              <a:rPr lang="da-DK" sz="1800" kern="100" dirty="0">
                <a:effectLst/>
                <a:ea typeface="Aptos" panose="020B0004020202020204" pitchFamily="34" charset="0"/>
                <a:cs typeface="Times New Roman" panose="02020603050405020304" pitchFamily="18" charset="0"/>
              </a:rPr>
              <a:t>14.25-14.45	Nedslag 1: </a:t>
            </a:r>
            <a:r>
              <a:rPr lang="da-DK" sz="1800" b="1" kern="100" dirty="0">
                <a:effectLst/>
                <a:ea typeface="Aptos" panose="020B0004020202020204" pitchFamily="34" charset="0"/>
                <a:cs typeface="Times New Roman" panose="02020603050405020304" pitchFamily="18" charset="0"/>
              </a:rPr>
              <a:t>Overvågning og kontrol v. Morten</a:t>
            </a:r>
            <a:endParaRPr lang="en-DK" sz="1800" kern="100" dirty="0">
              <a:effectLst/>
              <a:ea typeface="Aptos" panose="020B0004020202020204" pitchFamily="34" charset="0"/>
              <a:cs typeface="Times New Roman" panose="02020603050405020304" pitchFamily="18" charset="0"/>
            </a:endParaRPr>
          </a:p>
          <a:p>
            <a:r>
              <a:rPr lang="da-DK" sz="1800" kern="100" dirty="0">
                <a:effectLst/>
                <a:ea typeface="Aptos" panose="020B0004020202020204" pitchFamily="34" charset="0"/>
                <a:cs typeface="Times New Roman" panose="02020603050405020304" pitchFamily="18" charset="0"/>
              </a:rPr>
              <a:t>14.45-15.05	Nedslag 2: </a:t>
            </a:r>
            <a:r>
              <a:rPr lang="da-DK" sz="1800" b="1" kern="100" dirty="0">
                <a:effectLst/>
                <a:ea typeface="Aptos" panose="020B0004020202020204" pitchFamily="34" charset="0"/>
                <a:cs typeface="Times New Roman" panose="02020603050405020304" pitchFamily="18" charset="0"/>
              </a:rPr>
              <a:t>Automatiserede beslutninger v. Dennis</a:t>
            </a:r>
            <a:endParaRPr lang="en-DK" sz="1800" kern="100" dirty="0">
              <a:effectLst/>
              <a:ea typeface="Aptos" panose="020B0004020202020204" pitchFamily="34" charset="0"/>
              <a:cs typeface="Times New Roman" panose="02020603050405020304" pitchFamily="18" charset="0"/>
            </a:endParaRPr>
          </a:p>
          <a:p>
            <a:r>
              <a:rPr lang="da-DK" sz="1800" b="1" kern="100" dirty="0">
                <a:effectLst/>
                <a:ea typeface="Aptos" panose="020B0004020202020204" pitchFamily="34" charset="0"/>
                <a:cs typeface="Times New Roman" panose="02020603050405020304" pitchFamily="18" charset="0"/>
              </a:rPr>
              <a:t>15.05-15.35	PAUSE</a:t>
            </a:r>
            <a:endParaRPr lang="en-DK" sz="1800" kern="100" dirty="0">
              <a:effectLst/>
              <a:ea typeface="Aptos" panose="020B0004020202020204" pitchFamily="34" charset="0"/>
              <a:cs typeface="Times New Roman" panose="02020603050405020304" pitchFamily="18" charset="0"/>
            </a:endParaRPr>
          </a:p>
          <a:p>
            <a:r>
              <a:rPr lang="da-DK" sz="1800" kern="100" dirty="0">
                <a:effectLst/>
                <a:ea typeface="Aptos" panose="020B0004020202020204" pitchFamily="34" charset="0"/>
                <a:cs typeface="Times New Roman" panose="02020603050405020304" pitchFamily="18" charset="0"/>
              </a:rPr>
              <a:t>15.35-15.55	Nedslag 3: </a:t>
            </a:r>
            <a:r>
              <a:rPr lang="da-DK" sz="1800" b="1" kern="100" dirty="0">
                <a:effectLst/>
                <a:ea typeface="Aptos" panose="020B0004020202020204" pitchFamily="34" charset="0"/>
                <a:cs typeface="Times New Roman" panose="02020603050405020304" pitchFamily="18" charset="0"/>
              </a:rPr>
              <a:t>Ligebehandling/forskelsbehandling v. Morten</a:t>
            </a:r>
            <a:endParaRPr lang="en-DK" sz="1800" kern="100" dirty="0">
              <a:effectLst/>
              <a:ea typeface="Aptos" panose="020B0004020202020204" pitchFamily="34" charset="0"/>
              <a:cs typeface="Times New Roman" panose="02020603050405020304" pitchFamily="18" charset="0"/>
            </a:endParaRPr>
          </a:p>
          <a:p>
            <a:r>
              <a:rPr lang="da-DK" sz="1800" kern="100" dirty="0">
                <a:effectLst/>
                <a:ea typeface="Aptos" panose="020B0004020202020204" pitchFamily="34" charset="0"/>
                <a:cs typeface="Times New Roman" panose="02020603050405020304" pitchFamily="18" charset="0"/>
              </a:rPr>
              <a:t>15.55-16.15	Nedslag 4: </a:t>
            </a:r>
            <a:r>
              <a:rPr lang="da-DK" sz="1800" b="1" kern="100" dirty="0">
                <a:effectLst/>
                <a:ea typeface="Aptos" panose="020B0004020202020204" pitchFamily="34" charset="0"/>
                <a:cs typeface="Times New Roman" panose="02020603050405020304" pitchFamily="18" charset="0"/>
              </a:rPr>
              <a:t>Håndhævelse</a:t>
            </a:r>
            <a:r>
              <a:rPr lang="da-DK" sz="1800" kern="100" dirty="0">
                <a:effectLst/>
                <a:ea typeface="Aptos" panose="020B0004020202020204" pitchFamily="34" charset="0"/>
                <a:cs typeface="Times New Roman" panose="02020603050405020304" pitchFamily="18" charset="0"/>
              </a:rPr>
              <a:t> </a:t>
            </a:r>
            <a:r>
              <a:rPr lang="da-DK" sz="1800" b="1" kern="100" dirty="0">
                <a:effectLst/>
                <a:ea typeface="Aptos" panose="020B0004020202020204" pitchFamily="34" charset="0"/>
                <a:cs typeface="Times New Roman" panose="02020603050405020304" pitchFamily="18" charset="0"/>
              </a:rPr>
              <a:t>– bevisbyrde, bevismidler v. Dennis</a:t>
            </a:r>
            <a:endParaRPr lang="en-DK" sz="1800" kern="100" dirty="0">
              <a:effectLst/>
              <a:ea typeface="Aptos" panose="020B0004020202020204" pitchFamily="34" charset="0"/>
              <a:cs typeface="Times New Roman" panose="02020603050405020304" pitchFamily="18" charset="0"/>
            </a:endParaRPr>
          </a:p>
          <a:p>
            <a:r>
              <a:rPr lang="da-DK" sz="1800" kern="100" dirty="0">
                <a:effectLst/>
                <a:ea typeface="Aptos" panose="020B0004020202020204" pitchFamily="34" charset="0"/>
                <a:cs typeface="Times New Roman" panose="02020603050405020304" pitchFamily="18" charset="0"/>
              </a:rPr>
              <a:t> 16.15-16.35	Hvad er på vej </a:t>
            </a:r>
            <a:r>
              <a:rPr lang="da-DK" sz="1800" b="1" kern="100" dirty="0">
                <a:effectLst/>
                <a:ea typeface="Aptos" panose="020B0004020202020204" pitchFamily="34" charset="0"/>
                <a:cs typeface="Times New Roman" panose="02020603050405020304" pitchFamily="18" charset="0"/>
              </a:rPr>
              <a:t>fra EU</a:t>
            </a:r>
            <a:r>
              <a:rPr lang="da-DK" sz="1800" kern="100" dirty="0">
                <a:effectLst/>
                <a:ea typeface="Aptos" panose="020B0004020202020204" pitchFamily="34" charset="0"/>
                <a:cs typeface="Times New Roman" panose="02020603050405020304" pitchFamily="18" charset="0"/>
              </a:rPr>
              <a:t> v. </a:t>
            </a:r>
            <a:r>
              <a:rPr lang="da-DK" sz="1800" b="1" kern="100" dirty="0">
                <a:effectLst/>
                <a:ea typeface="Aptos" panose="020B0004020202020204" pitchFamily="34" charset="0"/>
                <a:cs typeface="Times New Roman" panose="02020603050405020304" pitchFamily="18" charset="0"/>
              </a:rPr>
              <a:t>Natalie</a:t>
            </a:r>
            <a:endParaRPr lang="en-DK" sz="1800" kern="100" dirty="0">
              <a:effectLst/>
              <a:ea typeface="Aptos" panose="020B0004020202020204" pitchFamily="34" charset="0"/>
              <a:cs typeface="Times New Roman" panose="02020603050405020304" pitchFamily="18" charset="0"/>
            </a:endParaRPr>
          </a:p>
          <a:p>
            <a:r>
              <a:rPr lang="da-DK" sz="1800" kern="100" dirty="0">
                <a:effectLst/>
                <a:ea typeface="Aptos" panose="020B0004020202020204" pitchFamily="34" charset="0"/>
                <a:cs typeface="Times New Roman" panose="02020603050405020304" pitchFamily="18" charset="0"/>
              </a:rPr>
              <a:t> 16.35-16.50	</a:t>
            </a:r>
            <a:r>
              <a:rPr lang="da-DK" sz="1800" b="1" kern="100" dirty="0">
                <a:effectLst/>
                <a:ea typeface="Aptos" panose="020B0004020202020204" pitchFamily="34" charset="0"/>
                <a:cs typeface="Times New Roman" panose="02020603050405020304" pitchFamily="18" charset="0"/>
              </a:rPr>
              <a:t>Udgangsreplikker</a:t>
            </a:r>
            <a:r>
              <a:rPr lang="da-DK" sz="1800" kern="100" dirty="0">
                <a:effectLst/>
                <a:ea typeface="Aptos" panose="020B0004020202020204" pitchFamily="34" charset="0"/>
                <a:cs typeface="Times New Roman" panose="02020603050405020304" pitchFamily="18" charset="0"/>
              </a:rPr>
              <a:t> v. Morten, Dennis og Natalie</a:t>
            </a:r>
            <a:endParaRPr lang="en-DK" sz="1800" kern="100" dirty="0">
              <a:effectLst/>
              <a:ea typeface="Aptos" panose="020B0004020202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813365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BE194-8977-CEEA-C347-4FF15A2D6EE0}"/>
              </a:ext>
            </a:extLst>
          </p:cNvPr>
          <p:cNvSpPr>
            <a:spLocks noGrp="1"/>
          </p:cNvSpPr>
          <p:nvPr>
            <p:ph type="title"/>
          </p:nvPr>
        </p:nvSpPr>
        <p:spPr/>
        <p:txBody>
          <a:bodyPr/>
          <a:lstStyle/>
          <a:p>
            <a:r>
              <a:rPr lang="en-DK" dirty="0"/>
              <a:t>Vi elsker digitalisering</a:t>
            </a:r>
          </a:p>
        </p:txBody>
      </p:sp>
      <p:pic>
        <p:nvPicPr>
          <p:cNvPr id="6" name="Content Placeholder 5" descr="A couple of women holding flags&#10;&#10;Description automatically generated">
            <a:extLst>
              <a:ext uri="{FF2B5EF4-FFF2-40B4-BE49-F238E27FC236}">
                <a16:creationId xmlns:a16="http://schemas.microsoft.com/office/drawing/2014/main" id="{1C5D8F10-DBF9-42CC-665B-A979FDBD2D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4763" y="1916832"/>
            <a:ext cx="5815355" cy="3888432"/>
          </a:xfrm>
        </p:spPr>
      </p:pic>
      <p:sp>
        <p:nvSpPr>
          <p:cNvPr id="4" name="Date Placeholder 3">
            <a:extLst>
              <a:ext uri="{FF2B5EF4-FFF2-40B4-BE49-F238E27FC236}">
                <a16:creationId xmlns:a16="http://schemas.microsoft.com/office/drawing/2014/main" id="{0450EB9E-039E-960E-9B9C-54573D0A7EB8}"/>
              </a:ext>
            </a:extLst>
          </p:cNvPr>
          <p:cNvSpPr>
            <a:spLocks noGrp="1"/>
          </p:cNvSpPr>
          <p:nvPr>
            <p:ph type="dt" sz="half" idx="10"/>
          </p:nvPr>
        </p:nvSpPr>
        <p:spPr/>
        <p:txBody>
          <a:bodyPr/>
          <a:lstStyle/>
          <a:p>
            <a:fld id="{B66AAF16-4ABA-B248-9894-572160405B5F}" type="datetime1">
              <a:rPr lang="da-DK" smtClean="0"/>
              <a:t>11.09.2024</a:t>
            </a:fld>
            <a:r>
              <a:rPr lang="da-DK"/>
              <a:t>11-09-2024</a:t>
            </a:r>
          </a:p>
        </p:txBody>
      </p:sp>
      <p:pic>
        <p:nvPicPr>
          <p:cNvPr id="8" name="Picture 7" descr="A cartoon of a person with his hands up&#10;&#10;Description automatically generated">
            <a:extLst>
              <a:ext uri="{FF2B5EF4-FFF2-40B4-BE49-F238E27FC236}">
                <a16:creationId xmlns:a16="http://schemas.microsoft.com/office/drawing/2014/main" id="{5705471E-FF5C-FFD7-5B69-2CE1687A19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8628" y="676425"/>
            <a:ext cx="3030637" cy="5328592"/>
          </a:xfrm>
          <a:prstGeom prst="rect">
            <a:avLst/>
          </a:prstGeom>
        </p:spPr>
      </p:pic>
    </p:spTree>
    <p:extLst>
      <p:ext uri="{BB962C8B-B14F-4D97-AF65-F5344CB8AC3E}">
        <p14:creationId xmlns:p14="http://schemas.microsoft.com/office/powerpoint/2010/main" val="1749963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5913" y="149115"/>
            <a:ext cx="11557000" cy="1309328"/>
          </a:xfrm>
        </p:spPr>
        <p:txBody>
          <a:bodyPr wrap="square" anchor="b">
            <a:normAutofit/>
          </a:bodyPr>
          <a:lstStyle/>
          <a:p>
            <a:r>
              <a:rPr lang="da-DK" dirty="0"/>
              <a:t>Digitalisering i Danmark</a:t>
            </a:r>
          </a:p>
        </p:txBody>
      </p:sp>
      <p:pic>
        <p:nvPicPr>
          <p:cNvPr id="2" name="Content Placeholder 1" descr="A graph of a number of data&#10;&#10;Description automatically generated with medium confidence">
            <a:extLst>
              <a:ext uri="{FF2B5EF4-FFF2-40B4-BE49-F238E27FC236}">
                <a16:creationId xmlns:a16="http://schemas.microsoft.com/office/drawing/2014/main" id="{02EE01AB-FF5D-3EB0-7B72-C52C2F371EF9}"/>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65820" y="1916832"/>
            <a:ext cx="7994894" cy="3937484"/>
          </a:xfrm>
          <a:prstGeom prst="rect">
            <a:avLst/>
          </a:prstGeom>
          <a:noFill/>
        </p:spPr>
      </p:pic>
      <p:sp>
        <p:nvSpPr>
          <p:cNvPr id="4" name="Content Placeholder 4">
            <a:extLst>
              <a:ext uri="{FF2B5EF4-FFF2-40B4-BE49-F238E27FC236}">
                <a16:creationId xmlns:a16="http://schemas.microsoft.com/office/drawing/2014/main" id="{0BFC5CAA-8216-E690-0EDB-D013241CE154}"/>
              </a:ext>
            </a:extLst>
          </p:cNvPr>
          <p:cNvSpPr txBox="1">
            <a:spLocks/>
          </p:cNvSpPr>
          <p:nvPr/>
        </p:nvSpPr>
        <p:spPr bwMode="auto">
          <a:xfrm>
            <a:off x="8942089" y="2528900"/>
            <a:ext cx="3128988" cy="332541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a:lstStyle>
          <a:p>
            <a:r>
              <a:rPr lang="en-GB" kern="0" dirty="0" err="1"/>
              <a:t>Danmark</a:t>
            </a:r>
            <a:r>
              <a:rPr lang="en-GB" kern="0" dirty="0"/>
              <a:t> er god </a:t>
            </a:r>
            <a:r>
              <a:rPr lang="en-GB" kern="0" dirty="0" err="1"/>
              <a:t>til</a:t>
            </a:r>
            <a:r>
              <a:rPr lang="en-GB" kern="0" dirty="0"/>
              <a:t> </a:t>
            </a:r>
            <a:r>
              <a:rPr lang="en-GB" kern="0" dirty="0" err="1"/>
              <a:t>digitalisering</a:t>
            </a:r>
            <a:r>
              <a:rPr lang="en-GB" kern="0" dirty="0"/>
              <a:t> – vi </a:t>
            </a:r>
            <a:r>
              <a:rPr lang="en-GB" kern="0" dirty="0" err="1"/>
              <a:t>vil</a:t>
            </a:r>
            <a:r>
              <a:rPr lang="en-GB" kern="0" dirty="0"/>
              <a:t> have mere </a:t>
            </a:r>
            <a:r>
              <a:rPr lang="en-GB" kern="0" dirty="0" err="1"/>
              <a:t>af</a:t>
            </a:r>
            <a:r>
              <a:rPr lang="en-GB" kern="0" dirty="0"/>
              <a:t> det</a:t>
            </a:r>
          </a:p>
          <a:p>
            <a:endParaRPr lang="en-GB" kern="0" dirty="0"/>
          </a:p>
          <a:p>
            <a:r>
              <a:rPr lang="en-GB" kern="0" dirty="0"/>
              <a:t>’</a:t>
            </a:r>
            <a:r>
              <a:rPr lang="en-GB" kern="0" dirty="0" err="1"/>
              <a:t>Aftale</a:t>
            </a:r>
            <a:r>
              <a:rPr lang="en-GB" kern="0" dirty="0"/>
              <a:t> om </a:t>
            </a:r>
            <a:r>
              <a:rPr lang="en-GB" kern="0" dirty="0" err="1"/>
              <a:t>en</a:t>
            </a:r>
            <a:r>
              <a:rPr lang="en-GB" kern="0" dirty="0"/>
              <a:t> </a:t>
            </a:r>
            <a:r>
              <a:rPr lang="en-GB" kern="0" dirty="0" err="1"/>
              <a:t>ambitiøs</a:t>
            </a:r>
            <a:r>
              <a:rPr lang="en-GB" kern="0" dirty="0"/>
              <a:t> </a:t>
            </a:r>
            <a:r>
              <a:rPr lang="en-GB" kern="0" dirty="0" err="1"/>
              <a:t>og</a:t>
            </a:r>
            <a:r>
              <a:rPr lang="en-GB" kern="0" dirty="0"/>
              <a:t> </a:t>
            </a:r>
            <a:r>
              <a:rPr lang="en-GB" kern="0" dirty="0" err="1"/>
              <a:t>ansvarlig</a:t>
            </a:r>
            <a:r>
              <a:rPr lang="en-GB" kern="0" dirty="0"/>
              <a:t> strategi for </a:t>
            </a:r>
            <a:r>
              <a:rPr lang="en-GB" kern="0" dirty="0" err="1"/>
              <a:t>Danmarks</a:t>
            </a:r>
            <a:r>
              <a:rPr lang="en-GB" kern="0" dirty="0"/>
              <a:t> </a:t>
            </a:r>
            <a:r>
              <a:rPr lang="en-GB" kern="0" dirty="0" err="1"/>
              <a:t>digitale</a:t>
            </a:r>
            <a:r>
              <a:rPr lang="en-GB" kern="0" dirty="0"/>
              <a:t> </a:t>
            </a:r>
            <a:r>
              <a:rPr lang="en-GB" kern="0" dirty="0" err="1"/>
              <a:t>udvikling</a:t>
            </a:r>
            <a:r>
              <a:rPr lang="en-GB" kern="0" dirty="0"/>
              <a:t>’ 8. </a:t>
            </a:r>
            <a:r>
              <a:rPr lang="en-GB" kern="0" dirty="0" err="1"/>
              <a:t>februar</a:t>
            </a:r>
            <a:r>
              <a:rPr lang="en-GB" kern="0" dirty="0"/>
              <a:t> 2024:</a:t>
            </a:r>
          </a:p>
        </p:txBody>
      </p:sp>
      <p:pic>
        <p:nvPicPr>
          <p:cNvPr id="6" name="Picture 5" descr="A close-up of a text&#10;&#10;Description automatically generated">
            <a:extLst>
              <a:ext uri="{FF2B5EF4-FFF2-40B4-BE49-F238E27FC236}">
                <a16:creationId xmlns:a16="http://schemas.microsoft.com/office/drawing/2014/main" id="{C1FEA42F-2FDA-BE3C-3E5D-BE5D88327D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275065">
            <a:off x="3188730" y="4164661"/>
            <a:ext cx="7772400" cy="1356089"/>
          </a:xfrm>
          <a:prstGeom prst="rect">
            <a:avLst/>
          </a:prstGeom>
        </p:spPr>
      </p:pic>
    </p:spTree>
    <p:custDataLst>
      <p:tags r:id="rId1"/>
    </p:custDataLst>
    <p:extLst>
      <p:ext uri="{BB962C8B-B14F-4D97-AF65-F5344CB8AC3E}">
        <p14:creationId xmlns:p14="http://schemas.microsoft.com/office/powerpoint/2010/main" val="195889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9B543-3490-2A1A-C7E3-F98E2F3CB2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0DAEF5-5443-8D9D-B26C-B753B2E458DB}"/>
              </a:ext>
            </a:extLst>
          </p:cNvPr>
          <p:cNvSpPr>
            <a:spLocks noGrp="1"/>
          </p:cNvSpPr>
          <p:nvPr>
            <p:ph type="title"/>
          </p:nvPr>
        </p:nvSpPr>
        <p:spPr/>
        <p:txBody>
          <a:bodyPr/>
          <a:lstStyle/>
          <a:p>
            <a:r>
              <a:rPr lang="da-DK" dirty="0"/>
              <a:t>'ansvarlig’ brug af AI</a:t>
            </a:r>
            <a:endParaRPr lang="en-DK" dirty="0"/>
          </a:p>
        </p:txBody>
      </p:sp>
      <p:pic>
        <p:nvPicPr>
          <p:cNvPr id="6" name="Content Placeholder 5" descr="A couple of women holding flags&#10;&#10;Description automatically generated">
            <a:extLst>
              <a:ext uri="{FF2B5EF4-FFF2-40B4-BE49-F238E27FC236}">
                <a16:creationId xmlns:a16="http://schemas.microsoft.com/office/drawing/2014/main" id="{DB7FB4E8-6F17-0ABA-3BE1-AB29EC07939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38628" y="175208"/>
            <a:ext cx="2250179" cy="1504580"/>
          </a:xfrm>
        </p:spPr>
      </p:pic>
      <p:sp>
        <p:nvSpPr>
          <p:cNvPr id="4" name="Date Placeholder 3">
            <a:extLst>
              <a:ext uri="{FF2B5EF4-FFF2-40B4-BE49-F238E27FC236}">
                <a16:creationId xmlns:a16="http://schemas.microsoft.com/office/drawing/2014/main" id="{8568FB5A-4B6D-98AD-8D79-579080905580}"/>
              </a:ext>
            </a:extLst>
          </p:cNvPr>
          <p:cNvSpPr>
            <a:spLocks noGrp="1"/>
          </p:cNvSpPr>
          <p:nvPr>
            <p:ph type="dt" sz="half" idx="10"/>
          </p:nvPr>
        </p:nvSpPr>
        <p:spPr/>
        <p:txBody>
          <a:bodyPr/>
          <a:lstStyle/>
          <a:p>
            <a:fld id="{B66AAF16-4ABA-B248-9894-572160405B5F}" type="datetime1">
              <a:rPr lang="da-DK" smtClean="0"/>
              <a:t>11.09.2024</a:t>
            </a:fld>
            <a:r>
              <a:rPr lang="da-DK"/>
              <a:t>11-09-2024</a:t>
            </a:r>
          </a:p>
        </p:txBody>
      </p:sp>
      <p:pic>
        <p:nvPicPr>
          <p:cNvPr id="8" name="Picture 7" descr="A cartoon of a person with his hands up&#10;&#10;Description automatically generated">
            <a:extLst>
              <a:ext uri="{FF2B5EF4-FFF2-40B4-BE49-F238E27FC236}">
                <a16:creationId xmlns:a16="http://schemas.microsoft.com/office/drawing/2014/main" id="{A6C6C799-61D7-8018-8758-B963B9A0C4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31510" y="175208"/>
            <a:ext cx="1377532" cy="2422034"/>
          </a:xfrm>
          <a:prstGeom prst="rect">
            <a:avLst/>
          </a:prstGeom>
        </p:spPr>
      </p:pic>
      <p:pic>
        <p:nvPicPr>
          <p:cNvPr id="5" name="Picture 4" descr="A blue and white sign with text&#10;&#10;Description automatically generated">
            <a:extLst>
              <a:ext uri="{FF2B5EF4-FFF2-40B4-BE49-F238E27FC236}">
                <a16:creationId xmlns:a16="http://schemas.microsoft.com/office/drawing/2014/main" id="{B23A7823-DBFE-76FC-8C55-25A2E5C3A5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37042" y="1901133"/>
            <a:ext cx="3020347" cy="4402839"/>
          </a:xfrm>
          <a:prstGeom prst="rect">
            <a:avLst/>
          </a:prstGeom>
        </p:spPr>
      </p:pic>
      <p:pic>
        <p:nvPicPr>
          <p:cNvPr id="9" name="Picture 8" descr="A close-up of a note&#10;&#10;Description automatically generated">
            <a:extLst>
              <a:ext uri="{FF2B5EF4-FFF2-40B4-BE49-F238E27FC236}">
                <a16:creationId xmlns:a16="http://schemas.microsoft.com/office/drawing/2014/main" id="{097DB52F-8E8C-F588-6A9C-D06649D970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1804" y="1901133"/>
            <a:ext cx="6152195" cy="3933056"/>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Rounded Rectangular Callout 9">
            <a:extLst>
              <a:ext uri="{FF2B5EF4-FFF2-40B4-BE49-F238E27FC236}">
                <a16:creationId xmlns:a16="http://schemas.microsoft.com/office/drawing/2014/main" id="{3F24E00E-C70C-FBCD-B6F7-D1DF991B5DA0}"/>
              </a:ext>
            </a:extLst>
          </p:cNvPr>
          <p:cNvSpPr/>
          <p:nvPr/>
        </p:nvSpPr>
        <p:spPr bwMode="auto">
          <a:xfrm>
            <a:off x="10157389" y="3429000"/>
            <a:ext cx="1851653" cy="1504580"/>
          </a:xfrm>
          <a:prstGeom prst="wedgeRoundRectCallout">
            <a:avLst>
              <a:gd name="adj1" fmla="val -48346"/>
              <a:gd name="adj2" fmla="val -69928"/>
              <a:gd name="adj3" fmla="val 16667"/>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r>
              <a:rPr kumimoji="0" lang="en-DK" sz="1600" b="0" i="0" u="none" strike="noStrike" cap="none" normalizeH="0" baseline="0" dirty="0">
                <a:ln>
                  <a:noFill/>
                </a:ln>
                <a:solidFill>
                  <a:schemeClr val="bg1"/>
                </a:solidFill>
                <a:effectLst/>
                <a:latin typeface="AU Passata" pitchFamily="34" charset="0"/>
              </a:rPr>
              <a:t>Ikke kun GDPR !</a:t>
            </a:r>
          </a:p>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lang="en-DK" sz="1600" dirty="0">
              <a:solidFill>
                <a:schemeClr val="bg1"/>
              </a:solidFill>
            </a:endParaRPr>
          </a:p>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r>
              <a:rPr lang="en-DK" sz="1600" dirty="0">
                <a:solidFill>
                  <a:schemeClr val="bg1"/>
                </a:solidFill>
              </a:rPr>
              <a:t>Almindelige arbejdsretlige regelsæt skal følges</a:t>
            </a:r>
          </a:p>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en-DK" sz="1600" b="0" i="0" u="none" strike="noStrike" cap="none" normalizeH="0" baseline="0" dirty="0">
              <a:ln>
                <a:noFill/>
              </a:ln>
              <a:solidFill>
                <a:schemeClr val="bg1"/>
              </a:solidFill>
              <a:effectLst/>
              <a:latin typeface="AU Passata" pitchFamily="34" charset="0"/>
            </a:endParaRPr>
          </a:p>
        </p:txBody>
      </p:sp>
    </p:spTree>
    <p:extLst>
      <p:ext uri="{BB962C8B-B14F-4D97-AF65-F5344CB8AC3E}">
        <p14:creationId xmlns:p14="http://schemas.microsoft.com/office/powerpoint/2010/main" val="1767205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25FC2-F04A-E593-B350-BCB78DC9B653}"/>
              </a:ext>
            </a:extLst>
          </p:cNvPr>
          <p:cNvSpPr>
            <a:spLocks noGrp="1"/>
          </p:cNvSpPr>
          <p:nvPr>
            <p:ph type="title"/>
          </p:nvPr>
        </p:nvSpPr>
        <p:spPr/>
        <p:txBody>
          <a:bodyPr/>
          <a:lstStyle/>
          <a:p>
            <a:r>
              <a:rPr lang="da-DK" dirty="0"/>
              <a:t>‘Kunstig intelligens’ systemer</a:t>
            </a:r>
            <a:endParaRPr lang="en-DK" dirty="0"/>
          </a:p>
        </p:txBody>
      </p:sp>
      <p:sp>
        <p:nvSpPr>
          <p:cNvPr id="3" name="Content Placeholder 2">
            <a:extLst>
              <a:ext uri="{FF2B5EF4-FFF2-40B4-BE49-F238E27FC236}">
                <a16:creationId xmlns:a16="http://schemas.microsoft.com/office/drawing/2014/main" id="{55B66A99-35BA-D62F-EE03-2B7F7C115F65}"/>
              </a:ext>
            </a:extLst>
          </p:cNvPr>
          <p:cNvSpPr>
            <a:spLocks noGrp="1"/>
          </p:cNvSpPr>
          <p:nvPr>
            <p:ph idx="1"/>
          </p:nvPr>
        </p:nvSpPr>
        <p:spPr>
          <a:xfrm>
            <a:off x="984249" y="2112988"/>
            <a:ext cx="10220325" cy="4124324"/>
          </a:xfrm>
        </p:spPr>
        <p:txBody>
          <a:bodyPr/>
          <a:lstStyle/>
          <a:p>
            <a:r>
              <a:rPr lang="en-DK" b="1" dirty="0"/>
              <a:t>(Regelbaserede algoritmer (automatisering):  </a:t>
            </a:r>
            <a:r>
              <a:rPr lang="en-DK" dirty="0"/>
              <a:t>Computeren følger foruddefinerede trin, for at beslutte/anbefale hvordan der kan reageres ‘intelligent’ på en given situation. Gør som mennesker gør, bare hurtigere eller baseret på langt flere datapunkter.)</a:t>
            </a:r>
          </a:p>
          <a:p>
            <a:r>
              <a:rPr lang="en-DK" b="1" dirty="0"/>
              <a:t>Selvlærende systemer (databaseret machine-learning)</a:t>
            </a:r>
            <a:r>
              <a:rPr lang="en-DK" dirty="0"/>
              <a:t>: Algoritmer oplærer sig selv ud fra store sæt eksisterende data. Algoritmen genkender mønstre i data, og mønstrene bliver til læring. Læring sker kontinuerligt, den udvikler løbende sig selv. </a:t>
            </a:r>
            <a:endParaRPr lang="en-DK" b="1" dirty="0"/>
          </a:p>
          <a:p>
            <a:pPr lvl="1"/>
            <a:r>
              <a:rPr lang="en-DK" b="1" dirty="0"/>
              <a:t>F.eks. </a:t>
            </a:r>
            <a:r>
              <a:rPr lang="en-GB" b="1" dirty="0"/>
              <a:t>G</a:t>
            </a:r>
            <a:r>
              <a:rPr lang="en-DK" b="1" dirty="0"/>
              <a:t>EN AI, ChatGPT: </a:t>
            </a:r>
            <a:r>
              <a:rPr lang="en-DK" dirty="0"/>
              <a:t>procuderer tekst, billeder, videoer, anbefalinger ud fra mønstre i de data-input den har adgang til.  </a:t>
            </a:r>
          </a:p>
          <a:p>
            <a:pPr lvl="2"/>
            <a:r>
              <a:rPr lang="en-GB" dirty="0"/>
              <a:t>B</a:t>
            </a:r>
            <a:r>
              <a:rPr lang="en-DK" dirty="0"/>
              <a:t>aseret på sandsynlighed (hvad er det mest sandsynlige ...)</a:t>
            </a:r>
          </a:p>
          <a:p>
            <a:pPr lvl="2"/>
            <a:r>
              <a:rPr lang="en-DK" dirty="0"/>
              <a:t>Producerer også indhold, som ikke findes, men som kunne findes (sandsynligvis). </a:t>
            </a:r>
          </a:p>
          <a:p>
            <a:r>
              <a:rPr lang="en-DK" b="1" dirty="0"/>
              <a:t>Selvlærende systemer (reinforcement learning): </a:t>
            </a:r>
            <a:r>
              <a:rPr lang="en-DK" dirty="0"/>
              <a:t>Algoritmer der oplærer sig selv gennem interaktion med omverdenen, ikke gennem forhåndsdefinerede data. Ligner den måde mennesker lærer på – trial-and-error (næste generation)</a:t>
            </a:r>
            <a:endParaRPr lang="en-DK" b="1" dirty="0"/>
          </a:p>
          <a:p>
            <a:endParaRPr lang="en-DK" dirty="0"/>
          </a:p>
          <a:p>
            <a:endParaRPr lang="en-DK" dirty="0"/>
          </a:p>
          <a:p>
            <a:endParaRPr lang="en-DK" dirty="0"/>
          </a:p>
        </p:txBody>
      </p:sp>
      <p:sp>
        <p:nvSpPr>
          <p:cNvPr id="4" name="Date Placeholder 3">
            <a:extLst>
              <a:ext uri="{FF2B5EF4-FFF2-40B4-BE49-F238E27FC236}">
                <a16:creationId xmlns:a16="http://schemas.microsoft.com/office/drawing/2014/main" id="{21D32046-45DA-8C0A-D426-934C2C01A631}"/>
              </a:ext>
            </a:extLst>
          </p:cNvPr>
          <p:cNvSpPr>
            <a:spLocks noGrp="1"/>
          </p:cNvSpPr>
          <p:nvPr>
            <p:ph type="dt" sz="half" idx="10"/>
          </p:nvPr>
        </p:nvSpPr>
        <p:spPr/>
        <p:txBody>
          <a:bodyPr/>
          <a:lstStyle/>
          <a:p>
            <a:fld id="{5DA4E6A6-0651-484C-A290-F857B68F57BB}" type="datetime1">
              <a:rPr lang="en-DK"/>
              <a:t>11/09/2024</a:t>
            </a:fld>
            <a:r>
              <a:rPr lang="en-GB"/>
              <a:t>10/11/2023</a:t>
            </a:r>
          </a:p>
        </p:txBody>
      </p:sp>
      <p:pic>
        <p:nvPicPr>
          <p:cNvPr id="7" name="Picture 2" descr="Vagtplanlægning med kunstig intelligens i ProMark">
            <a:extLst>
              <a:ext uri="{FF2B5EF4-FFF2-40B4-BE49-F238E27FC236}">
                <a16:creationId xmlns:a16="http://schemas.microsoft.com/office/drawing/2014/main" id="{1FCE57DB-5246-79CC-40BA-B1C12A49CA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1727" y="263659"/>
            <a:ext cx="2538140" cy="1694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92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94539-89C0-D875-F665-706735391F39}"/>
              </a:ext>
            </a:extLst>
          </p:cNvPr>
          <p:cNvSpPr>
            <a:spLocks noGrp="1"/>
          </p:cNvSpPr>
          <p:nvPr>
            <p:ph type="title"/>
          </p:nvPr>
        </p:nvSpPr>
        <p:spPr>
          <a:xfrm>
            <a:off x="315913" y="228627"/>
            <a:ext cx="11556000" cy="752101"/>
          </a:xfrm>
        </p:spPr>
        <p:txBody>
          <a:bodyPr wrap="square" anchor="ctr">
            <a:normAutofit/>
          </a:bodyPr>
          <a:lstStyle/>
          <a:p>
            <a:r>
              <a:rPr lang="en-GB" dirty="0"/>
              <a:t>GEN AI giver </a:t>
            </a:r>
            <a:r>
              <a:rPr lang="en-GB" dirty="0" err="1"/>
              <a:t>mest</a:t>
            </a:r>
            <a:r>
              <a:rPr lang="en-GB" dirty="0"/>
              <a:t> </a:t>
            </a:r>
            <a:r>
              <a:rPr lang="en-GB" dirty="0" err="1"/>
              <a:t>sandsynlige</a:t>
            </a:r>
            <a:r>
              <a:rPr lang="en-GB" dirty="0"/>
              <a:t> bud ….</a:t>
            </a:r>
            <a:endParaRPr lang="en-DK" dirty="0"/>
          </a:p>
        </p:txBody>
      </p:sp>
      <p:sp>
        <p:nvSpPr>
          <p:cNvPr id="3" name="Content Placeholder 2">
            <a:extLst>
              <a:ext uri="{FF2B5EF4-FFF2-40B4-BE49-F238E27FC236}">
                <a16:creationId xmlns:a16="http://schemas.microsoft.com/office/drawing/2014/main" id="{D178C642-07DD-953F-B7D1-7B81D439D4EE}"/>
              </a:ext>
            </a:extLst>
          </p:cNvPr>
          <p:cNvSpPr>
            <a:spLocks noGrp="1"/>
          </p:cNvSpPr>
          <p:nvPr>
            <p:ph idx="1"/>
          </p:nvPr>
        </p:nvSpPr>
        <p:spPr>
          <a:xfrm>
            <a:off x="985838" y="1373021"/>
            <a:ext cx="5014912" cy="4521366"/>
          </a:xfrm>
        </p:spPr>
        <p:txBody>
          <a:bodyPr wrap="square" anchor="t">
            <a:normAutofit/>
          </a:bodyPr>
          <a:lstStyle/>
          <a:p>
            <a:endParaRPr lang="en-DK" dirty="0"/>
          </a:p>
          <a:p>
            <a:r>
              <a:rPr lang="en-DK" dirty="0"/>
              <a:t>Hvad er næste sandsynlige ord:</a:t>
            </a:r>
          </a:p>
          <a:p>
            <a:r>
              <a:rPr lang="en-DK" dirty="0">
                <a:solidFill>
                  <a:srgbClr val="FF0000"/>
                </a:solidFill>
              </a:rPr>
              <a:t>Min yndlings topping på _______________</a:t>
            </a:r>
          </a:p>
          <a:p>
            <a:endParaRPr lang="en-DK" dirty="0"/>
          </a:p>
          <a:p>
            <a:r>
              <a:rPr lang="en-DK" dirty="0"/>
              <a:t>Hvad med nu ?</a:t>
            </a:r>
          </a:p>
          <a:p>
            <a:r>
              <a:rPr lang="en-DK" dirty="0">
                <a:solidFill>
                  <a:srgbClr val="FF0000"/>
                </a:solidFill>
              </a:rPr>
              <a:t>Min yndlings topping på pizza ___________________</a:t>
            </a:r>
          </a:p>
          <a:p>
            <a:endParaRPr lang="en-DK" dirty="0"/>
          </a:p>
          <a:p>
            <a:r>
              <a:rPr lang="en-DK" dirty="0"/>
              <a:t>Og nu ?</a:t>
            </a:r>
          </a:p>
          <a:p>
            <a:r>
              <a:rPr lang="en-DK" dirty="0">
                <a:solidFill>
                  <a:srgbClr val="FF0000"/>
                </a:solidFill>
              </a:rPr>
              <a:t>Min yndlings topping på pizza er _____________________ </a:t>
            </a:r>
          </a:p>
        </p:txBody>
      </p:sp>
      <p:pic>
        <p:nvPicPr>
          <p:cNvPr id="1026" name="Picture 2" descr="New Puppy Guide | PetPost Australia">
            <a:extLst>
              <a:ext uri="{FF2B5EF4-FFF2-40B4-BE49-F238E27FC236}">
                <a16:creationId xmlns:a16="http://schemas.microsoft.com/office/drawing/2014/main" id="{F3A7C090-9E94-A2B3-B985-9410CE9C19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145" r="42498"/>
          <a:stretch/>
        </p:blipFill>
        <p:spPr bwMode="auto">
          <a:xfrm>
            <a:off x="5837126" y="1373021"/>
            <a:ext cx="3638168" cy="3280115"/>
          </a:xfrm>
          <a:prstGeom prst="rect">
            <a:avLst/>
          </a:prstGeom>
          <a:solidFill>
            <a:srgbClr val="FFFFFF"/>
          </a:solidFill>
          <a:ln w="9525">
            <a:noFill/>
            <a:miter lim="800000"/>
            <a:headEnd/>
            <a:tailEnd/>
          </a:ln>
        </p:spPr>
      </p:pic>
      <p:sp>
        <p:nvSpPr>
          <p:cNvPr id="4" name="Date Placeholder 3">
            <a:extLst>
              <a:ext uri="{FF2B5EF4-FFF2-40B4-BE49-F238E27FC236}">
                <a16:creationId xmlns:a16="http://schemas.microsoft.com/office/drawing/2014/main" id="{5300CB86-1C2E-2339-60AA-9151C2986EB5}"/>
              </a:ext>
            </a:extLst>
          </p:cNvPr>
          <p:cNvSpPr>
            <a:spLocks noGrp="1"/>
          </p:cNvSpPr>
          <p:nvPr>
            <p:ph type="dt" sz="half" idx="10"/>
          </p:nvPr>
        </p:nvSpPr>
        <p:spPr/>
        <p:txBody>
          <a:bodyPr/>
          <a:lstStyle/>
          <a:p>
            <a:pPr>
              <a:spcAft>
                <a:spcPts val="600"/>
              </a:spcAft>
            </a:pPr>
            <a:fld id="{69F9B226-A3B9-6740-8E7D-0AB84100AC0D}" type="datetime1">
              <a:rPr lang="en-DK"/>
              <a:pPr>
                <a:spcAft>
                  <a:spcPts val="600"/>
                </a:spcAft>
              </a:pPr>
              <a:t>11/09/2024</a:t>
            </a:fld>
            <a:r>
              <a:rPr lang="da-DK"/>
              <a:t>14-09-2023</a:t>
            </a:r>
          </a:p>
        </p:txBody>
      </p:sp>
      <p:pic>
        <p:nvPicPr>
          <p:cNvPr id="7" name="Picture 6" descr="A green numbers falling from a screen&#10;&#10;Description automatically generated">
            <a:extLst>
              <a:ext uri="{FF2B5EF4-FFF2-40B4-BE49-F238E27FC236}">
                <a16:creationId xmlns:a16="http://schemas.microsoft.com/office/drawing/2014/main" id="{F459D065-C16C-285B-749F-6F5A1136D7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9606" y="1910646"/>
            <a:ext cx="2204864" cy="2204864"/>
          </a:xfrm>
          <a:prstGeom prst="rect">
            <a:avLst/>
          </a:prstGeom>
        </p:spPr>
      </p:pic>
    </p:spTree>
    <p:extLst>
      <p:ext uri="{BB962C8B-B14F-4D97-AF65-F5344CB8AC3E}">
        <p14:creationId xmlns:p14="http://schemas.microsoft.com/office/powerpoint/2010/main" val="3688615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B9C78-CED0-CFA8-179D-C1D090B22534}"/>
              </a:ext>
            </a:extLst>
          </p:cNvPr>
          <p:cNvSpPr>
            <a:spLocks noGrp="1"/>
          </p:cNvSpPr>
          <p:nvPr>
            <p:ph type="title"/>
          </p:nvPr>
        </p:nvSpPr>
        <p:spPr/>
        <p:txBody>
          <a:bodyPr/>
          <a:lstStyle/>
          <a:p>
            <a:r>
              <a:rPr lang="en-GB" dirty="0"/>
              <a:t>G</a:t>
            </a:r>
            <a:r>
              <a:rPr lang="en-DK" dirty="0"/>
              <a:t>en AI er ‘eager to please’</a:t>
            </a:r>
          </a:p>
        </p:txBody>
      </p:sp>
      <p:sp>
        <p:nvSpPr>
          <p:cNvPr id="3" name="Content Placeholder 2">
            <a:extLst>
              <a:ext uri="{FF2B5EF4-FFF2-40B4-BE49-F238E27FC236}">
                <a16:creationId xmlns:a16="http://schemas.microsoft.com/office/drawing/2014/main" id="{3EA34221-3EAD-459A-8A6E-84D62B9CBDCD}"/>
              </a:ext>
            </a:extLst>
          </p:cNvPr>
          <p:cNvSpPr>
            <a:spLocks noGrp="1"/>
          </p:cNvSpPr>
          <p:nvPr>
            <p:ph idx="1"/>
          </p:nvPr>
        </p:nvSpPr>
        <p:spPr/>
        <p:txBody>
          <a:bodyPr/>
          <a:lstStyle/>
          <a:p>
            <a:r>
              <a:rPr lang="en-DK" b="1" dirty="0"/>
              <a:t>GEN AI ‘hallucinerer’ – lidt for ivrig efter at give svar</a:t>
            </a:r>
          </a:p>
          <a:p>
            <a:pPr lvl="1"/>
            <a:r>
              <a:rPr lang="en-DK" dirty="0"/>
              <a:t>‘Hallucinerer’ = opfinder data, hvis den ikke kan finde et passende ægte stykke data. </a:t>
            </a:r>
          </a:p>
          <a:p>
            <a:pPr lvl="1"/>
            <a:r>
              <a:rPr lang="en-DK" dirty="0"/>
              <a:t>F.eks. fra USA: I sagsforberedelse: </a:t>
            </a:r>
            <a:r>
              <a:rPr lang="en-GB" dirty="0"/>
              <a:t>h</a:t>
            </a:r>
            <a:r>
              <a:rPr lang="en-DK" dirty="0"/>
              <a:t>enviste til ældre domsafgørelser, der ikke findes.</a:t>
            </a:r>
          </a:p>
          <a:p>
            <a:pPr lvl="1"/>
            <a:r>
              <a:rPr lang="en-DK" dirty="0"/>
              <a:t>F.eks. </a:t>
            </a:r>
            <a:r>
              <a:rPr lang="en-GB" dirty="0"/>
              <a:t>S</a:t>
            </a:r>
            <a:r>
              <a:rPr lang="en-DK" dirty="0"/>
              <a:t>amme fra DK: Ved mere komplicerede juridiske analyseopgaver, laver GPT fejl og/eller opfinder  hallucinerer</a:t>
            </a:r>
            <a:r>
              <a:rPr lang="da-DK" dirty="0"/>
              <a:t>.</a:t>
            </a:r>
          </a:p>
          <a:p>
            <a:pPr indent="-180000">
              <a:buNone/>
            </a:pPr>
            <a:r>
              <a:rPr lang="da-DK" b="1" dirty="0"/>
              <a:t>GEN AI vil ikke/kan ikke ændre </a:t>
            </a:r>
            <a:r>
              <a:rPr lang="da-DK" dirty="0"/>
              <a:t>sine fejlagtige svar:</a:t>
            </a:r>
          </a:p>
          <a:p>
            <a:pPr marL="594900" lvl="1" indent="-342900"/>
            <a:r>
              <a:rPr lang="da-DK" dirty="0"/>
              <a:t>F.eks. </a:t>
            </a:r>
            <a:r>
              <a:rPr lang="en-DK" dirty="0"/>
              <a:t>OpenAI informerer borgerne i en kommune om, at borgmesteren er medskyldig i en bestikkelsessag. Det er dog ikke sandt. OpenAI ignorerer anmodningen om at slette den falske oplysning.</a:t>
            </a:r>
          </a:p>
          <a:p>
            <a:pPr marL="594900" lvl="1" indent="-342900"/>
            <a:r>
              <a:rPr lang="en-DK" dirty="0"/>
              <a:t>F.eks. ChatGPT har oplyst om en forkert fødselsdato for en kendt person. Svaret kan ikke ændres eller slettes i ChatGPT. </a:t>
            </a:r>
          </a:p>
          <a:p>
            <a:endParaRPr lang="en-DK" dirty="0"/>
          </a:p>
          <a:p>
            <a:endParaRPr lang="en-DK" dirty="0"/>
          </a:p>
          <a:p>
            <a:endParaRPr lang="en-DK" dirty="0"/>
          </a:p>
        </p:txBody>
      </p:sp>
      <p:sp>
        <p:nvSpPr>
          <p:cNvPr id="4" name="Date Placeholder 3">
            <a:extLst>
              <a:ext uri="{FF2B5EF4-FFF2-40B4-BE49-F238E27FC236}">
                <a16:creationId xmlns:a16="http://schemas.microsoft.com/office/drawing/2014/main" id="{E2872113-C2DB-56BA-B48E-877DCBA60D76}"/>
              </a:ext>
            </a:extLst>
          </p:cNvPr>
          <p:cNvSpPr>
            <a:spLocks noGrp="1"/>
          </p:cNvSpPr>
          <p:nvPr>
            <p:ph type="dt" sz="half" idx="10"/>
          </p:nvPr>
        </p:nvSpPr>
        <p:spPr/>
        <p:txBody>
          <a:bodyPr/>
          <a:lstStyle/>
          <a:p>
            <a:fld id="{16C7813E-3C0E-AE49-9737-E09FCE9C2CCB}" type="datetime1">
              <a:rPr lang="da-DK" smtClean="0"/>
              <a:t>11.09.2024</a:t>
            </a:fld>
            <a:r>
              <a:rPr lang="da-DK"/>
              <a:t>22-08-2024</a:t>
            </a:r>
          </a:p>
        </p:txBody>
      </p:sp>
      <p:pic>
        <p:nvPicPr>
          <p:cNvPr id="6" name="Picture 2" descr="New Puppy Guide | PetPost Australia">
            <a:extLst>
              <a:ext uri="{FF2B5EF4-FFF2-40B4-BE49-F238E27FC236}">
                <a16:creationId xmlns:a16="http://schemas.microsoft.com/office/drawing/2014/main" id="{27304C45-FE87-E75C-0111-F7292D494A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145" r="42498"/>
          <a:stretch/>
        </p:blipFill>
        <p:spPr bwMode="auto">
          <a:xfrm>
            <a:off x="8398668" y="270589"/>
            <a:ext cx="1873912" cy="1689490"/>
          </a:xfrm>
          <a:prstGeom prst="rect">
            <a:avLst/>
          </a:prstGeom>
          <a:solidFill>
            <a:srgbClr val="FFFFFF"/>
          </a:solidFill>
          <a:ln w="9525">
            <a:noFill/>
            <a:miter lim="800000"/>
            <a:headEnd/>
            <a:tailEnd/>
          </a:ln>
        </p:spPr>
      </p:pic>
      <p:pic>
        <p:nvPicPr>
          <p:cNvPr id="8" name="Picture 7" descr="A green numbers falling from a screen&#10;&#10;Description automatically generated">
            <a:extLst>
              <a:ext uri="{FF2B5EF4-FFF2-40B4-BE49-F238E27FC236}">
                <a16:creationId xmlns:a16="http://schemas.microsoft.com/office/drawing/2014/main" id="{33697E9B-F4CA-8CB1-3A50-FC5876DC5D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2108" y="270589"/>
            <a:ext cx="1689490" cy="1689490"/>
          </a:xfrm>
          <a:prstGeom prst="rect">
            <a:avLst/>
          </a:prstGeom>
        </p:spPr>
      </p:pic>
    </p:spTree>
    <p:extLst>
      <p:ext uri="{BB962C8B-B14F-4D97-AF65-F5344CB8AC3E}">
        <p14:creationId xmlns:p14="http://schemas.microsoft.com/office/powerpoint/2010/main" val="215526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C65AC-4321-CC95-0E21-5A51912A5591}"/>
              </a:ext>
            </a:extLst>
          </p:cNvPr>
          <p:cNvSpPr>
            <a:spLocks noGrp="1"/>
          </p:cNvSpPr>
          <p:nvPr>
            <p:ph type="title"/>
          </p:nvPr>
        </p:nvSpPr>
        <p:spPr/>
        <p:txBody>
          <a:bodyPr/>
          <a:lstStyle/>
          <a:p>
            <a:r>
              <a:rPr lang="en-DK" dirty="0"/>
              <a:t>SÅ – vi skal lære AI at kende</a:t>
            </a:r>
          </a:p>
        </p:txBody>
      </p:sp>
      <p:sp>
        <p:nvSpPr>
          <p:cNvPr id="3" name="Content Placeholder 2">
            <a:extLst>
              <a:ext uri="{FF2B5EF4-FFF2-40B4-BE49-F238E27FC236}">
                <a16:creationId xmlns:a16="http://schemas.microsoft.com/office/drawing/2014/main" id="{6BF7FF15-2495-2828-E7CB-7670CA17F03A}"/>
              </a:ext>
            </a:extLst>
          </p:cNvPr>
          <p:cNvSpPr>
            <a:spLocks noGrp="1"/>
          </p:cNvSpPr>
          <p:nvPr>
            <p:ph idx="1"/>
          </p:nvPr>
        </p:nvSpPr>
        <p:spPr/>
        <p:txBody>
          <a:bodyPr/>
          <a:lstStyle/>
          <a:p>
            <a:pPr>
              <a:buNone/>
            </a:pPr>
            <a:r>
              <a:rPr lang="da-DK" sz="2000" b="1" kern="100" dirty="0">
                <a:effectLst/>
                <a:ea typeface="Aptos" panose="020B0004020202020204" pitchFamily="34" charset="0"/>
                <a:cs typeface="Times New Roman" panose="02020603050405020304" pitchFamily="18" charset="0"/>
              </a:rPr>
              <a:t>Vi vil gerne have AI. </a:t>
            </a:r>
          </a:p>
          <a:p>
            <a:pPr marL="342900" indent="-342900">
              <a:buFont typeface="Arial" panose="020B0604020202020204" pitchFamily="34" charset="0"/>
              <a:buChar char="•"/>
            </a:pPr>
            <a:r>
              <a:rPr lang="da-DK" sz="2000" kern="100" dirty="0">
                <a:effectLst/>
                <a:ea typeface="Aptos" panose="020B0004020202020204" pitchFamily="34" charset="0"/>
                <a:cs typeface="Times New Roman" panose="02020603050405020304" pitchFamily="18" charset="0"/>
              </a:rPr>
              <a:t>Det gør beslutninger mere objektive – vi kommer forb</a:t>
            </a:r>
            <a:r>
              <a:rPr lang="da-DK" kern="100" dirty="0">
                <a:ea typeface="Aptos" panose="020B0004020202020204" pitchFamily="34" charset="0"/>
                <a:cs typeface="Times New Roman" panose="02020603050405020304" pitchFamily="18" charset="0"/>
              </a:rPr>
              <a:t>i både bevidste og ubevidste subjektive påvirkninger af ledelsesbeslutninger. </a:t>
            </a:r>
          </a:p>
          <a:p>
            <a:pPr marL="342900" indent="-342900">
              <a:buFont typeface="Arial" panose="020B0604020202020204" pitchFamily="34" charset="0"/>
              <a:buChar char="•"/>
            </a:pPr>
            <a:r>
              <a:rPr lang="da-DK" kern="100" dirty="0">
                <a:ea typeface="Aptos" panose="020B0004020202020204" pitchFamily="34" charset="0"/>
                <a:cs typeface="Times New Roman" panose="02020603050405020304" pitchFamily="18" charset="0"/>
              </a:rPr>
              <a:t>Det kan basere beslutninger på et mere nuanceret/objektiviseret grundlag – vi kommer forbi, at det primært er de mest synlige, kendte, traditionelle kriterier, der benyttes. </a:t>
            </a:r>
          </a:p>
          <a:p>
            <a:pPr marL="342900" indent="-342900">
              <a:buFont typeface="Arial" panose="020B0604020202020204" pitchFamily="34" charset="0"/>
              <a:buChar char="•"/>
            </a:pPr>
            <a:r>
              <a:rPr lang="da-DK" kern="100" dirty="0">
                <a:ea typeface="Aptos" panose="020B0004020202020204" pitchFamily="34" charset="0"/>
                <a:cs typeface="Times New Roman" panose="02020603050405020304" pitchFamily="18" charset="0"/>
              </a:rPr>
              <a:t>Det kan se nye mønstre og kombinationer af data – AI kan meningsfuldt behandle store mængder data og se nye sammenhænge </a:t>
            </a:r>
          </a:p>
          <a:p>
            <a:pPr marL="342900" indent="-342900">
              <a:buFont typeface="Arial" panose="020B0604020202020204" pitchFamily="34" charset="0"/>
              <a:buChar char="•"/>
            </a:pPr>
            <a:r>
              <a:rPr lang="da-DK" sz="2000" kern="100" dirty="0">
                <a:effectLst/>
                <a:ea typeface="Aptos" panose="020B0004020202020204" pitchFamily="34" charset="0"/>
                <a:cs typeface="Times New Roman" panose="02020603050405020304" pitchFamily="18" charset="0"/>
              </a:rPr>
              <a:t>AI kan spare ressourcer </a:t>
            </a:r>
            <a:r>
              <a:rPr lang="da-DK" kern="100" dirty="0">
                <a:ea typeface="Aptos" panose="020B0004020202020204" pitchFamily="34" charset="0"/>
                <a:cs typeface="Times New Roman" panose="02020603050405020304" pitchFamily="18" charset="0"/>
              </a:rPr>
              <a:t>OG give bedre kvalitet i ledelsesbeslutninger – helt fra de helt små hverdagsbeslutninger, f.eks. fordeling af opgaver, udarbejde vagtplaner, til de komplicerede og tunge beslutninger om f.eks. afskedigelse.</a:t>
            </a:r>
            <a:endParaRPr lang="en-DK" sz="2000" kern="100" dirty="0">
              <a:effectLst/>
              <a:ea typeface="Aptos" panose="020B0004020202020204" pitchFamily="34" charset="0"/>
              <a:cs typeface="Times New Roman" panose="02020603050405020304" pitchFamily="18" charset="0"/>
            </a:endParaRPr>
          </a:p>
          <a:p>
            <a:endParaRPr lang="en-DK" dirty="0"/>
          </a:p>
        </p:txBody>
      </p:sp>
      <p:sp>
        <p:nvSpPr>
          <p:cNvPr id="4" name="Date Placeholder 3">
            <a:extLst>
              <a:ext uri="{FF2B5EF4-FFF2-40B4-BE49-F238E27FC236}">
                <a16:creationId xmlns:a16="http://schemas.microsoft.com/office/drawing/2014/main" id="{5C6232D7-0527-4397-A517-8D0FEB10C9E8}"/>
              </a:ext>
            </a:extLst>
          </p:cNvPr>
          <p:cNvSpPr>
            <a:spLocks noGrp="1"/>
          </p:cNvSpPr>
          <p:nvPr>
            <p:ph type="dt" sz="half" idx="10"/>
          </p:nvPr>
        </p:nvSpPr>
        <p:spPr/>
        <p:txBody>
          <a:bodyPr/>
          <a:lstStyle/>
          <a:p>
            <a:fld id="{11B7D0A2-C4BC-D94F-BE1C-B1C1F50D9283}" type="datetime1">
              <a:rPr lang="da-DK" smtClean="0"/>
              <a:t>11.09.2024</a:t>
            </a:fld>
            <a:r>
              <a:rPr lang="da-DK"/>
              <a:t>11-09-2024</a:t>
            </a:r>
          </a:p>
        </p:txBody>
      </p:sp>
    </p:spTree>
    <p:extLst>
      <p:ext uri="{BB962C8B-B14F-4D97-AF65-F5344CB8AC3E}">
        <p14:creationId xmlns:p14="http://schemas.microsoft.com/office/powerpoint/2010/main" val="29289168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FYSLIDEID" val="636240379814403676"/>
</p:tagLst>
</file>

<file path=ppt/tags/tag2.xml><?xml version="1.0" encoding="utf-8"?>
<p:tagLst xmlns:a="http://schemas.openxmlformats.org/drawingml/2006/main" xmlns:r="http://schemas.openxmlformats.org/officeDocument/2006/relationships" xmlns:p="http://schemas.openxmlformats.org/presentationml/2006/main">
  <p:tag name="TEMPLAFYSLIDEID" val="636240379814716092"/>
</p:tagLst>
</file>

<file path=ppt/tags/tag3.xml><?xml version="1.0" encoding="utf-8"?>
<p:tagLst xmlns:a="http://schemas.openxmlformats.org/drawingml/2006/main" xmlns:r="http://schemas.openxmlformats.org/officeDocument/2006/relationships" xmlns:p="http://schemas.openxmlformats.org/presentationml/2006/main">
  <p:tag name="TEMPLAFYSLIDEID" val="636240379814716092"/>
</p:tagLst>
</file>

<file path=ppt/tags/tag4.xml><?xml version="1.0" encoding="utf-8"?>
<p:tagLst xmlns:a="http://schemas.openxmlformats.org/drawingml/2006/main" xmlns:r="http://schemas.openxmlformats.org/officeDocument/2006/relationships" xmlns:p="http://schemas.openxmlformats.org/presentationml/2006/main">
  <p:tag name="TEMPLAFYSLIDEID" val="636240379814716092"/>
</p:tagLst>
</file>

<file path=ppt/theme/theme1.xml><?xml version="1.0" encoding="utf-8"?>
<a:theme xmlns:a="http://schemas.openxmlformats.org/drawingml/2006/main" name="BSS 16:9">
  <a:themeElements>
    <a:clrScheme name="AU_Blue">
      <a:dk1>
        <a:srgbClr val="000000"/>
      </a:dk1>
      <a:lt1>
        <a:srgbClr val="FFFFFF"/>
      </a:lt1>
      <a:dk2>
        <a:srgbClr val="002546"/>
      </a:dk2>
      <a:lt2>
        <a:srgbClr val="002546"/>
      </a:lt2>
      <a:accent1>
        <a:srgbClr val="0A1439"/>
      </a:accent1>
      <a:accent2>
        <a:srgbClr val="183D83"/>
      </a:accent2>
      <a:accent3>
        <a:srgbClr val="87D1F4"/>
      </a:accent3>
      <a:accent4>
        <a:srgbClr val="33525F"/>
      </a:accent4>
      <a:accent5>
        <a:srgbClr val="548195"/>
      </a:accent5>
      <a:accent6>
        <a:srgbClr val="C6C6C6"/>
      </a:accent6>
      <a:hlink>
        <a:srgbClr val="03428E"/>
      </a:hlink>
      <a:folHlink>
        <a:srgbClr val="03428E"/>
      </a:folHlink>
    </a:clrScheme>
    <a:fontScheme name="AU Passata">
      <a:majorFont>
        <a:latin typeface="AU Passata"/>
        <a:ea typeface=""/>
        <a:cs typeface=""/>
      </a:majorFont>
      <a:minorFont>
        <a:latin typeface="AU Passa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1778" cap="flat" cmpd="sng" algn="ctr">
          <a:solidFill>
            <a:schemeClr val="accent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95000"/>
          </a:lnSpc>
          <a:spcBef>
            <a:spcPct val="0"/>
          </a:spcBef>
          <a:spcAft>
            <a:spcPct val="0"/>
          </a:spcAft>
          <a:buClrTx/>
          <a:buSzTx/>
          <a:buFont typeface="AU Passata" pitchFamily="34" charset="0"/>
          <a:buNone/>
          <a:tabLst/>
          <a:defRPr kumimoji="0" sz="1600" b="0" i="0" u="none" strike="noStrike" cap="none" normalizeH="0" baseline="0" dirty="0" err="1">
            <a:ln>
              <a:noFill/>
            </a:ln>
            <a:solidFill>
              <a:schemeClr val="bg1"/>
            </a:solidFill>
            <a:effectLst/>
            <a:latin typeface="AU Passata" pitchFamily="34" charset="0"/>
          </a:defRPr>
        </a:defPPr>
      </a:lstStyle>
    </a:spDef>
    <a:ln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sz="3600" b="0" i="0" u="none" strike="noStrike" cap="none" normalizeH="0" baseline="0">
            <a:ln>
              <a:noFill/>
            </a:ln>
            <a:solidFill>
              <a:schemeClr val="tx1"/>
            </a:solidFill>
            <a:effectLst/>
            <a:latin typeface="AU Passata" pitchFamily="34" charset="0"/>
          </a:defRPr>
        </a:defPPr>
      </a:lstStyle>
    </a:lnDef>
    <a:txDef>
      <a:spPr>
        <a:noFill/>
      </a:spPr>
      <a:bodyPr wrap="square" lIns="0" tIns="0" rIns="0" bIns="0" rtlCol="0">
        <a:spAutoFit/>
      </a:bodyPr>
      <a:lstStyle>
        <a:defPPr>
          <a:lnSpc>
            <a:spcPct val="95000"/>
          </a:lnSpc>
          <a:defRPr sz="1600" dirty="0">
            <a:latin typeface="+mn-lt"/>
          </a:defRPr>
        </a:defPPr>
      </a:lstStyle>
    </a:txDef>
  </a:objectDefaults>
  <a:extraClrSchemeLst/>
  <a:extLst>
    <a:ext uri="{05A4C25C-085E-4340-85A3-A5531E510DB2}">
      <thm15:themeFamily xmlns:thm15="http://schemas.microsoft.com/office/thememl/2012/main" name="AU PowerPoint Template 16-9.potx" id="{7A6F7BDC-B87C-43B1-A03F-8FC29EB8E4AA}" vid="{0342C178-0357-4DD1-B9D7-A15D067ACA9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1084</Words>
  <Application>Microsoft Macintosh PowerPoint</Application>
  <PresentationFormat>Custom</PresentationFormat>
  <Paragraphs>119</Paragraphs>
  <Slides>13</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AU Passata</vt:lpstr>
      <vt:lpstr>Aptos</vt:lpstr>
      <vt:lpstr>Arial</vt:lpstr>
      <vt:lpstr>AU Passata Light</vt:lpstr>
      <vt:lpstr>Georgia</vt:lpstr>
      <vt:lpstr>Calibri</vt:lpstr>
      <vt:lpstr>BSS 16:9</vt:lpstr>
      <vt:lpstr>AI og arbejdsret</vt:lpstr>
      <vt:lpstr>Kunstig intelligens og arbejdsret </vt:lpstr>
      <vt:lpstr>Vi elsker digitalisering</vt:lpstr>
      <vt:lpstr>Digitalisering i Danmark</vt:lpstr>
      <vt:lpstr>'ansvarlig’ brug af AI</vt:lpstr>
      <vt:lpstr>‘Kunstig intelligens’ systemer</vt:lpstr>
      <vt:lpstr>GEN AI giver mest sandsynlige bud ….</vt:lpstr>
      <vt:lpstr>Gen AI er ‘eager to please’</vt:lpstr>
      <vt:lpstr>SÅ – vi skal lære AI at kende</vt:lpstr>
      <vt:lpstr>AI kan assistere i ledelse af ansatte</vt:lpstr>
      <vt:lpstr>AI og arbejdsret</vt:lpstr>
      <vt:lpstr>Indramning: dagens nedslag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2024-09-11T16:02:38Z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luginDependencies_0">
    <vt:lpwstr>{"635926855539746206:636045261152541358":[{"dependencyType":"DataSource","dependencyId":":","dependencyVersion":null},{"dependencyType":"DataSource","dependencyId":":","dependencyVersion":null},{"dependencyType":"DataSource","dependencyId":":","dependency</vt:lpwstr>
  </property>
  <property fmtid="{D5CDD505-2E9C-101B-9397-08002B2CF9AE}" pid="3" name="PluginDependencies_1">
    <vt:lpwstr>Version":null},{"dependencyType":"DataSource","dependencyId":":","dependencyVersion":null},{"dependencyType":"DataSource","dependencyId":":","dependencyVersion":null},{"dependencyType":"DataSource","dependencyId":":","dependencyVersion":null},{"dependency</vt:lpwstr>
  </property>
  <property fmtid="{D5CDD505-2E9C-101B-9397-08002B2CF9AE}" pid="4" name="PluginDependencies_2">
    <vt:lpwstr>Type":"DataSource","dependencyId":":","dependencyVersion":null},{"dependencyType":"DataSource","dependencyId":":","dependencyVersion":null},{"dependencyType":"DataSource","dependencyId":":","dependencyVersion":null},{"dependencyType":"DataSource","depende</vt:lpwstr>
  </property>
  <property fmtid="{D5CDD505-2E9C-101B-9397-08002B2CF9AE}" pid="5" name="PluginDependencies_3">
    <vt:lpwstr>ncyId":":","dependencyVersion":null},{"dependencyType":"DataSource","dependencyId":":","dependencyVersion":null},{"dependencyType":"DataSource","dependencyId":":","dependencyVersion":null},{"dependencyType":"DataSource","dependencyId":":","dependencyVersi</vt:lpwstr>
  </property>
  <property fmtid="{D5CDD505-2E9C-101B-9397-08002B2CF9AE}" pid="6" name="PluginDependencies_4">
    <vt:lpwstr>on":null},{"dependencyType":"DataSource","dependencyId":":","dependencyVersion":null},{"dependencyType":"DataSource","dependencyId":":","dependencyVersion":null},{"dependencyType":"DataSource","dependencyId":":","dependencyVersion":null},{"dependencyType"</vt:lpwstr>
  </property>
  <property fmtid="{D5CDD505-2E9C-101B-9397-08002B2CF9AE}" pid="7" name="PluginDependencies_5">
    <vt:lpwstr>:"DataSource","dependencyId":":","dependencyVersion":null},{"dependencyType":"DataSource","dependencyId":":","dependencyVersion":null},{"dependencyType":"DataSource","dependencyId":":","dependencyVersion":null},{"dependencyType":"DataSource","dependencyId</vt:lpwstr>
  </property>
  <property fmtid="{D5CDD505-2E9C-101B-9397-08002B2CF9AE}" pid="8" name="PluginDependencies_6">
    <vt:lpwstr>":":","dependencyVersion":null},{"dependencyType":"DataSource","dependencyId":":","dependencyVersion":null},{"dependencyType":"DataSource","dependencyId":":","dependencyVersion":null},{"dependencyType":"DataSource","dependencyId":":","dependencyVersion":n</vt:lpwstr>
  </property>
  <property fmtid="{D5CDD505-2E9C-101B-9397-08002B2CF9AE}" pid="9" name="PluginDependencies_7">
    <vt:lpwstr>ull},{"dependencyType":"DataSource","dependencyId":":","dependencyVersion":null},{"dependencyType":"DataSource","dependencyId":":","dependencyVersion":null},{"dependencyType":"DataSource","dependencyId":":","dependencyVersion":null},{"dependencyType":"Dat</vt:lpwstr>
  </property>
  <property fmtid="{D5CDD505-2E9C-101B-9397-08002B2CF9AE}" pid="10" name="PluginDependencies_8">
    <vt:lpwstr>aSource","dependencyId":":","dependencyVersion":null},{"dependencyType":"DataSource","dependencyId":":","dependencyVersion":null},{"dependencyType":"DataSource","dependencyId":":","dependencyVersion":null},{"dependencyType":"DataSource","dependencyId":":"</vt:lpwstr>
  </property>
  <property fmtid="{D5CDD505-2E9C-101B-9397-08002B2CF9AE}" pid="11" name="PluginDependencies_9">
    <vt:lpwstr>,"dependencyVersion":null},{"dependencyType":"DataSource","dependencyId":":","dependencyVersion":null},{"dependencyType":"DataSource","dependencyId":":","dependencyVersion":null},{"dependencyType":"DataSource","dependencyId":":","dependencyVersion":null},</vt:lpwstr>
  </property>
  <property fmtid="{D5CDD505-2E9C-101B-9397-08002B2CF9AE}" pid="12" name="PluginDependencies_10">
    <vt:lpwstr>{"dependencyType":"DataSource","dependencyId":":","dependencyVersion":null},{"dependencyType":"DataSource","dependencyId":":","dependencyVersion":null},{"dependencyType":"DataSource","dependencyId":":","dependencyVersion":null},{"dependencyType":"DataSour</vt:lpwstr>
  </property>
  <property fmtid="{D5CDD505-2E9C-101B-9397-08002B2CF9AE}" pid="13" name="PluginDependencies_11">
    <vt:lpwstr>ce","dependencyId":":","dependencyVersion":null},{"dependencyType":"DataSource","dependencyId":":","dependencyVersion":null},{"dependencyType":"DataSource","dependencyId":":","dependencyVersion":null},{"dependencyType":"DataSource","dependencyId":":","dep</vt:lpwstr>
  </property>
  <property fmtid="{D5CDD505-2E9C-101B-9397-08002B2CF9AE}" pid="14" name="PluginDependencies_12">
    <vt:lpwstr>endencyVersion":null},{"dependencyType":"DataSource","dependencyId":":","dependencyVersion":null},{"dependencyType":"DataSource","dependencyId":":","dependencyVersion":null},{"dependencyType":"DataSource","dependencyId":":","dependencyVersion":null},{"dep</vt:lpwstr>
  </property>
  <property fmtid="{D5CDD505-2E9C-101B-9397-08002B2CF9AE}" pid="15" name="PluginDependencies_13">
    <vt:lpwstr>endencyType":"DataSource","dependencyId":":","dependencyVersion":null},{"dependencyType":"DataSource","dependencyId":":","dependencyVersion":null},{"dependencyType":"DataSource","dependencyId":":","dependencyVersion":null},{"dependencyType":"DataSource","</vt:lpwstr>
  </property>
  <property fmtid="{D5CDD505-2E9C-101B-9397-08002B2CF9AE}" pid="16" name="PluginDependencies_14">
    <vt:lpwstr>dependencyId":":","dependencyVersion":null},{"dependencyType":"DataSource","dependencyId":":","dependencyVersion":null},{"dependencyType":"DataSource","dependencyId":":","dependencyVersion":null},{"dependencyType":"DataSource","dependencyId":":","dependen</vt:lpwstr>
  </property>
  <property fmtid="{D5CDD505-2E9C-101B-9397-08002B2CF9AE}" pid="17" name="PluginDependencies_15">
    <vt:lpwstr>cyVersion":null},{"dependencyType":"DataSource","dependencyId":":","dependencyVersion":null},{"dependencyType":"DataSource","dependencyId":":","dependencyVersion":null},{"dependencyType":"DataSource","dependencyId":":","dependencyVersion":null},{"dependen</vt:lpwstr>
  </property>
  <property fmtid="{D5CDD505-2E9C-101B-9397-08002B2CF9AE}" pid="18" name="PluginDependencies_16">
    <vt:lpwstr>cyType":"DataSource","dependencyId":":","dependencyVersion":null},{"dependencyType":"DataSource","dependencyId":":","dependencyVersion":null},{"dependencyType":"DataSource","dependencyId":":","dependencyVersion":null},{"dependencyType":"DataSource","depen</vt:lpwstr>
  </property>
  <property fmtid="{D5CDD505-2E9C-101B-9397-08002B2CF9AE}" pid="19" name="PluginDependencies_17">
    <vt:lpwstr>dencyId":":","dependencyVersion":null},{"dependencyType":"DataSource","dependencyId":":","dependencyVersion":null},{"dependencyType":"DataSource","dependencyId":":","dependencyVersion":null},{"dependencyType":"DataSource","dependencyId":":","dependencyVer</vt:lpwstr>
  </property>
  <property fmtid="{D5CDD505-2E9C-101B-9397-08002B2CF9AE}" pid="20" name="PluginDependencies_18">
    <vt:lpwstr>sion":null},{"dependencyType":"DataSource","dependencyId":":","dependencyVersion":null},{"dependencyType":"DataSource","dependencyId":":","dependencyVersion":null},{"dependencyType":"DataSource","dependencyId":":","dependencyVersion":null},{"dependencyTyp</vt:lpwstr>
  </property>
  <property fmtid="{D5CDD505-2E9C-101B-9397-08002B2CF9AE}" pid="21" name="PluginDependencies_19">
    <vt:lpwstr>e":"DataSource","dependencyId":":","dependencyVersion":null},{"dependencyType":"DataSource","dependencyId":":","dependencyVersion":null},{"dependencyType":"DataSource","dependencyId":":","dependencyVersion":null},{"dependencyType":"DataSource","dependency</vt:lpwstr>
  </property>
  <property fmtid="{D5CDD505-2E9C-101B-9397-08002B2CF9AE}" pid="22" name="PluginDependencies_20">
    <vt:lpwstr>Id":":","dependencyVersion":null},{"dependencyType":"DataSource","dependencyId":":","dependencyVersion":null},{"dependencyType":"DataSource","dependencyId":":","dependencyVersion":null},{"dependencyType":"DataSource","dependencyId":":","dependencyVersion"</vt:lpwstr>
  </property>
  <property fmtid="{D5CDD505-2E9C-101B-9397-08002B2CF9AE}" pid="23" name="PluginDependencies_21">
    <vt:lpwstr>:null},{"dependencyType":"DataSource","dependencyId":":","dependencyVersion":null},{"dependencyType":"DataSource","dependencyId":":","dependencyVersion":null},{"dependencyType":"DataSource","dependencyId":":","dependencyVersion":null},{"dependencyType":"D</vt:lpwstr>
  </property>
  <property fmtid="{D5CDD505-2E9C-101B-9397-08002B2CF9AE}" pid="24" name="PluginDependencies_22">
    <vt:lpwstr>ataSource","dependencyId":":","dependencyVersion":null},{"dependencyType":"DataSource","dependencyId":":","dependencyVersion":null},{"dependencyType":"DataSource","dependencyId":":","dependencyVersion":null},{"dependencyType":"DataSource","dependencyId":"</vt:lpwstr>
  </property>
  <property fmtid="{D5CDD505-2E9C-101B-9397-08002B2CF9AE}" pid="25" name="PluginDependencies_23">
    <vt:lpwstr>:","dependencyVersion":null},{"dependencyType":"DataSource","dependencyId":":","dependencyVersion":null},{"dependencyType":"DataSource","dependencyId":":","dependencyVersion":null},{"dependencyType":"DataSource","dependencyId":":","dependencyVersion":null</vt:lpwstr>
  </property>
  <property fmtid="{D5CDD505-2E9C-101B-9397-08002B2CF9AE}" pid="26" name="PluginDependencies_24">
    <vt:lpwstr>},{"dependencyType":"DataSource","dependencyId":":","dependencyVersion":null},{"dependencyType":"DataSource","dependencyId":":","dependencyVersion":null},{"dependencyType":"DataSource","dependencyId":":","dependencyVersion":null},{"dependencyType":"DataSo</vt:lpwstr>
  </property>
  <property fmtid="{D5CDD505-2E9C-101B-9397-08002B2CF9AE}" pid="27" name="PluginDependencies_25">
    <vt:lpwstr>urce","dependencyId":":","dependencyVersion":null},{"dependencyType":"DataSource","dependencyId":":","dependencyVersion":null},{"dependencyType":"DataSource","dependencyId":":","dependencyVersion":null},{"dependencyType":"DataSource","dependencyId":":","d</vt:lpwstr>
  </property>
  <property fmtid="{D5CDD505-2E9C-101B-9397-08002B2CF9AE}" pid="28" name="PluginDependencies_26">
    <vt:lpwstr>ependencyVersion":null},{"dependencyType":"DataSource","dependencyId":":","dependencyVersion":null},{"dependencyType":"DataSource","dependencyId":":","dependencyVersion":null},{"dependencyType":"DataSource","dependencyId":":","dependencyVersion":null},{"d</vt:lpwstr>
  </property>
  <property fmtid="{D5CDD505-2E9C-101B-9397-08002B2CF9AE}" pid="29" name="PluginDependencies_27">
    <vt:lpwstr>ependencyType":"DataSource","dependencyId":":","dependencyVersion":null},{"dependencyType":"DataSource","dependencyId":":","dependencyVersion":null},{"dependencyType":"DataSource","dependencyId":":","dependencyVersion":null},{"dependencyType":"DataSource"</vt:lpwstr>
  </property>
  <property fmtid="{D5CDD505-2E9C-101B-9397-08002B2CF9AE}" pid="30" name="PluginDependencies_28">
    <vt:lpwstr>,"dependencyId":":","dependencyVersion":null},{"dependencyType":"DataSource","dependencyId":":","dependencyVersion":null},{"dependencyType":"DataSource","dependencyId":":","dependencyVersion":null},{"dependencyType":"DataSource","dependencyId":":","depend</vt:lpwstr>
  </property>
  <property fmtid="{D5CDD505-2E9C-101B-9397-08002B2CF9AE}" pid="31" name="PluginDependencies_29">
    <vt:lpwstr>encyVersion":null},{"dependencyType":"DataSource","dependencyId":":","dependencyVersion":null},{"dependencyType":"DataSource","dependencyId":":","dependencyVersion":null},{"dependencyType":"DataSource","dependencyId":":","dependencyVersion":null},{"depend</vt:lpwstr>
  </property>
  <property fmtid="{D5CDD505-2E9C-101B-9397-08002B2CF9AE}" pid="32" name="PluginDependencies_30">
    <vt:lpwstr>encyType":"DataSource","dependencyId":":","dependencyVersion":null},{"dependencyType":"DataSource","dependencyId":":","dependencyVersion":null},{"dependencyType":"DataSource","dependencyId":":","dependencyVersion":null},{"dependencyType":"DataSource","dep</vt:lpwstr>
  </property>
  <property fmtid="{D5CDD505-2E9C-101B-9397-08002B2CF9AE}" pid="33" name="PluginDependencies_31">
    <vt:lpwstr>endencyId":":","dependencyVersion":null},{"dependencyType":"DataSource","dependencyId":":","dependencyVersion":null},{"dependencyType":"DataSource","dependencyId":":","dependencyVersion":null},{"dependencyType":"DataSource","dependencyId":":","dependencyV</vt:lpwstr>
  </property>
  <property fmtid="{D5CDD505-2E9C-101B-9397-08002B2CF9AE}" pid="34" name="PluginDependencies_32">
    <vt:lpwstr>ersion":null},{"dependencyType":"DataSource","dependencyId":":","dependencyVersion":null},{"dependencyType":"DataSource","dependencyId":":","dependencyVersion":null},{"dependencyType":"DataSource","dependencyId":":","dependencyVersion":null},{"dependencyT</vt:lpwstr>
  </property>
  <property fmtid="{D5CDD505-2E9C-101B-9397-08002B2CF9AE}" pid="35" name="PluginDependencies_33">
    <vt:lpwstr>ype":"DataSource","dependencyId":":","dependencyVersion":null},{"dependencyType":"DataSource","dependencyId":":","dependencyVersion":null},{"dependencyType":"DataSource","dependencyId":":","dependencyVersion":null},{"dependencyType":"DataSource","dependen</vt:lpwstr>
  </property>
  <property fmtid="{D5CDD505-2E9C-101B-9397-08002B2CF9AE}" pid="36" name="PluginDependencies_34">
    <vt:lpwstr>cyId":":","dependencyVersion":null},{"dependencyType":"DataSource","dependencyId":":","dependencyVersion":null},{"dependencyType":"DataSource","dependencyId":":","dependencyVersion":null},{"dependencyType":"DataSource","dependencyId":":","dependencyVersio</vt:lpwstr>
  </property>
  <property fmtid="{D5CDD505-2E9C-101B-9397-08002B2CF9AE}" pid="37" name="PluginDependencies_35">
    <vt:lpwstr>n":null},{"dependencyType":"DataSource","dependencyId":":","dependencyVersion":null},{"dependencyType":"DataSource","dependencyId":":","dependencyVersion":null},{"dependencyType":"DataSource","dependencyId":":","dependencyVersion":null},{"dependencyType":</vt:lpwstr>
  </property>
  <property fmtid="{D5CDD505-2E9C-101B-9397-08002B2CF9AE}" pid="38" name="PluginDependencies_36">
    <vt:lpwstr>"DataSource","dependencyId":":","dependencyVersion":null},{"dependencyType":"DataSource","dependencyId":":","dependencyVersion":null},{"dependencyType":"DataSource","dependencyId":":","dependencyVersion":null},{"dependencyType":"DataSource","dependencyId"</vt:lpwstr>
  </property>
  <property fmtid="{D5CDD505-2E9C-101B-9397-08002B2CF9AE}" pid="39" name="PluginDependencies_37">
    <vt:lpwstr>:":","dependencyVersion":null},{"dependencyType":"DataSource","dependencyId":":","dependencyVersion":null},{"dependencyType":"DataSource","dependencyId":":","dependencyVersion":null},{"dependencyType":"DataSource","dependencyId":":","dependencyVersion":nu</vt:lpwstr>
  </property>
  <property fmtid="{D5CDD505-2E9C-101B-9397-08002B2CF9AE}" pid="40" name="PluginDependencies_38">
    <vt:lpwstr>ll},{"dependencyType":"DataSource","dependencyId":":","dependencyVersion":null},{"dependencyType":"DataSource","dependencyId":":","dependencyVersion":null},{"dependencyType":"DataSource","dependencyId":":","dependencyVersion":null},{"dependencyType":"Data</vt:lpwstr>
  </property>
  <property fmtid="{D5CDD505-2E9C-101B-9397-08002B2CF9AE}" pid="41" name="PluginDependencies_39">
    <vt:lpwstr>Source","dependencyId":":","dependencyVersion":null},{"dependencyType":"DataSource","dependencyId":":","dependencyVersion":null},{"dependencyType":"DataSource","dependencyId":":","dependencyVersion":null},{"dependencyType":"DataSource","dependencyId":":",</vt:lpwstr>
  </property>
  <property fmtid="{D5CDD505-2E9C-101B-9397-08002B2CF9AE}" pid="42" name="PluginDependencies_40">
    <vt:lpwstr>"dependencyVersion":null},{"dependencyType":"DataSource","dependencyId":":","dependencyVersion":null},{"dependencyType":"DataSource","dependencyId":":","dependencyVersion":null},{"dependencyType":"DataSource","dependencyId":":","dependencyVersion":null},{</vt:lpwstr>
  </property>
  <property fmtid="{D5CDD505-2E9C-101B-9397-08002B2CF9AE}" pid="43" name="PluginDependencies_41">
    <vt:lpwstr>"dependencyType":"DataSource","dependencyId":":","dependencyVersion":null},{"dependencyType":"DataSource","dependencyId":":","dependencyVersion":null},{"dependencyType":"DataSource","dependencyId":":","dependencyVersion":null},{"dependencyType":"DataSourc</vt:lpwstr>
  </property>
  <property fmtid="{D5CDD505-2E9C-101B-9397-08002B2CF9AE}" pid="44" name="PluginDependencies_42">
    <vt:lpwstr>e","dependencyId":":","dependencyVersion":null},{"dependencyType":"DataSource","dependencyId":":","dependencyVersion":null},{"dependencyType":"DataSource","dependencyId":":","dependencyVersion":null},{"dependencyType":"DataSource","dependencyId":":","depe</vt:lpwstr>
  </property>
  <property fmtid="{D5CDD505-2E9C-101B-9397-08002B2CF9AE}" pid="45" name="PluginDependencies_43">
    <vt:lpwstr>ndencyVersion":null},{"dependencyType":"DataSource","dependencyId":":","dependencyVersion":null},{"dependencyType":"DataSource","dependencyId":":","dependencyVersion":null},{"dependencyType":"DataSource","dependencyId":":","dependencyVersion":null},{"depe</vt:lpwstr>
  </property>
  <property fmtid="{D5CDD505-2E9C-101B-9397-08002B2CF9AE}" pid="46" name="PluginDependencies_44">
    <vt:lpwstr>ndencyType":"DataSource","dependencyId":":","dependencyVersion":null},{"dependencyType":"DataSource","dependencyId":":","dependencyVersion":null},{"dependencyType":"DataSource","dependencyId":":","dependencyVersion":null},{"dependencyType":"DataSource","d</vt:lpwstr>
  </property>
  <property fmtid="{D5CDD505-2E9C-101B-9397-08002B2CF9AE}" pid="47" name="PluginDependencies_45">
    <vt:lpwstr>ependencyId":":","dependencyVersion":null},{"dependencyType":"DataSource","dependencyId":":","dependencyVersion":null},{"dependencyType":"DataSource","dependencyId":":","dependencyVersion":null},{"dependencyType":"DataSource","dependencyId":":","dependenc</vt:lpwstr>
  </property>
  <property fmtid="{D5CDD505-2E9C-101B-9397-08002B2CF9AE}" pid="48" name="PluginDependencies_46">
    <vt:lpwstr>yVersion":null},{"dependencyType":"DataSource","dependencyId":":","dependencyVersion":null},{"dependencyType":"DataSource","dependencyId":":","dependencyVersion":null},{"dependencyType":"DataSource","dependencyId":":","dependencyVersion":null},{"dependenc</vt:lpwstr>
  </property>
  <property fmtid="{D5CDD505-2E9C-101B-9397-08002B2CF9AE}" pid="49" name="PluginDependencies_47">
    <vt:lpwstr>yType":"DataSource","dependencyId":":","dependencyVersion":null},{"dependencyType":"DataSource","dependencyId":":","dependencyVersion":null},{"dependencyType":"DataSource","dependencyId":":","dependencyVersion":null},{"dependencyType":"DataSource","depend</vt:lpwstr>
  </property>
  <property fmtid="{D5CDD505-2E9C-101B-9397-08002B2CF9AE}" pid="50" name="PluginDependencies_48">
    <vt:lpwstr>encyId":":","dependencyVersion":null},{"dependencyType":"DataSource","dependencyId":":","dependencyVersion":null},{"dependencyType":"DataSource","dependencyId":":","dependencyVersion":null},{"dependencyType":"DataSource","dependencyId":":","dependencyVers</vt:lpwstr>
  </property>
  <property fmtid="{D5CDD505-2E9C-101B-9397-08002B2CF9AE}" pid="51" name="PluginDependencies_49">
    <vt:lpwstr>ion":null},{"dependencyType":"DataSource","dependencyId":":","dependencyVersion":null},{"dependencyType":"DataSource","dependencyId":":","dependencyVersion":null},{"dependencyType":"DataSource","dependencyId":":","dependencyVersion":null},{"dependencyType</vt:lpwstr>
  </property>
  <property fmtid="{D5CDD505-2E9C-101B-9397-08002B2CF9AE}" pid="52" name="PluginDependencies_50">
    <vt:lpwstr>":"DataSource","dependencyId":":","dependencyVersion":null},{"dependencyType":"DataSource","dependencyId":":","dependencyVersion":null},{"dependencyType":"DataSource","dependencyId":":","dependencyVersion":null},{"dependencyType":"DataSource","dependencyI</vt:lpwstr>
  </property>
  <property fmtid="{D5CDD505-2E9C-101B-9397-08002B2CF9AE}" pid="53" name="PluginDependencies_51">
    <vt:lpwstr>d":":","dependencyVersion":null},{"dependencyType":"DataSource","dependencyId":":","dependencyVersion":null},{"dependencyType":"DataSource","dependencyId":":","dependencyVersion":null},{"dependencyType":"DataSource","dependencyId":":","dependencyVersion":</vt:lpwstr>
  </property>
  <property fmtid="{D5CDD505-2E9C-101B-9397-08002B2CF9AE}" pid="54" name="PluginDependencies_52">
    <vt:lpwstr>null},{"dependencyType":"DataSource","dependencyId":":","dependencyVersion":null},{"dependencyType":"DataSource","dependencyId":":","dependencyVersion":null},{"dependencyType":"DataSource","dependencyId":":","dependencyVersion":null},{"dependencyType":"Da</vt:lpwstr>
  </property>
  <property fmtid="{D5CDD505-2E9C-101B-9397-08002B2CF9AE}" pid="55" name="PluginDependencies_53">
    <vt:lpwstr>taSource","dependencyId":":","dependencyVersion":null}],"635926855539746206:636045261152541359":[],"635926855539746206:636045261152541360":[],"635926855539746206:636045261152541361":[],"635926855539746206:636045261152541362":[],"635690283596553901:6357565</vt:lpwstr>
  </property>
  <property fmtid="{D5CDD505-2E9C-101B-9397-08002B2CF9AE}" pid="56" name="PluginDependencies_54">
    <vt:lpwstr>74568773657":[]}</vt:lpwstr>
  </property>
  <property fmtid="{D5CDD505-2E9C-101B-9397-08002B2CF9AE}" pid="57" name="CustomerId">
    <vt:lpwstr>auoffice</vt:lpwstr>
  </property>
  <property fmtid="{D5CDD505-2E9C-101B-9397-08002B2CF9AE}" pid="58" name="TemplateId">
    <vt:lpwstr>636116758097597385</vt:lpwstr>
  </property>
  <property fmtid="{D5CDD505-2E9C-101B-9397-08002B2CF9AE}" pid="59" name="UserProfileId">
    <vt:lpwstr>636307929211832005</vt:lpwstr>
  </property>
  <property fmtid="{D5CDD505-2E9C-101B-9397-08002B2CF9AE}" pid="60" name="TemplafyTimeStamp">
    <vt:lpwstr>2017-03-02T07:52:54.0768626Z</vt:lpwstr>
  </property>
  <property fmtid="{D5CDD505-2E9C-101B-9397-08002B2CF9AE}" pid="61" name="OfficeID">
    <vt:lpwstr>3200</vt:lpwstr>
  </property>
  <property fmtid="{D5CDD505-2E9C-101B-9397-08002B2CF9AE}" pid="62" name="colorthemechange">
    <vt:lpwstr>True</vt:lpwstr>
  </property>
</Properties>
</file>