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1"/>
  </p:notesMasterIdLst>
  <p:handoutMasterIdLst>
    <p:handoutMasterId r:id="rId42"/>
  </p:handoutMasterIdLst>
  <p:sldIdLst>
    <p:sldId id="257" r:id="rId5"/>
    <p:sldId id="353" r:id="rId6"/>
    <p:sldId id="358" r:id="rId7"/>
    <p:sldId id="328" r:id="rId8"/>
    <p:sldId id="329" r:id="rId9"/>
    <p:sldId id="405" r:id="rId10"/>
    <p:sldId id="375" r:id="rId11"/>
    <p:sldId id="377" r:id="rId12"/>
    <p:sldId id="351" r:id="rId13"/>
    <p:sldId id="326" r:id="rId14"/>
    <p:sldId id="360" r:id="rId15"/>
    <p:sldId id="345" r:id="rId16"/>
    <p:sldId id="330" r:id="rId17"/>
    <p:sldId id="404" r:id="rId18"/>
    <p:sldId id="397" r:id="rId19"/>
    <p:sldId id="398" r:id="rId20"/>
    <p:sldId id="399" r:id="rId21"/>
    <p:sldId id="363" r:id="rId22"/>
    <p:sldId id="371" r:id="rId23"/>
    <p:sldId id="406" r:id="rId24"/>
    <p:sldId id="407" r:id="rId25"/>
    <p:sldId id="408" r:id="rId26"/>
    <p:sldId id="409" r:id="rId27"/>
    <p:sldId id="410" r:id="rId28"/>
    <p:sldId id="411" r:id="rId29"/>
    <p:sldId id="413" r:id="rId30"/>
    <p:sldId id="412" r:id="rId31"/>
    <p:sldId id="415" r:id="rId32"/>
    <p:sldId id="414" r:id="rId33"/>
    <p:sldId id="416" r:id="rId34"/>
    <p:sldId id="417" r:id="rId35"/>
    <p:sldId id="418" r:id="rId36"/>
    <p:sldId id="422" r:id="rId37"/>
    <p:sldId id="419" r:id="rId38"/>
    <p:sldId id="420" r:id="rId39"/>
    <p:sldId id="421" r:id="rId40"/>
  </p:sldIdLst>
  <p:sldSz cx="12192000" cy="6858000"/>
  <p:notesSz cx="7104063"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C8056C-A33C-4BDA-80F6-2E2F620BA31E}">
          <p14:sldIdLst>
            <p14:sldId id="257"/>
            <p14:sldId id="353"/>
            <p14:sldId id="358"/>
            <p14:sldId id="328"/>
            <p14:sldId id="329"/>
            <p14:sldId id="405"/>
            <p14:sldId id="375"/>
            <p14:sldId id="377"/>
            <p14:sldId id="351"/>
            <p14:sldId id="326"/>
            <p14:sldId id="360"/>
            <p14:sldId id="345"/>
            <p14:sldId id="330"/>
            <p14:sldId id="404"/>
            <p14:sldId id="397"/>
            <p14:sldId id="398"/>
            <p14:sldId id="399"/>
            <p14:sldId id="363"/>
            <p14:sldId id="371"/>
            <p14:sldId id="406"/>
            <p14:sldId id="407"/>
            <p14:sldId id="408"/>
            <p14:sldId id="409"/>
            <p14:sldId id="410"/>
            <p14:sldId id="411"/>
            <p14:sldId id="413"/>
            <p14:sldId id="412"/>
            <p14:sldId id="415"/>
            <p14:sldId id="414"/>
            <p14:sldId id="416"/>
            <p14:sldId id="417"/>
            <p14:sldId id="418"/>
            <p14:sldId id="422"/>
            <p14:sldId id="419"/>
            <p14:sldId id="420"/>
            <p14:sldId id="4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0FF"/>
    <a:srgbClr val="118D73"/>
    <a:srgbClr val="000000"/>
    <a:srgbClr val="232C58"/>
    <a:srgbClr val="141E4D"/>
    <a:srgbClr val="B31A1E"/>
    <a:srgbClr val="80C8FF"/>
    <a:srgbClr val="40ACFF"/>
    <a:srgbClr val="041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2A656-87A8-0119-9EDF-B38DECA2EE12}" v="181" dt="2025-11-18T14:10:32.80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38" autoAdjust="0"/>
  </p:normalViewPr>
  <p:slideViewPr>
    <p:cSldViewPr snapToGrid="0">
      <p:cViewPr varScale="1">
        <p:scale>
          <a:sx n="92" d="100"/>
          <a:sy n="92" d="100"/>
        </p:scale>
        <p:origin x="2814" y="30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3957B9D-94CF-4DDC-8551-C065E67ABA1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a-DK"/>
          </a:p>
        </p:txBody>
      </p:sp>
      <p:sp>
        <p:nvSpPr>
          <p:cNvPr id="3" name="Pladsholder til dato 2">
            <a:extLst>
              <a:ext uri="{FF2B5EF4-FFF2-40B4-BE49-F238E27FC236}">
                <a16:creationId xmlns:a16="http://schemas.microsoft.com/office/drawing/2014/main" id="{A737BB43-FCD1-44D3-8A1C-1EDBCD95D181}"/>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67C6928-4FE6-4223-AF19-25ECFB79B1E8}" type="datetimeFigureOut">
              <a:rPr lang="da-DK" smtClean="0"/>
              <a:t>19-11-2025</a:t>
            </a:fld>
            <a:endParaRPr lang="da-DK"/>
          </a:p>
        </p:txBody>
      </p:sp>
      <p:sp>
        <p:nvSpPr>
          <p:cNvPr id="4" name="Pladsholder til sidefod 3">
            <a:extLst>
              <a:ext uri="{FF2B5EF4-FFF2-40B4-BE49-F238E27FC236}">
                <a16:creationId xmlns:a16="http://schemas.microsoft.com/office/drawing/2014/main" id="{F41587ED-1435-4F2C-80A2-5F8882D9B7A6}"/>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a-DK"/>
          </a:p>
        </p:txBody>
      </p:sp>
      <p:sp>
        <p:nvSpPr>
          <p:cNvPr id="5" name="Pladsholder til slidenummer 4">
            <a:extLst>
              <a:ext uri="{FF2B5EF4-FFF2-40B4-BE49-F238E27FC236}">
                <a16:creationId xmlns:a16="http://schemas.microsoft.com/office/drawing/2014/main" id="{7400FFFA-22AB-4842-AA30-68F63B307FF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80FFBC3D-052C-4854-85BD-40D71CBDE230}" type="slidenum">
              <a:rPr lang="da-DK" smtClean="0"/>
              <a:t>‹nr.›</a:t>
            </a:fld>
            <a:endParaRPr lang="da-DK"/>
          </a:p>
        </p:txBody>
      </p:sp>
    </p:spTree>
    <p:extLst>
      <p:ext uri="{BB962C8B-B14F-4D97-AF65-F5344CB8AC3E}">
        <p14:creationId xmlns:p14="http://schemas.microsoft.com/office/powerpoint/2010/main" val="3038163666"/>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4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3466 7172 16383 0 0,'0'-5'0'0'0,"5"-1"0"0"0,6 0 0 0 0,6 1 0 0 0,5 1 0 0 0,3 2 0 0 0,12 1 0 0 0,9 1 0 0 0,6 0 0 0 0,4 0 0 0 0,6 0 0 0 0,3 0 0 0 0,3 1 0 0 0,-4-1 0 0 0,1 0 0 0 0,4 0 0 0 0,-1 0 0 0 0,3 0 0 0 0,-2 0 0 0 0,2 0 0 0 0,3 0 0 0 0,3 0 0 0 0,3 0 0 0 0,2 0 0 0 0,6 0 0 0 0,2 0 0 0 0,-5 0 0 0 0,-2 0 0 0 0,-2 0 0 0 0,-4 0 0 0 0,-2 0 0 0 0,1 0 0 0 0,2 0 0 0 0,6 0 0 0 0,4 0 0 0 0,0 0 0 0 0,0 0 0 0 0,-11 0 0 0 0,-8 0 0 0 0,-7 0 0 0 0,-4 0 0 0 0,-8 0 0 0 0,-2 0 0 0 0,-1 0 0 0 0,2 0 0 0 0,7 0 0 0 0,3 0 0 0 0,1 0 0 0 0,0 0 0 0 0,-1 0 0 0 0,3 0 0 0 0,2 0 0 0 0,8 0 0 0 0,6 0 0 0 0,4 0 0 0 0,3 0 0 0 0,0 0 0 0 0,1 0 0 0 0,-1 0 0 0 0,0 0 0 0 0,-1 0 0 0 0,0 0 0 0 0,-5 0 0 0 0,-1 0 0 0 0,-1 0 0 0 0,-3 0 0 0 0,0 0 0 0 0,1 0 0 0 0,-2 0 0 0 0,0 0 0 0 0,7 0 0 0 0,9 0 0 0 0,4 0 0 0 0,-1 0 0 0 0,-1 0 0 0 0,-2 0 0 0 0,-2 0 0 0 0,-1 0 0 0 0,-6 0 0 0 0,-3 0 0 0 0,1 0 0 0 0,0 0 0 0 0,6 5 0 0 0,8 1 0 0 0,12 5 0 0 0,7 4 0 0 0,4 1 0 0 0,11 2 0 0 0,7-2 0 0 0,10-4 0 0 0,4-4 0 0 0,5 1 0 0 0,1 5 0 0 0,3-1 0 0 0,-7-3 0 0 0,-4 3 0 0 0,-4 3 0 0 0,8 3 0 0 0,2 4 0 0 0,-6-2 0 0 0,1-5 0 0 0,4 0 0 0 0,1 1 0 0 0,2 4 0 0 0,-1-3 0 0 0,-7-4 0 0 0,0-5 0 0 0,-10-3 0 0 0,-19-3 0 0 0,-20-2 0 0 0,-16-1 0 0 0,-13-1 0 0 0,-8 0 0 0 0,-4 0 0 0 0,-3 1 0 0 0,5-1 0 0 0,1 1 0 0 0,1 0 0 0 0,0 0 0 0 0,-1 0 0 0 0,4 0 0 0 0,1 0 0 0 0,4 0 0 0 0,5 0 0 0 0,4 0 0 0 0,3 0 0 0 0,-1 0 0 0 0,-1 0 0 0 0,1 0 0 0 0,2 0 0 0 0,1 0 0 0 0,1 0 0 0 0,1 0 0 0 0,5 0 0 0 0,7 0 0 0 0,1 0 0 0 0,-2 0 0 0 0,-1 0 0 0 0,1 0 0 0 0,4 0 0 0 0,-1 0 0 0 0,-2 0 0 0 0,1 0 0 0 0,-1 0 0 0 0,-2 0 0 0 0,-4 0 0 0 0,-2 0 0 0 0,-6 0 0 0 0,-4 0 0 0 0,1 0 0 0 0,0 0 0 0 0,6-5 0 0 0,4-1 0 0 0,-5-5 0 0 0,-6 0 0 0 0,-3-3 0 0 0,1 0 0 0 0,-3 4 0 0 0,0 2 0 0 0,-2 4 0 0 0,6 1 0 0 0,-1 3 0 0 0,1 0 0 0 0,2 0 0 0 0,2 1 0 0 0,1-1 0 0 0,-3 1 0 0 0,-1-1 0 0 0,1 0 0 0 0,1 0 0 0 0,11 0 0 0 0,9 0 0 0 0,7 0 0 0 0,13 0 0 0 0,6 0 0 0 0,1 0 0 0 0,-3 0 0 0 0,-8 0 0 0 0,-8 0 0 0 0,-5 0 0 0 0,-10 0 0 0 0,-6 0 0 0 0,-8 0 0 0 0,-3 0 0 0 0,-1 0 0 0 0,2 0 0 0 0,2 0 0 0 0,2 0 0 0 0,2 0 0 0 0,-4 0 0 0 0,-6 0 0 0 0,-5 0 0 0 0,-5 0 0 0 0,1 0 0 0 0,0 0 0 0 0,3 0 0 0 0,4 0 0 0 0,10 0 0 0 0,5 0 0 0 0,-2 0 0 0 0,-1 0 0 0 0,-1 0 0 0 0,1 0 0 0 0,0 0 0 0 0,1 0 0 0 0,-5 0 0 0 0,13 0 0 0 0,5 0 0 0 0,1 0 0 0 0,-2 0 0 0 0,-3 0 0 0 0,-8 0 0 0 0,-9 0 0 0 0,-7 0 0 0 0,-6 0 0 0 0,1 0 0 0 0,3 0 0 0 0,1 0 0 0 0,3 0 0 0 0,3 0 0 0 0,4 0 0 0 0,-1 0 0 0 0,-5 0 0 0 0,0 0 0 0 0,2 0 0 0 0,-7 0 0 0 0,-4 0 0 0 0,-4 0 0 0 0,-3 0 0 0 0,0 0 0 0 0,-1 0 0 0 0,0 0 0 0 0,-4 0 0 0 0,4 0 0 0 0,-4 0 0 0 0,1 0 0 0 0,0 0 0 0 0,1 0 0 0 0,1 0 0 0 0,2 0 0 0 0,4 0 0 0 0,3 0 0 0 0,9 0 0 0 0,3 0 0 0 0,2 0 0 0 0,3 0 0 0 0,2-4 0 0 0,1-3 0 0 0,-3 1 0 0 0,-2-3 0 0 0,1-1 0 0 0,2 2 0 0 0,-5 2 0 0 0,1 2 0 0 0,-4 2 0 0 0,-5 1 0 0 0,-4 1 0 0 0,-3 0 0 0 0,2 0 0 0 0,0 1 0 0 0,4-1 0 0 0,5 0 0 0 0,4 1 0 0 0,4-1 0 0 0,7 0 0 0 0,4 0 0 0 0,0 0 0 0 0,0 0 0 0 0,-7 0 0 0 0,-8 0 0 0 0,-7 0 0 0 0,-10 0 0 0 0,-6 0 0 0 0,-2 0 0 0 0,-5 0 0 0 0,0 0 0 0 0,-4 0 0 0 0,1 0 0 0 0,3 0 0 0 0,3 0 0 0 0,-1 0 0 0 0,0 0 0 0 0,-3 0 0 0 0,-4 0 0 0 0,0 0 0 0 0,8 0 0 0 0,1 0 0 0 0,0 0 0 0 0,3 0 0 0 0,1 0 0 0 0,6 4 0 0 0,3 3 0 0 0,-1-1 0 0 0,0-2 0 0 0,-1 0 0 0 0,-2-2 0 0 0,-1-1 0 0 0,-1 0 0 0 0,0-1 0 0 0,-5-1 0 0 0,-2 1 0 0 0,0 0 0 0 0,2 0 0 0 0,1 0 0 0 0,6-1 0 0 0,-2 1 0 0 0,-5 0 0 0 0,-3 0 0 0 0,0 0 0 0 0,-3 0 0 0 0,1 0 0 0 0,-4 0 0 0 0,1 0 0 0 0,-2 0 0 0 0,1 0 0 0 0,-1 0 0 0 0,-3-4 0 0 0,-4-3 0 0 0,-2 1 0 0 0,-3 2 0 0 0,5 0 0 0 0,-1 2 0 0 0,1 1 0 0 0,-2 0 0 0 0,-1 1 0 0 0,-2 1 0 0 0,0-6 0 0 0,-1-1 0 0 0,0 0 0 0 0,-1 2 0 0 0,6 0 0 0 0,1 2 0 0 0,-1 1 0 0 0,0 1 0 0 0,3 0 0 0 0,0 0 0 0 0,-1 0 0 0 0,-2 0 0 0 0,-2 1 0 0 0,-1-1 0 0 0,-1 0 0 0 0,-6-5 0 0 0,-6-1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6787 15241 16383 0 0,'0'-4'0'0'0,"-5"-3"0"0"0,-6 1 0 0 0,-6 2 0 0 0,-9 0 0 0 0,-6 2 0 0 0,-1 1 0 0 0,-5 0 0 0 0,-6 1 0 0 0,1 1 0 0 0,2-1 0 0 0,-1 0 0 0 0,1 0 0 0 0,-1 0 0 0 0,-3 1 0 0 0,1-1 0 0 0,4 0 0 0 0,-1 0 0 0 0,1 4 0 0 0,4 3 0 0 0,-3-1 0 0 0,2 3 0 0 0,1 1 0 0 0,3-2 0 0 0,-3-2 0 0 0,1-2 0 0 0,0-2 0 0 0,3-1 0 0 0,-4-1 0 0 0,-5 0 0 0 0,1 0 0 0 0,-4-1 0 0 0,-8 1 0 0 0,-4 0 0 0 0,2-1 0 0 0,6 1 0 0 0,1 0 0 0 0,4 0 0 0 0,0 0 0 0 0,3 0 0 0 0,-2 0 0 0 0,2 0 0 0 0,-7 0 0 0 0,-4 0 0 0 0,-13 0 0 0 0,-15 0 0 0 0,-7-4 0 0 0,1-3 0 0 0,5 1 0 0 0,7 1 0 0 0,12 2 0 0 0,5 1 0 0 0,9 1 0 0 0,7 0 0 0 0,6 1 0 0 0,4 0 0 0 0,2 1 0 0 0,-4-1 0 0 0,0 0 0 0 0,-1 0 0 0 0,2 0 0 0 0,0 0 0 0 0,2 1 0 0 0,0-1 0 0 0,1-1 0 0 0,0 1 0 0 0,0 0 0 0 0,1 0 0 0 0,-1 0 0 0 0,0 0 0 0 0,1 0 0 0 0,-1 0 0 0 0,-5 0 0 0 0,-1 0 0 0 0,0 0 0 0 0,2 0 0 0 0,-9 0 0 0 0,-2 0 0 0 0,2 0 0 0 0,3 0 0 0 0,4 0 0 0 0,-8 0 0 0 0,0 0 0 0 0,1 0 0 0 0,4 0 0 0 0,3 0 0 0 0,2 0 0 0 0,7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4075 14275 16383 0 0,'0'-5'0'0'0,"4"-1"0"0"0,12 0 0 0 0,7 1 0 0 0,5 2 0 0 0,2 1 0 0 0,1 0 0 0 0,0 2 0 0 0,4 0 0 0 0,6 0 0 0 0,9 0 0 0 0,16 1 0 0 0,25 4 0 0 0,35 11 0 0 0,29 2 0 0 0,26 4 0 0 0,20 2 0 0 0,28 7 0 0 0,14 3 0 0 0,-3-5 0 0 0,-22-7 0 0 0,-30-7 0 0 0,-27-7 0 0 0,-28-3 0 0 0,-26-4 0 0 0,-22-2 0 0 0,-7 0 0 0 0,-11-1 0 0 0,-4 1 0 0 0,2 0 0 0 0,-5 0 0 0 0,-3 1 0 0 0,-7 0 0 0 0,-3 0 0 0 0,1 0 0 0 0,-3 0 0 0 0,0 0 0 0 0,-3 0 0 0 0,5 0 0 0 0,5 0 0 0 0,8 0 0 0 0,2 0 0 0 0,6 0 0 0 0,5 0 0 0 0,9 0 0 0 0,9 0 0 0 0,9 0 0 0 0,11 0 0 0 0,14 0 0 0 0,20 0 0 0 0,14 0 0 0 0,12 0 0 0 0,11 0 0 0 0,26 0 0 0 0,1 0 0 0 0,-5-5 0 0 0,-15-1 0 0 0,-20 0 0 0 0,-11 1 0 0 0,-13 2 0 0 0,-7 1 0 0 0,-9 0 0 0 0,7-3 0 0 0,9-6 0 0 0,9-6 0 0 0,-4-4 0 0 0,-3 0 0 0 0,-13 0 0 0 0,-15-1 0 0 0,-17 3 0 0 0,-18 4 0 0 0,-8 5 0 0 0,-8 5 0 0 0,-6 2 0 0 0,-4 3 0 0 0,2 0 0 0 0,6 1 0 0 0,5 0 0 0 0,5 0 0 0 0,-1-1 0 0 0,1 1 0 0 0,-3-1 0 0 0,0 0 0 0 0,-2 0 0 0 0,0 0 0 0 0,-2 0 0 0 0,-3 0 0 0 0,1 0 0 0 0,3 0 0 0 0,9 0 0 0 0,6 0 0 0 0,1 0 0 0 0,2 0 0 0 0,-1 0 0 0 0,-1 0 0 0 0,0 0 0 0 0,-2 0 0 0 0,0 0 0 0 0,5 0 0 0 0,5 0 0 0 0,2 0 0 0 0,3 0 0 0 0,-1-5 0 0 0,7-6 0 0 0,4-1 0 0 0,-3-4 0 0 0,-4 2 0 0 0,-6-2 0 0 0,-4 1 0 0 0,-10 4 0 0 0,-3 4 0 0 0,-6 2 0 0 0,-2 3 0 0 0,-2 1 0 0 0,0 2 0 0 0,3-1 0 0 0,3 1 0 0 0,4 0 0 0 0,-3-1 0 0 0,1 0 0 0 0,-5 1 0 0 0,-8-1 0 0 0,-7 0 0 0 0,2 0 0 0 0,0 0 0 0 0,5 0 0 0 0,9 0 0 0 0,8 0 0 0 0,8 0 0 0 0,3 0 0 0 0,-4 0 0 0 0,-3 0 0 0 0,-6 0 0 0 0,-3 0 0 0 0,-5 0 0 0 0,0 0 0 0 0,-2 0 0 0 0,0 0 0 0 0,-1 0 0 0 0,-3-5 0 0 0,-3-1 0 0 0,-3 0 0 0 0,3 1 0 0 0,1 1 0 0 0,3 2 0 0 0,5 1 0 0 0,5 1 0 0 0,8 0 0 0 0,13 0 0 0 0,19 0 0 0 0,14 0 0 0 0,7 1 0 0 0,10-1 0 0 0,13 0 0 0 0,2 0 0 0 0,-2 0 0 0 0,0 0 0 0 0,-3 0 0 0 0,-1 0 0 0 0,-2 0 0 0 0,-5 0 0 0 0,2 0 0 0 0,8 0 0 0 0,0 0 0 0 0,-2 0 0 0 0,-1 0 0 0 0,8 0 0 0 0,-2 0 0 0 0,-4 0 0 0 0,-5 0 0 0 0,-15-5 0 0 0,-6-1 0 0 0,-13 0 0 0 0,-11 1 0 0 0,-10 2 0 0 0,-8 0 0 0 0,0 2 0 0 0,-1 1 0 0 0,8 0 0 0 0,1 0 0 0 0,9 0 0 0 0,-1 0 0 0 0,-4 1 0 0 0,-4-1 0 0 0,-6 0 0 0 0,-3 0 0 0 0,-4 0 0 0 0,-1 0 0 0 0,-1 0 0 0 0,4 0 0 0 0,2 0 0 0 0,0 0 0 0 0,-1 0 0 0 0,-6 0 0 0 0,-3 0 0 0 0,-5 0 0 0 0,-2 0 0 0 0,-2 0 0 0 0,5 0 0 0 0,4 0 0 0 0,3-5 0 0 0,-3-1 0 0 0,-6 0 0 0 0,-5 1 0 0 0,-10 2 0 0 0,-5-4 0 0 0,-3-1 0 0 0,1 2 0 0 0,-5 1 0 0 0,0 2 0 0 0,2 1 0 0 0,-3 1 0 0 0,0 1 0 0 0,-2 0 0 0 0,1 0 0 0 0,-3 1 0 0 0,1-1 0 0 0,4 0 0 0 0,3 0 0 0 0,7 0 0 0 0,8 0 0 0 0,4 0 0 0 0,-2 0 0 0 0,-1 0 0 0 0,2 0 0 0 0,-2 0 0 0 0,4 0 0 0 0,-1 0 0 0 0,-3 0 0 0 0,-3 0 0 0 0,2-4 0 0 0,-4-3 0 0 0,-9-4 0 0 0,-2 0 0 0 0,-6 2 0 0 0,-1 2 0 0 0,-2 2 0 0 0,2 3 0 0 0,2 1 0 0 0,4 0 0 0 0,3 2 0 0 0,2-1 0 0 0,2 1 0 0 0,1-1 0 0 0,5 0 0 0 0,1 0 0 0 0,6 1 0 0 0,-1-1 0 0 0,-2 0 0 0 0,3 0 0 0 0,-1 0 0 0 0,-3 0 0 0 0,-2 0 0 0 0,2 0 0 0 0,-5 0 0 0 0,-8 0 0 0 0,-7 0 0 0 0,-7 0 0 0 0,-5 0 0 0 0,-4 0 0 0 0,0 0 0 0 0,-2 0 0 0 0,0 0 0 0 0,-4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4260 14852 16383 0 0,'5'0'0'0'0,"10"0"0"0"0,13 0 0 0 0,11 0 0 0 0,13 4 0 0 0,12 3 0 0 0,14-1 0 0 0,27 3 0 0 0,19 1 0 0 0,17-2 0 0 0,8-2 0 0 0,7-2 0 0 0,1-2 0 0 0,7-1 0 0 0,9-1 0 0 0,3 0 0 0 0,9 0 0 0 0,7-1 0 0 0,4 1 0 0 0,1 4 0 0 0,-3 2 0 0 0,-3 0 0 0 0,0-1 0 0 0,5-1 0 0 0,8-2 0 0 0,20-1 0 0 0,11-1 0 0 0,3 0 0 0 0,-1 0 0 0 0,-4 5 0 0 0,3 1 0 0 0,-2-1 0 0 0,-3 0 0 0 0,-7-2 0 0 0,-4 0 0 0 0,-7-2 0 0 0,-15-1 0 0 0,-17 0 0 0 0,-17 0 0 0 0,-17 0 0 0 0,-9-1 0 0 0,-10 1 0 0 0,-8 0 0 0 0,10 0 0 0 0,1 0 0 0 0,6 0 0 0 0,0 0 0 0 0,-5 0 0 0 0,-6 0 0 0 0,-10 0 0 0 0,-16-5 0 0 0,-10-1 0 0 0,-16-5 0 0 0,-15-5 0 0 0,-9 1 0 0 0,-8 2 0 0 0,-2 3 0 0 0,-2 4 0 0 0,1 3 0 0 0,8 1 0 0 0,6 2 0 0 0,8-4 0 0 0,3-2 0 0 0,1 1 0 0 0,2 1 0 0 0,-4-4 0 0 0,0 0 0 0 0,5 1 0 0 0,-1 2 0 0 0,3 1 0 0 0,9 2 0 0 0,14 1 0 0 0,5 1 0 0 0,1 0 0 0 0,-2 1 0 0 0,-9-1 0 0 0,-9 0 0 0 0,-9 1 0 0 0,-3-1 0 0 0,-2 0 0 0 0,2 0 0 0 0,3 0 0 0 0,4 0 0 0 0,4 0 0 0 0,8 0 0 0 0,7 0 0 0 0,8 0 0 0 0,5 0 0 0 0,13 0 0 0 0,15 0 0 0 0,3 0 0 0 0,8 0 0 0 0,1 0 0 0 0,-4 0 0 0 0,-7 0 0 0 0,1 0 0 0 0,-3 0 0 0 0,-6 0 0 0 0,5 0 0 0 0,-6 0 0 0 0,-11 0 0 0 0,-15 0 0 0 0,-10 0 0 0 0,-7 0 0 0 0,2 0 0 0 0,5 4 0 0 0,16 3 0 0 0,19 4 0 0 0,15 0 0 0 0,9-2 0 0 0,-3-2 0 0 0,-2-2 0 0 0,-7-3 0 0 0,-7-1 0 0 0,-12 0 0 0 0,-8-2 0 0 0,3 1 0 0 0,-1-1 0 0 0,-3 1 0 0 0,-3 0 0 0 0,0 0 0 0 0,-4-1 0 0 0,0 1 0 0 0,2 0 0 0 0,-3 0 0 0 0,9 0 0 0 0,11 0 0 0 0,3 0 0 0 0,9 0 0 0 0,5 0 0 0 0,13 0 0 0 0,4 0 0 0 0,4 0 0 0 0,-1 0 0 0 0,6 0 0 0 0,-2 0 0 0 0,-9 0 0 0 0,-2 0 0 0 0,-4 0 0 0 0,-2 0 0 0 0,2 0 0 0 0,-5 0 0 0 0,-7 0 0 0 0,1 0 0 0 0,-3 0 0 0 0,-11 0 0 0 0,-11 0 0 0 0,-10 0 0 0 0,-13 0 0 0 0,-8 0 0 0 0,-7 0 0 0 0,-7 0 0 0 0,-5 0 0 0 0,-4 0 0 0 0,3 0 0 0 0,1 0 0 0 0,-6-4 0 0 0,-7-3 0 0 0,-2 1 0 0 0,0 2 0 0 0,2 0 0 0 0,3 2 0 0 0,6 1 0 0 0,3 0 0 0 0,1 1 0 0 0,4 1 0 0 0,6-1 0 0 0,-5-5 0 0 0,-4-1 0 0 0,-8-4 0 0 0,1-1 0 0 0,-4 1 0 0 0,-6 3 0 0 0,-6 3 0 0 0,0 1 0 0 0,3 2 0 0 0,-1 1 0 0 0,1 0 0 0 0,4 0 0 0 0,8 1 0 0 0,5-1 0 0 0,6 1 0 0 0,-4-1 0 0 0,-6-5 0 0 0,-4-1 0 0 0,-1 0 0 0 0,-5 1 0 0 0,1 2 0 0 0,6 0 0 0 0,8 2 0 0 0,8 1 0 0 0,3-5 0 0 0,-2-1 0 0 0,1 0 0 0 0,-1 2 0 0 0,-3 0 0 0 0,-3 2 0 0 0,-4 1 0 0 0,-1 1 0 0 0,-2 0 0 0 0,5 0 0 0 0,0 0 0 0 0,-5 1 0 0 0,-2-1 0 0 0,-6 0 0 0 0,-2 0 0 0 0,-3 0 0 0 0,0 0 0 0 0,2 0 0 0 0,-2 0 0 0 0,2 0 0 0 0,2 0 0 0 0,2 0 0 0 0,-1-5 0 0 0,-5-1 0 0 0,-5 0 0 0 0,-9-3 0 0 0,-4-1 0 0 0,-3 2 0 0 0,1 2 0 0 0,1 2 0 0 0,1 2 0 0 0,0 1 0 0 0,7 1 0 0 0,2 0 0 0 0,-1 0 0 0 0,0 5 0 0 0,3 2 0 0 0,1-1 0 0 0,-2-1 0 0 0,-2-1 0 0 0,-1-2 0 0 0,2-1 0 0 0,1 0 0 0 0,-1 3 0 0 0,4 2 0 0 0,-1 0 0 0 0,3-1 0 0 0,0-2 0 0 0,-2-1 0 0 0,-9-1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4260 15612 16383 0 0,'0'-5'0'0'0,"9"-1"0"0"0,18 0 0 0 0,23 1 0 0 0,26 2 0 0 0,39 0 0 0 0,47 7 0 0 0,38 7 0 0 0,28 1 0 0 0,42 4 0 0 0,36 8 0 0 0,28 0 0 0 0,14-3 0 0 0,9-6 0 0 0,1-6 0 0 0,5-3 0 0 0,-10-4 0 0 0,-15-2 0 0 0,-21 0 0 0 0,-13-2 0 0 0,-20 1 0 0 0,-30 1 0 0 0,-24-1 0 0 0,-20 0 0 0 0,-20 1 0 0 0,-15 0 0 0 0,-14 0 0 0 0,-14 0 0 0 0,5 0 0 0 0,5 0 0 0 0,0 0 0 0 0,-9 0 0 0 0,-9 0 0 0 0,-15 0 0 0 0,-14 0 0 0 0,-12 0 0 0 0,-8 0 0 0 0,-5 0 0 0 0,-3 0 0 0 0,-1 0 0 0 0,0 0 0 0 0,0 0 0 0 0,5 0 0 0 0,3 0 0 0 0,0 0 0 0 0,8 0 0 0 0,17 0 0 0 0,17 0 0 0 0,10 0 0 0 0,9 0 0 0 0,3 0 0 0 0,0 0 0 0 0,1 0 0 0 0,-1 0 0 0 0,6 0 0 0 0,0 0 0 0 0,6 0 0 0 0,3 0 0 0 0,-3 0 0 0 0,-6 0 0 0 0,-1 0 0 0 0,-5 0 0 0 0,1 0 0 0 0,-2 0 0 0 0,-9 0 0 0 0,6 0 0 0 0,-5 0 0 0 0,-7 0 0 0 0,-13 0 0 0 0,-13 0 0 0 0,-12 0 0 0 0,-8 0 0 0 0,-5 0 0 0 0,-4 0 0 0 0,4 0 0 0 0,2 0 0 0 0,-1 0 0 0 0,-1 0 0 0 0,0 0 0 0 0,-1 0 0 0 0,-5 0 0 0 0,-7 0 0 0 0,-7-4 0 0 0,-4-3 0 0 0,-4-4 0 0 0,-7 0 0 0 0,-2 2 0 0 0,-6 2 0 0 0,-4 2 0 0 0,4-2 0 0 0,1 0 0 0 0,1 0 0 0 0,8 3 0 0 0,0 1 0 0 0,4 1 0 0 0,-2 1 0 0 0,-1 1 0 0 0,4 0 0 0 0,2 1 0 0 0,1-1 0 0 0,-2 0 0 0 0,9 1 0 0 0,7-1 0 0 0,5 0 0 0 0,8 0 0 0 0,7 0 0 0 0,12 0 0 0 0,11 0 0 0 0,5 0 0 0 0,9 0 0 0 0,12 0 0 0 0,-1 0 0 0 0,4 0 0 0 0,-4 0 0 0 0,-7 0 0 0 0,-8 0 0 0 0,-7 0 0 0 0,-10 0 0 0 0,-9 0 0 0 0,-3 0 0 0 0,-9 0 0 0 0,-6 0 0 0 0,-3 0 0 0 0,-1 0 0 0 0,1 0 0 0 0,0 0 0 0 0,0 0 0 0 0,-3 0 0 0 0,3 0 0 0 0,-2 0 0 0 0,-1 0 0 0 0,-3 0 0 0 0,-1 0 0 0 0,-9 0 0 0 0,-5-5 0 0 0,2-1 0 0 0,-6 0 0 0 0,2 1 0 0 0,5 1 0 0 0,7 2 0 0 0,5 1 0 0 0,4 1 0 0 0,-1-5 0 0 0,-1-1 0 0 0,-3 0 0 0 0,-5 2 0 0 0,0 0 0 0 0,-3 2 0 0 0,3 1 0 0 0,-2 1 0 0 0,2 0 0 0 0,-1 0 0 0 0,2 0 0 0 0,4 1 0 0 0,2-1 0 0 0,9 0 0 0 0,-2 0 0 0 0,0 0 0 0 0,-5 0 0 0 0,-7 0 0 0 0,-5 0 0 0 0,-4 0 0 0 0,0 0 0 0 0,5 0 0 0 0,5 0 0 0 0,5 0 0 0 0,2 0 0 0 0,-1 0 0 0 0,-6 0 0 0 0,-4 0 0 0 0,-1 0 0 0 0,-1 0 0 0 0,1 0 0 0 0,0 0 0 0 0,6 0 0 0 0,2 0 0 0 0,1 0 0 0 0,-3 0 0 0 0,1 0 0 0 0,-3 0 0 0 0,-4 0 0 0 0,-8 0 0 0 0,-11 0 0 0 0,2 0 0 0 0,2 0 0 0 0,1 0 0 0 0,1 0 0 0 0,1 0 0 0 0,-4 0 0 0 0,-1 0 0 0 0,0 0 0 0 0,-4 0 0 0 0,0 0 0 0 0,-3 0 0 0 0,6 0 0 0 0,-2 0 0 0 0,1 0 0 0 0,-2 0 0 0 0,-1 0 0 0 0,3 0 0 0 0,2 0 0 0 0,6 0 0 0 0,9 0 0 0 0,2 0 0 0 0,5 5 0 0 0,-2 1 0 0 0,3 5 0 0 0,-3 0 0 0 0,-7-2 0 0 0,-11-2 0 0 0,-4-2 0 0 0,-6-2 0 0 0,-5-2 0 0 0,-4-1 0 0 0,-3 0 0 0 0,-2-1 0 0 0,-1 1 0 0 0,0-1 0 0 0,5 1 0 0 0,1 0 0 0 0,5 0 0 0 0,0 0 0 0 0,-1 0 0 0 0,3 4 0 0 0,3 3 0 0 0,0-1 0 0 0,-3-1 0 0 0,-4-2 0 0 0,-2-1 0 0 0,-4-1 0 0 0,-5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4260 16517 16383 0 0,'0'-5'0'0'0,"5"-1"0"0"0,6 0 0 0 0,6 1 0 0 0,4 2 0 0 0,14 1 0 0 0,15 0 0 0 0,12 2 0 0 0,11 0 0 0 0,12 0 0 0 0,14 0 0 0 0,20 1 0 0 0,13-1 0 0 0,12 0 0 0 0,20 0 0 0 0,5 0 0 0 0,-7 0 0 0 0,-16 0 0 0 0,-24-5 0 0 0,-24-1 0 0 0,-23 0 0 0 0,-19 1 0 0 0,-11 2 0 0 0,-7 1 0 0 0,-2 1 0 0 0,-1 0 0 0 0,2 1 0 0 0,10 0 0 0 0,5 1 0 0 0,5-1 0 0 0,5 0 0 0 0,8 0 0 0 0,5 0 0 0 0,0 0 0 0 0,1 0 0 0 0,-3 0 0 0 0,-4 0 0 0 0,-5 0 0 0 0,-3 0 0 0 0,2 0 0 0 0,-1 0 0 0 0,-5 0 0 0 0,-8 0 0 0 0,-3 0 0 0 0,-5 0 0 0 0,1 0 0 0 0,-3 0 0 0 0,-2 0 0 0 0,1 0 0 0 0,4 0 0 0 0,9 0 0 0 0,5 0 0 0 0,3 0 0 0 0,-4 0 0 0 0,-7 0 0 0 0,-2 0 0 0 0,-4 0 0 0 0,-4 0 0 0 0,5 0 0 0 0,5 0 0 0 0,4 0 0 0 0,2 0 0 0 0,2 0 0 0 0,-4 0 0 0 0,-6 0 0 0 0,-7 0 0 0 0,-4 0 0 0 0,-4 0 0 0 0,-3 0 0 0 0,0 0 0 0 0,-6-4 0 0 0,-2-3 0 0 0,1 1 0 0 0,-4-3 0 0 0,1-1 0 0 0,1 2 0 0 0,3 2 0 0 0,2 2 0 0 0,2 2 0 0 0,1 1 0 0 0,0 1 0 0 0,2 0 0 0 0,-1 0 0 0 0,0 1 0 0 0,0-1 0 0 0,5 0 0 0 0,2 1 0 0 0,-2-1 0 0 0,5 0 0 0 0,0 0 0 0 0,-2 0 0 0 0,2 0 0 0 0,0 0 0 0 0,-2 0 0 0 0,-2 0 0 0 0,-3 0 0 0 0,-1 0 0 0 0,-2 0 0 0 0,0 0 0 0 0,0 0 0 0 0,-1 0 0 0 0,1 0 0 0 0,-1 0 0 0 0,-4-5 0 0 0,-2-1 0 0 0,1 0 0 0 0,1 1 0 0 0,2 1 0 0 0,0 2 0 0 0,2 1 0 0 0,0 1 0 0 0,-3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3413 7911 16383 0 0,'5'0'0'0'0,"6"0"0"0"0,11 0 0 0 0,6 0 0 0 0,13 0 0 0 0,8 0 0 0 0,11 0 0 0 0,14 0 0 0 0,13 0 0 0 0,15 0 0 0 0,6 0 0 0 0,2 5 0 0 0,1 1 0 0 0,7 0 0 0 0,-4-1 0 0 0,-1-2 0 0 0,-7 0 0 0 0,-6-2 0 0 0,-7 4 0 0 0,1 1 0 0 0,-3 5 0 0 0,-1 0 0 0 0,16 2 0 0 0,10 5 0 0 0,3-1 0 0 0,11-4 0 0 0,1-3 0 0 0,-2-4 0 0 0,-4-3 0 0 0,-4-2 0 0 0,-9-1 0 0 0,-5-1 0 0 0,-10 0 0 0 0,-8 1 0 0 0,0 4 0 0 0,13 2 0 0 0,8 4 0 0 0,14 1 0 0 0,10-1 0 0 0,0-4 0 0 0,-3-1 0 0 0,-9-2 0 0 0,-17-2 0 0 0,-12-1 0 0 0,-7 0 0 0 0,-4-1 0 0 0,-2 1 0 0 0,0 4 0 0 0,0 2 0 0 0,6 0 0 0 0,2-1 0 0 0,-4-2 0 0 0,-2-1 0 0 0,-6 0 0 0 0,-2-2 0 0 0,2 5 0 0 0,1 1 0 0 0,7 0 0 0 0,17 3 0 0 0,6 5 0 0 0,4 1 0 0 0,2 1 0 0 0,-5-1 0 0 0,-1-3 0 0 0,-4-4 0 0 0,-7-4 0 0 0,-4-1 0 0 0,-4-3 0 0 0,-8 0 0 0 0,-2 0 0 0 0,-6-1 0 0 0,-6 0 0 0 0,-4 1 0 0 0,2-1 0 0 0,-2 1 0 0 0,-5 0 0 0 0,1 0 0 0 0,5 0 0 0 0,1 0 0 0 0,5 0 0 0 0,4 0 0 0 0,-1 0 0 0 0,-3 0 0 0 0,-4 0 0 0 0,-3 0 0 0 0,6 0 0 0 0,2 0 0 0 0,2 0 0 0 0,4 0 0 0 0,3 0 0 0 0,7 0 0 0 0,-2-4 0 0 0,0-3 0 0 0,-2-4 0 0 0,-4 0 0 0 0,-6 2 0 0 0,-6 2 0 0 0,-4 2 0 0 0,-4 3 0 0 0,-2 1 0 0 0,3 0 0 0 0,7 2 0 0 0,5-1 0 0 0,6-4 0 0 0,13-2 0 0 0,5 0 0 0 0,-8 2 0 0 0,-10 0 0 0 0,-9 2 0 0 0,-6 1 0 0 0,-4 1 0 0 0,-2 0 0 0 0,-7 0 0 0 0,3 0 0 0 0,3 0 0 0 0,0 0 0 0 0,1 1 0 0 0,5-1 0 0 0,7 0 0 0 0,0 0 0 0 0,-1 0 0 0 0,2 0 0 0 0,4 0 0 0 0,-2 0 0 0 0,2 0 0 0 0,-2 0 0 0 0,1-5 0 0 0,-3-1 0 0 0,2-5 0 0 0,3 0 0 0 0,-2-3 0 0 0,-4 0 0 0 0,2 4 0 0 0,-3 2 0 0 0,-3-1 0 0 0,-2 0 0 0 0,1 2 0 0 0,1 3 0 0 0,-2-4 0 0 0,-2 0 0 0 0,3-3 0 0 0,1 0 0 0 0,-6 1 0 0 0,1 4 0 0 0,0 2 0 0 0,0-3 0 0 0,-2-1 0 0 0,-4 2 0 0 0,-3-3 0 0 0,0 0 0 0 0,1 1 0 0 0,1 3 0 0 0,-3 1 0 0 0,-1 2 0 0 0,1 1 0 0 0,-3 1 0 0 0,0 0 0 0 0,2 1 0 0 0,7-1 0 0 0,8 0 0 0 0,3 1 0 0 0,0-1 0 0 0,-7 0 0 0 0,-4 0 0 0 0,-2 0 0 0 0,5 0 0 0 0,1 0 0 0 0,6 0 0 0 0,5 0 0 0 0,5 0 0 0 0,4 0 0 0 0,3 0 0 0 0,-3 0 0 0 0,-1 0 0 0 0,-8 0 0 0 0,-8 0 0 0 0,1 0 0 0 0,-2 0 0 0 0,4 0 0 0 0,0 0 0 0 0,-2 0 0 0 0,-2 0 0 0 0,-1 0 0 0 0,2 0 0 0 0,1 0 0 0 0,4 0 0 0 0,-1 0 0 0 0,4 5 0 0 0,-2 1 0 0 0,-7 0 0 0 0,-4-1 0 0 0,-8-2 0 0 0,-2-1 0 0 0,0-1 0 0 0,2 5 0 0 0,6 0 0 0 0,9 0 0 0 0,7 3 0 0 0,6 1 0 0 0,4 2 0 0 0,-2 0 0 0 0,4 3 0 0 0,-3-2 0 0 0,-4-2 0 0 0,-7-4 0 0 0,-1-3 0 0 0,-2-2 0 0 0,-2 4 0 0 0,-4 0 0 0 0,3-1 0 0 0,-5 0 0 0 0,-3-3 0 0 0,4 0 0 0 0,-3-1 0 0 0,-3-1 0 0 0,0 0 0 0 0,-4 0 0 0 0,-2 0 0 0 0,2-1 0 0 0,1 6 0 0 0,6 1 0 0 0,4 5 0 0 0,1 0 0 0 0,-1-2 0 0 0,-1-2 0 0 0,-1-2 0 0 0,-1-3 0 0 0,0 0 0 0 0,-1-2 0 0 0,-5 0 0 0 0,-2-1 0 0 0,5 1 0 0 0,3-1 0 0 0,6 1 0 0 0,2 0 0 0 0,-2 0 0 0 0,4 0 0 0 0,0 0 0 0 0,2 0 0 0 0,-1 0 0 0 0,3 0 0 0 0,-2 0 0 0 0,-8 0 0 0 0,0 0 0 0 0,-1 0 0 0 0,4 0 0 0 0,0 0 0 0 0,-6 0 0 0 0,-3 0 0 0 0,3 0 0 0 0,1 0 0 0 0,-4 0 0 0 0,-8 0 0 0 0,-1 0 0 0 0,0 0 0 0 0,2 0 0 0 0,3 4 0 0 0,1 3 0 0 0,2-1 0 0 0,-4-1 0 0 0,5-2 0 0 0,-4-1 0 0 0,-5-1 0 0 0,0 0 0 0 0,0-1 0 0 0,3 0 0 0 0,2-1 0 0 0,6 1 0 0 0,4 0 0 0 0,0 0 0 0 0,0 0 0 0 0,-1 0 0 0 0,-2-1 0 0 0,-6 1 0 0 0,-1 1 0 0 0,-1-1 0 0 0,5 0 0 0 0,8 0 0 0 0,3 0 0 0 0,4 0 0 0 0,4 0 0 0 0,0 0 0 0 0,0 0 0 0 0,-2 0 0 0 0,-4 0 0 0 0,-9 0 0 0 0,-9 0 0 0 0,-5 0 0 0 0,-4 0 0 0 0,-5 0 0 0 0,1 0 0 0 0,-1 0 0 0 0,-2 0 0 0 0,-2 0 0 0 0,3 0 0 0 0,1 0 0 0 0,-2 0 0 0 0,3 0 0 0 0,1 0 0 0 0,-3 0 0 0 0,3-5 0 0 0,0-1 0 0 0,3 0 0 0 0,3 1 0 0 0,5 1 0 0 0,2 2 0 0 0,3 1 0 0 0,-3 1 0 0 0,-1-1 0 0 0,-5 2 0 0 0,5-1 0 0 0,-1 0 0 0 0,5 0 0 0 0,-3 1 0 0 0,1-1 0 0 0,0 0 0 0 0,6 0 0 0 0,2 0 0 0 0,1 0 0 0 0,4 0 0 0 0,0 0 0 0 0,-1 0 0 0 0,-2 0 0 0 0,-2 0 0 0 0,-2 0 0 0 0,-2 0 0 0 0,0 0 0 0 0,0 0 0 0 0,-1 0 0 0 0,0 0 0 0 0,10 0 0 0 0,8 0 0 0 0,6 0 0 0 0,-2 0 0 0 0,-3 0 0 0 0,-1 0 0 0 0,-8 0 0 0 0,-6 0 0 0 0,-3 0 0 0 0,-1 0 0 0 0,3 0 0 0 0,-2 0 0 0 0,-7 0 0 0 0,-2 0 0 0 0,0 0 0 0 0,2 0 0 0 0,-2 0 0 0 0,-6 0 0 0 0,1 0 0 0 0,3 0 0 0 0,-3 0 0 0 0,-2 0 0 0 0,0 0 0 0 0,-1 0 0 0 0,2 0 0 0 0,-1 0 0 0 0,-3 0 0 0 0,-3 0 0 0 0,-2 4 0 0 0,-2 3 0 0 0,-2-1 0 0 0,0-1 0 0 0,-1-2 0 0 0,1-1 0 0 0,-1-1 0 0 0,5 0 0 0 0,2-1 0 0 0,0 0 0 0 0,-2-1 0 0 0,-1 1 0 0 0,-1 0 0 0 0,-1 0 0 0 0,0 0 0 0 0,-1 0 0 0 0,-1-1 0 0 0,1 1 0 0 0,0 1 0 0 0,-1-1 0 0 0,1 0 0 0 0,0 0 0 0 0,-1 0 0 0 0,1 0 0 0 0,0 0 0 0 0,0 0 0 0 0,0 0 0 0 0,0 0 0 0 0,0 0 0 0 0,-1 0 0 0 0,1 0 0 0 0,0 0 0 0 0,0 0 0 0 0,0 0 0 0 0,0 0 0 0 0,-1 0 0 0 0,1 0 0 0 0,0 4 0 0 0,0 3 0 0 0,0-1 0 0 0,4-2 0 0 0,3 0 0 0 0,-2-2 0 0 0,0-1 0 0 0,-2 0 0 0 0,-1-1 0 0 0,-5 4 0 0 0,-8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4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3281 8680 16383 0 0,'0'-5'0'0'0,"5"-1"0"0"0,10 0 0 0 0,9 1 0 0 0,13 1 0 0 0,15 2 0 0 0,27 6 0 0 0,20 2 0 0 0,15 4 0 0 0,18 2 0 0 0,5-3 0 0 0,-2-1 0 0 0,-5-3 0 0 0,-5-3 0 0 0,-11 0 0 0 0,-4-2 0 0 0,-8 0 0 0 0,-2-1 0 0 0,1 1 0 0 0,-2-1 0 0 0,0 1 0 0 0,3 0 0 0 0,3 0 0 0 0,-2-1 0 0 0,-5 1 0 0 0,-4 0 0 0 0,-5 0 0 0 0,2 1 0 0 0,0-1 0 0 0,3 0 0 0 0,0 0 0 0 0,-2 0 0 0 0,-2 0 0 0 0,-3 0 0 0 0,-6 0 0 0 0,-7 0 0 0 0,-8 0 0 0 0,-4-5 0 0 0,-4-1 0 0 0,-3 0 0 0 0,5 1 0 0 0,5 1 0 0 0,6 2 0 0 0,1 1 0 0 0,-3 1 0 0 0,-3-1 0 0 0,-4 2 0 0 0,-3-1 0 0 0,3 0 0 0 0,5 0 0 0 0,6 1 0 0 0,-1-1 0 0 0,7 4 0 0 0,3 3 0 0 0,3 4 0 0 0,1 0 0 0 0,0-2 0 0 0,-5-2 0 0 0,2-2 0 0 0,-3-3 0 0 0,-5-1 0 0 0,-7 0 0 0 0,-5-2 0 0 0,1 1 0 0 0,-1 4 0 0 0,3 2 0 0 0,4 0 0 0 0,0-2 0 0 0,3 0 0 0 0,-3-2 0 0 0,-2-1 0 0 0,-5-1 0 0 0,-3 0 0 0 0,-2 0 0 0 0,4 0 0 0 0,4 0 0 0 0,2 0 0 0 0,2-1 0 0 0,-5 1 0 0 0,-5 0 0 0 0,-2 0 0 0 0,2 0 0 0 0,1-5 0 0 0,0-1 0 0 0,-2 0 0 0 0,0 1 0 0 0,-2 2 0 0 0,4 1 0 0 0,-4 1 0 0 0,-6 0 0 0 0,-3 1 0 0 0,-5 0 0 0 0,5 1 0 0 0,-1-1 0 0 0,0 0 0 0 0,3-4 0 0 0,6-3 0 0 0,4 1 0 0 0,0 2 0 0 0,5 0 0 0 0,5 2 0 0 0,5 1 0 0 0,0 0 0 0 0,-4 1 0 0 0,0 1 0 0 0,2-1 0 0 0,3 0 0 0 0,3 5 0 0 0,-2 1 0 0 0,-6 5 0 0 0,0 1 0 0 0,-2-3 0 0 0,0-2 0 0 0,4-2 0 0 0,3-3 0 0 0,3-1 0 0 0,2-1 0 0 0,1 0 0 0 0,2 0 0 0 0,0-1 0 0 0,-9 1 0 0 0,-8 0 0 0 0,-2-1 0 0 0,-1 1 0 0 0,-8 0 0 0 0,2 0 0 0 0,-1 5 0 0 0,5 1 0 0 0,2 0 0 0 0,3-1 0 0 0,0-1 0 0 0,-1-2 0 0 0,-4-1 0 0 0,-1-1 0 0 0,2 0 0 0 0,-5 0 0 0 0,-2 0 0 0 0,-2 0 0 0 0,0-1 0 0 0,-1 1 0 0 0,6 0 0 0 0,-2 0 0 0 0,-7 0 0 0 0,-2 0 0 0 0,0 0 0 0 0,1 0 0 0 0,3 0 0 0 0,1 0 0 0 0,6 0 0 0 0,7 0 0 0 0,6 0 0 0 0,6 0 0 0 0,-1 0 0 0 0,-5 0 0 0 0,-4 0 0 0 0,-5 0 0 0 0,1 0 0 0 0,-5 0 0 0 0,1 0 0 0 0,0 0 0 0 0,0 0 0 0 0,-2 0 0 0 0,-1 0 0 0 0,5 0 0 0 0,0 0 0 0 0,5 0 0 0 0,4 0 0 0 0,5 0 0 0 0,4 0 0 0 0,-3 0 0 0 0,-5 0 0 0 0,-5 0 0 0 0,-4 0 0 0 0,-4 0 0 0 0,-2 0 0 0 0,3 0 0 0 0,6 0 0 0 0,1 0 0 0 0,-1 0 0 0 0,-3 0 0 0 0,-7 0 0 0 0,-4 0 0 0 0,0 0 0 0 0,-1 0 0 0 0,1 0 0 0 0,1 0 0 0 0,1 0 0 0 0,1 0 0 0 0,0 0 0 0 0,1 0 0 0 0,-5 0 0 0 0,-1 0 0 0 0,-5 0 0 0 0,4 0 0 0 0,-1 0 0 0 0,5 0 0 0 0,4 0 0 0 0,0 5 0 0 0,2 1 0 0 0,3 0 0 0 0,7-1 0 0 0,0 3 0 0 0,-2 1 0 0 0,-3 2 0 0 0,3 1 0 0 0,-2-2 0 0 0,-2-4 0 0 0,-2-1 0 0 0,-2-3 0 0 0,-2-1 0 0 0,4-1 0 0 0,-4 0 0 0 0,3-1 0 0 0,0 1 0 0 0,0-1 0 0 0,-1 1 0 0 0,-1 0 0 0 0,-6 0 0 0 0,-2 0 0 0 0,-4 0 0 0 0,3 4 0 0 0,3 3 0 0 0,7-1 0 0 0,4-1 0 0 0,-1-2 0 0 0,-1-1 0 0 0,-1-1 0 0 0,-1 0 0 0 0,-7-1 0 0 0,-6 0 0 0 0,-3-1 0 0 0,7 1 0 0 0,3 5 0 0 0,3 1 0 0 0,1 0 0 0 0,5-2 0 0 0,7 5 0 0 0,5-1 0 0 0,4-1 0 0 0,-1-2 0 0 0,0-1 0 0 0,-3 3 0 0 0,-1 0 0 0 0,-2-1 0 0 0,-5-1 0 0 0,-3-2 0 0 0,-4-2 0 0 0,-1 0 0 0 0,-7-1 0 0 0,3 0 0 0 0,1 0 0 0 0,1 0 0 0 0,0-1 0 0 0,-4 1 0 0 0,-2 0 0 0 0,5 0 0 0 0,3 0 0 0 0,0 0 0 0 0,5 0 0 0 0,-3 0 0 0 0,-3 0 0 0 0,-1 0 0 0 0,3 0 0 0 0,7 0 0 0 0,1 0 0 0 0,-1 0 0 0 0,2 0 0 0 0,4 0 0 0 0,-6 0 0 0 0,-9 0 0 0 0,-4 0 0 0 0,-8 0 0 0 0,-6 0 0 0 0,0 0 0 0 0,3 5 0 0 0,3 1 0 0 0,9 0 0 0 0,4-1 0 0 0,2-2 0 0 0,0 0 0 0 0,0-2 0 0 0,3-1 0 0 0,1 0 0 0 0,-6 0 0 0 0,-3 4 0 0 0,3 2 0 0 0,1 0 0 0 0,0-1 0 0 0,5-2 0 0 0,0-1 0 0 0,-1 4 0 0 0,-2 1 0 0 0,-6-1 0 0 0,1-1 0 0 0,1-2 0 0 0,0-1 0 0 0,-4 3 0 0 0,-3 2 0 0 0,0 4 0 0 0,6 0 0 0 0,3-2 0 0 0,-4-3 0 0 0,-2-1 0 0 0,-5-3 0 0 0,3-1 0 0 0,-2-1 0 0 0,0 0 0 0 0,2 0 0 0 0,0-1 0 0 0,3 1 0 0 0,5 0 0 0 0,2-1 0 0 0,5 1 0 0 0,1 0 0 0 0,-1 0 0 0 0,-3 0 0 0 0,-3 0 0 0 0,-1 0 0 0 0,-2 0 0 0 0,3 0 0 0 0,2 0 0 0 0,-1 0 0 0 0,0 0 0 0 0,-8 0 0 0 0,-1 0 0 0 0,-2 0 0 0 0,-3 0 0 0 0,-6 0 0 0 0,0 0 0 0 0,-2 0 0 0 0,1 0 0 0 0,4 0 0 0 0,-1 0 0 0 0,6 0 0 0 0,0 0 0 0 0,1 0 0 0 0,1 0 0 0 0,-3 0 0 0 0,5 0 0 0 0,-3 0 0 0 0,1 0 0 0 0,-5 0 0 0 0,0 0 0 0 0,2 0 0 0 0,1 0 0 0 0,-2 5 0 0 0,-4 1 0 0 0,-1 0 0 0 0,3-1 0 0 0,3-1 0 0 0,2-2 0 0 0,3 4 0 0 0,1 0 0 0 0,7 5 0 0 0,1 0 0 0 0,-5-2 0 0 0,-2-2 0 0 0,-1-3 0 0 0,-1-1 0 0 0,1-2 0 0 0,0-1 0 0 0,-4 0 0 0 0,-1-1 0 0 0,-5 1 0 0 0,1-1 0 0 0,-4 1 0 0 0,2 0 0 0 0,-3 0 0 0 0,-2 0 0 0 0,-4 0 0 0 0,2 0 0 0 0,0 0 0 0 0,-2 0 0 0 0,3 0 0 0 0,5 0 0 0 0,4 0 0 0 0,10 0 0 0 0,-2 0 0 0 0,1 0 0 0 0,0 0 0 0 0,-5 0 0 0 0,-1 0 0 0 0,-4 0 0 0 0,0 0 0 0 0,1 0 0 0 0,3 0 0 0 0,-3 0 0 0 0,1 0 0 0 0,-3 0 0 0 0,0 0 0 0 0,-2 0 0 0 0,-4 0 0 0 0,1 0 0 0 0,-1 0 0 0 0,3 0 0 0 0,-2 0 0 0 0,-2 0 0 0 0,-3 0 0 0 0,-2 0 0 0 0,-2 0 0 0 0,-2 0 0 0 0,0 0 0 0 0,-1 0 0 0 0,1 0 0 0 0,-1 0 0 0 0,0 0 0 0 0,1 0 0 0 0,0 0 0 0 0,-1 0 0 0 0,1 0 0 0 0,0 0 0 0 0,0 0 0 0 0,0 0 0 0 0,0 0 0 0 0,0 0 0 0 0,-1 0 0 0 0,-3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4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3254 9288 16383 0 0,'0'-4'0'0'0,"5"-3"0"0"0,6 1 0 0 0,11 1 0 0 0,11 2 0 0 0,14 6 0 0 0,13 2 0 0 0,21 0 0 0 0,33 0 0 0 0,27-1 0 0 0,13-2 0 0 0,8 0 0 0 0,-9-2 0 0 0,-12 0 0 0 0,-19 0 0 0 0,-23 0 0 0 0,-22 0 0 0 0,-20 0 0 0 0,-14-5 0 0 0,-11-2 0 0 0,-5 1 0 0 0,2 1 0 0 0,5 2 0 0 0,2 1 0 0 0,4 1 0 0 0,5 0 0 0 0,4 1 0 0 0,8 0 0 0 0,4 1 0 0 0,6-1 0 0 0,0 0 0 0 0,4 0 0 0 0,-1 0 0 0 0,2 1 0 0 0,-2-1 0 0 0,-4 0 0 0 0,-3 0 0 0 0,-7 0 0 0 0,-5 0 0 0 0,0-1 0 0 0,9 1 0 0 0,9 0 0 0 0,21 5 0 0 0,9 2 0 0 0,8-1 0 0 0,-2-2 0 0 0,-3 5 0 0 0,-5-1 0 0 0,-5-1 0 0 0,-4-2 0 0 0,-3-1 0 0 0,-1 3 0 0 0,-1 0 0 0 0,-1-1 0 0 0,1-1 0 0 0,0-2 0 0 0,0-2 0 0 0,0 0 0 0 0,0-1 0 0 0,5 0 0 0 0,2 0 0 0 0,0 0 0 0 0,-2-1 0 0 0,-1 1 0 0 0,-1 0 0 0 0,-1 0 0 0 0,4 0 0 0 0,5 0 0 0 0,16 0 0 0 0,3 0 0 0 0,-3 0 0 0 0,-7 0 0 0 0,-6 0 0 0 0,-5 0 0 0 0,0 0 0 0 0,-1 0 0 0 0,-2 0 0 0 0,3 0 0 0 0,0 0 0 0 0,-2 0 0 0 0,-1 0 0 0 0,-2 0 0 0 0,-2 0 0 0 0,0 0 0 0 0,3 0 0 0 0,11 0 0 0 0,8 0 0 0 0,-1 0 0 0 0,-4 0 0 0 0,-9 0 0 0 0,-12 0 0 0 0,-10 0 0 0 0,-12 0 0 0 0,-2 0 0 0 0,-6 0 0 0 0,-7 0 0 0 0,-6 0 0 0 0,5 0 0 0 0,-1 0 0 0 0,-2 0 0 0 0,-4 0 0 0 0,2 0 0 0 0,0 0 0 0 0,1 0 0 0 0,1 0 0 0 0,-3 0 0 0 0,-3 0 0 0 0,-2 0 0 0 0,-3 0 0 0 0,0 0 0 0 0,-1 0 0 0 0,-1 0 0 0 0,1 0 0 0 0,-1 0 0 0 0,1 0 0 0 0,-1 0 0 0 0,1 0 0 0 0,4 0 0 0 0,2 0 0 0 0,0 0 0 0 0,-1 0 0 0 0,-2 0 0 0 0,-1 0 0 0 0,-1 0 0 0 0,4 0 0 0 0,1 0 0 0 0,0 0 0 0 0,-1 0 0 0 0,-2 0 0 0 0,-2 0 0 0 0,0 0 0 0 0,-1 0 0 0 0,0 0 0 0 0,0 0 0 0 0,-1 5 0 0 0,1 1 0 0 0,0 0 0 0 0,-1-1 0 0 0,1-2 0 0 0,-5-1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4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5715 12416 16383 0 0,'9'0'0'0'0,"9"0"0"0"0,10 0 0 0 0,9 0 0 0 0,4 0 0 0 0,9 0 0 0 0,6 0 0 0 0,2 0 0 0 0,1 0 0 0 0,5 0 0 0 0,5 0 0 0 0,1 0 0 0 0,3 0 0 0 0,-3 0 0 0 0,-2 0 0 0 0,-4 0 0 0 0,1 0 0 0 0,0 0 0 0 0,-3 0 0 0 0,3 0 0 0 0,5 0 0 0 0,-1 0 0 0 0,3 0 0 0 0,-2 0 0 0 0,-7 0 0 0 0,-6 0 0 0 0,-3 0 0 0 0,-6 0 0 0 0,-6 0 0 0 0,-1 0 0 0 0,3 0 0 0 0,-3 0 0 0 0,-2 0 0 0 0,0-5 0 0 0,0-1 0 0 0,-3 0 0 0 0,2 1 0 0 0,4 1 0 0 0,0 2 0 0 0,-3 1 0 0 0,2 1 0 0 0,-2 0 0 0 0,2 0 0 0 0,-1 0 0 0 0,-2 0 0 0 0,6 1 0 0 0,5-1 0 0 0,-1 0 0 0 0,1 0 0 0 0,-3 0 0 0 0,4 0 0 0 0,9 0 0 0 0,8 0 0 0 0,2 0 0 0 0,3 0 0 0 0,5 0 0 0 0,-3 0 0 0 0,2 0 0 0 0,-4 0 0 0 0,1 0 0 0 0,-3 0 0 0 0,1 0 0 0 0,-2 0 0 0 0,1 0 0 0 0,-2 0 0 0 0,-2 0 0 0 0,1 0 0 0 0,-6 0 0 0 0,-8 0 0 0 0,-5 0 0 0 0,0 0 0 0 0,1 0 0 0 0,2 0 0 0 0,6 0 0 0 0,3 0 0 0 0,1 0 0 0 0,-1 0 0 0 0,-1 0 0 0 0,4 0 0 0 0,1 0 0 0 0,-7 0 0 0 0,-2 0 0 0 0,-2 0 0 0 0,0 0 0 0 0,5 0 0 0 0,2 0 0 0 0,5 0 0 0 0,-4 0 0 0 0,3 0 0 0 0,-1 0 0 0 0,3 0 0 0 0,9 0 0 0 0,7 0 0 0 0,3 0 0 0 0,6 0 0 0 0,2 0 0 0 0,4 0 0 0 0,4 0 0 0 0,5 0 0 0 0,2 0 0 0 0,2 0 0 0 0,7 0 0 0 0,-4 0 0 0 0,-5 0 0 0 0,-8 0 0 0 0,-7 0 0 0 0,1 5 0 0 0,2 1 0 0 0,0 5 0 0 0,11 0 0 0 0,3-2 0 0 0,-5-2 0 0 0,-4-2 0 0 0,-7-3 0 0 0,-4-1 0 0 0,-3 0 0 0 0,-7-2 0 0 0,-8 1 0 0 0,3 0 0 0 0,-2-1 0 0 0,1 1 0 0 0,2 0 0 0 0,-3-1 0 0 0,1 1 0 0 0,-2 0 0 0 0,-5 0 0 0 0,-4 0 0 0 0,-3 0 0 0 0,2 0 0 0 0,-4 0 0 0 0,-3 1 0 0 0,-2-1 0 0 0,1 0 0 0 0,4 0 0 0 0,3 0 0 0 0,0 0 0 0 0,-1 0 0 0 0,8 0 0 0 0,2 0 0 0 0,4 0 0 0 0,3 0 0 0 0,2 0 0 0 0,3 4 0 0 0,6 3 0 0 0,2-1 0 0 0,0-2 0 0 0,-1 0 0 0 0,-6-2 0 0 0,-8-1 0 0 0,-2 0 0 0 0,-4-1 0 0 0,-10-1 0 0 0,-4 1 0 0 0,-3 0 0 0 0,-1 0 0 0 0,6-1 0 0 0,7 1 0 0 0,7 0 0 0 0,5 0 0 0 0,0 0 0 0 0,-4 0 0 0 0,-5 0 0 0 0,-9 0 0 0 0,-9 0 0 0 0,1 0 0 0 0,1 0 0 0 0,-3 0 0 0 0,-5 0 0 0 0,0 0 0 0 0,6 0 0 0 0,0 0 0 0 0,6 0 0 0 0,-2 0 0 0 0,5 0 0 0 0,1-4 0 0 0,5-3 0 0 0,2 1 0 0 0,-2 1 0 0 0,-2 2 0 0 0,-2 1 0 0 0,-1 1 0 0 0,-2 0 0 0 0,3-3 0 0 0,7-3 0 0 0,5 2 0 0 0,1 0 0 0 0,-4 2 0 0 0,-3 1 0 0 0,1 1 0 0 0,-1 0 0 0 0,2 1 0 0 0,8 1 0 0 0,6-1 0 0 0,-1-5 0 0 0,-1-1 0 0 0,-5 1 0 0 0,-5-5 0 0 0,0 0 0 0 0,-8 2 0 0 0,1 2 0 0 0,-2 2 0 0 0,-2 2 0 0 0,0 1 0 0 0,-2 1 0 0 0,-1 0 0 0 0,-5 1 0 0 0,-7-1 0 0 0,0 0 0 0 0,-5 1 0 0 0,2-1 0 0 0,3 0 0 0 0,-1 0 0 0 0,1 0 0 0 0,-1 5 0 0 0,0 1 0 0 0,8 0 0 0 0,0-1 0 0 0,1-2 0 0 0,0-1 0 0 0,2 0 0 0 0,0-2 0 0 0,6 0 0 0 0,2 0 0 0 0,5 0 0 0 0,0-1 0 0 0,-2 1 0 0 0,-7 0 0 0 0,1 0 0 0 0,0 0 0 0 0,4 0 0 0 0,0 0 0 0 0,0 0 0 0 0,-2 0 0 0 0,-2 0 0 0 0,-1 0 0 0 0,-1 0 0 0 0,-1 0 0 0 0,4 0 0 0 0,2 0 0 0 0,-1 0 0 0 0,-5 0 0 0 0,-3 0 0 0 0,-2 0 0 0 0,1 0 0 0 0,1 0 0 0 0,5 0 0 0 0,-2 0 0 0 0,-1 0 0 0 0,-1 0 0 0 0,5 0 0 0 0,2 0 0 0 0,0 0 0 0 0,-1 0 0 0 0,-1 0 0 0 0,-2 0 0 0 0,0 0 0 0 0,-1 0 0 0 0,5 0 0 0 0,1 0 0 0 0,-1 0 0 0 0,-1 0 0 0 0,-1 0 0 0 0,-1 0 0 0 0,-1 0 0 0 0,4 0 0 0 0,1 0 0 0 0,-1 0 0 0 0,-1 0 0 0 0,-1 0 0 0 0,-1 0 0 0 0,-1 0 0 0 0,4 0 0 0 0,0 0 0 0 0,6 0 0 0 0,-1 0 0 0 0,-1 0 0 0 0,-2 0 0 0 0,-3 0 0 0 0,-2 0 0 0 0,-1 0 0 0 0,3 0 0 0 0,7 0 0 0 0,10 0 0 0 0,2 0 0 0 0,-8 0 0 0 0,-7 0 0 0 0,-9 0 0 0 0,-5 0 0 0 0,-1 0 0 0 0,-4 0 0 0 0,-1 0 0 0 0,7 0 0 0 0,4 0 0 0 0,2 0 0 0 0,6 0 0 0 0,1 0 0 0 0,-5 0 0 0 0,-8 0 0 0 0,-3 0 0 0 0,-5 0 0 0 0,-6 0 0 0 0,-3 0 0 0 0,1 0 0 0 0,5 0 0 0 0,-1 0 0 0 0,4 0 0 0 0,3 0 0 0 0,8 0 0 0 0,5 0 0 0 0,6 0 0 0 0,2 0 0 0 0,-2 0 0 0 0,-1 0 0 0 0,-3 0 0 0 0,-2 0 0 0 0,3 0 0 0 0,0-5 0 0 0,0-1 0 0 0,3-5 0 0 0,0 0 0 0 0,-2 1 0 0 0,-2 3 0 0 0,-1 3 0 0 0,-3 1 0 0 0,0 2 0 0 0,-1 1 0 0 0,-1 0 0 0 0,10 1 0 0 0,3-1 0 0 0,4 1 0 0 0,4-1 0 0 0,-1 0 0 0 0,-9 0 0 0 0,-1 0 0 0 0,-8 0 0 0 0,-3 0 0 0 0,3 0 0 0 0,2 0 0 0 0,-1 0 0 0 0,5 0 0 0 0,1 0 0 0 0,4 0 0 0 0,-1 0 0 0 0,4 0 0 0 0,-2 0 0 0 0,2 0 0 0 0,-7 0 0 0 0,-4 0 0 0 0,-8 0 0 0 0,-8 0 0 0 0,-6 0 0 0 0,-6 0 0 0 0,-3 0 0 0 0,-2 0 0 0 0,0 0 0 0 0,-1 0 0 0 0,0 0 0 0 0,-4-5 0 0 0,-1-1 0 0 0,1 0 0 0 0,0-4 0 0 0,3 1 0 0 0,0 1 0 0 0,-2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3493 13196 16383 0 0,'4'0'0'0'0,"7"0"0"0"0,11 0 0 0 0,11 0 0 0 0,14 5 0 0 0,13 1 0 0 0,26 5 0 0 0,30 9 0 0 0,19 7 0 0 0,21 3 0 0 0,16 1 0 0 0,17-4 0 0 0,10-7 0 0 0,-6-7 0 0 0,-3-6 0 0 0,1-4 0 0 0,-5-2 0 0 0,4-2 0 0 0,-1 0 0 0 0,-10 0 0 0 0,-7-1 0 0 0,-8 2 0 0 0,-14-1 0 0 0,-13 1 0 0 0,-2 0 0 0 0,-4 0 0 0 0,8 0 0 0 0,-1 0 0 0 0,1 0 0 0 0,-5 0 0 0 0,-7 0 0 0 0,-5 0 0 0 0,0 0 0 0 0,-6 0 0 0 0,-10 0 0 0 0,-3 0 0 0 0,0 0 0 0 0,-3 0 0 0 0,-5 0 0 0 0,-5 0 0 0 0,-2 0 0 0 0,-3 0 0 0 0,-1 0 0 0 0,-1 0 0 0 0,-1 0 0 0 0,-4 0 0 0 0,-6 0 0 0 0,-6 0 0 0 0,-4 0 0 0 0,-4 0 0 0 0,2 0 0 0 0,-3-5 0 0 0,-3-1 0 0 0,4-5 0 0 0,2 0 0 0 0,0 1 0 0 0,-1 3 0 0 0,-6 3 0 0 0,-7-3 0 0 0,3-1 0 0 0,-2-3 0 0 0,-4 0 0 0 0,-1 2 0 0 0,-2 3 0 0 0,-3 2 0 0 0,-3 1 0 0 0,2 2 0 0 0,-1 1 0 0 0,4 1 0 0 0,4-1 0 0 0,5 0 0 0 0,3 1 0 0 0,3-1 0 0 0,1 0 0 0 0,2 0 0 0 0,-6 0 0 0 0,0 0 0 0 0,-6 0 0 0 0,5 0 0 0 0,8 0 0 0 0,8 0 0 0 0,7 0 0 0 0,5 0 0 0 0,4 0 0 0 0,2 0 0 0 0,-3 0 0 0 0,-3 0 0 0 0,-3 0 0 0 0,-6 0 0 0 0,-1 0 0 0 0,-6 0 0 0 0,0 0 0 0 0,3 0 0 0 0,1 0 0 0 0,-2 0 0 0 0,3 0 0 0 0,-1-4 0 0 0,3-3 0 0 0,-2 1 0 0 0,-1-3 0 0 0,-4-1 0 0 0,3 2 0 0 0,-1-3 0 0 0,-2 1 0 0 0,-6 2 0 0 0,-3 2 0 0 0,3 2 0 0 0,-3-2 0 0 0,-1-1 0 0 0,-5 1 0 0 0,0 1 0 0 0,-5 2 0 0 0,2 2 0 0 0,1 0 0 0 0,4 1 0 0 0,2 0 0 0 0,7 0 0 0 0,3 0 0 0 0,0 1 0 0 0,5-1 0 0 0,-5 0 0 0 0,2-5 0 0 0,-1-1 0 0 0,0 0 0 0 0,2 1 0 0 0,0 2 0 0 0,-6 1 0 0 0,-3 0 0 0 0,-7 2 0 0 0,4 0 0 0 0,1 0 0 0 0,7 0 0 0 0,6 1 0 0 0,12-1 0 0 0,7 0 0 0 0,-2 0 0 0 0,-6 0 0 0 0,-1 0 0 0 0,-5 0 0 0 0,1 0 0 0 0,-3 0 0 0 0,0 0 0 0 0,-1 0 0 0 0,7 0 0 0 0,0 0 0 0 0,1 0 0 0 0,-3 0 0 0 0,-4 0 0 0 0,-4 0 0 0 0,-4 0 0 0 0,-3 0 0 0 0,-2 0 0 0 0,4 0 0 0 0,6 0 0 0 0,6 0 0 0 0,0 0 0 0 0,-3 0 0 0 0,-8 0 0 0 0,-5 0 0 0 0,-2 0 0 0 0,-2 0 0 0 0,0 0 0 0 0,-3 0 0 0 0,-2 0 0 0 0,2 0 0 0 0,1 0 0 0 0,7 0 0 0 0,3 0 0 0 0,5 0 0 0 0,6 0 0 0 0,6 0 0 0 0,3 0 0 0 0,-2 0 0 0 0,-6 0 0 0 0,1 0 0 0 0,-4 0 0 0 0,-4 0 0 0 0,-3 0 0 0 0,-3 0 0 0 0,3 0 0 0 0,4 0 0 0 0,7 0 0 0 0,-1 0 0 0 0,-3 0 0 0 0,-4 0 0 0 0,-7 0 0 0 0,-5 0 0 0 0,-7 0 0 0 0,-1 0 0 0 0,-4 0 0 0 0,1 0 0 0 0,7 0 0 0 0,5 0 0 0 0,2 0 0 0 0,2 0 0 0 0,5 0 0 0 0,1 0 0 0 0,-1 0 0 0 0,-1 0 0 0 0,3 0 0 0 0,-6 0 0 0 0,-2 0 0 0 0,-7 0 0 0 0,-2 0 0 0 0,0 0 0 0 0,2 0 0 0 0,6 0 0 0 0,3 0 0 0 0,1 0 0 0 0,0 0 0 0 0,-1 0 0 0 0,-1 0 0 0 0,-1 0 0 0 0,-5 0 0 0 0,-7 0 0 0 0,3-5 0 0 0,-2-1 0 0 0,-3 0 0 0 0,-1 1 0 0 0,-2 2 0 0 0,2-4 0 0 0,2 0 0 0 0,0 0 0 0 0,1 2 0 0 0,2 2 0 0 0,3 1 0 0 0,-2 1 0 0 0,0 1 0 0 0,1 0 0 0 0,-3 0 0 0 0,1 1 0 0 0,-4-6 0 0 0,6-1 0 0 0,-2-4 0 0 0,-3-1 0 0 0,-4 1 0 0 0,-1 3 0 0 0,-1 3 0 0 0,-2 1 0 0 0,1-3 0 0 0,0 0 0 0 0,-2-5 0 0 0,8-4 0 0 0,5-1 0 0 0,0 4 0 0 0,1-2 0 0 0,1 2 0 0 0,-2 3 0 0 0,-1-2 0 0 0,-3 1 0 0 0,1 2 0 0 0,11-2 0 0 0,5 0 0 0 0,3 3 0 0 0,-1 1 0 0 0,-2 3 0 0 0,-1 1 0 0 0,-1-3 0 0 0,-2-1 0 0 0,-1 0 0 0 0,0-3 0 0 0,-1 0 0 0 0,1 1 0 0 0,-6 2 0 0 0,-1 2 0 0 0,-4 2 0 0 0,0 1 0 0 0,5 1 0 0 0,5 0 0 0 0,3 1 0 0 0,9-1 0 0 0,4 0 0 0 0,-2 1 0 0 0,-2-1 0 0 0,-4 0 0 0 0,-2 0 0 0 0,2 0 0 0 0,-5 0 0 0 0,-2 0 0 0 0,-7 0 0 0 0,-2 0 0 0 0,1 0 0 0 0,-3 0 0 0 0,0 0 0 0 0,-3 0 0 0 0,6 0 0 0 0,4 0 0 0 0,-3 0 0 0 0,1 0 0 0 0,-3 0 0 0 0,-2 0 0 0 0,-2 0 0 0 0,1 0 0 0 0,-4 0 0 0 0,8 0 0 0 0,-2 0 0 0 0,3 0 0 0 0,1 0 0 0 0,2 0 0 0 0,2 0 0 0 0,0 0 0 0 0,7 0 0 0 0,1 0 0 0 0,0 0 0 0 0,-1 0 0 0 0,-2 0 0 0 0,-1 0 0 0 0,-1 0 0 0 0,0 0 0 0 0,-2 0 0 0 0,1 0 0 0 0,-1 0 0 0 0,6 0 0 0 0,5 0 0 0 0,2 0 0 0 0,3 0 0 0 0,4 0 0 0 0,-1 0 0 0 0,0 0 0 0 0,-2 0 0 0 0,-4 0 0 0 0,-5 0 0 0 0,-2 0 0 0 0,-4 0 0 0 0,4 0 0 0 0,1 0 0 0 0,-6 0 0 0 0,-2 0 0 0 0,-7 0 0 0 0,0 0 0 0 0,0 5 0 0 0,2 1 0 0 0,2 0 0 0 0,1 4 0 0 0,3-1 0 0 0,0-1 0 0 0,1-2 0 0 0,-5-2 0 0 0,-6-2 0 0 0,-1-1 0 0 0,-4 0 0 0 0,2-2 0 0 0,2 1 0 0 0,-1-1 0 0 0,6 1 0 0 0,0 0 0 0 0,0 4 0 0 0,2 3 0 0 0,2-1 0 0 0,1-2 0 0 0,-4 0 0 0 0,-1-2 0 0 0,-4-1 0 0 0,0 4 0 0 0,2 2 0 0 0,-3-1 0 0 0,1-2 0 0 0,2-1 0 0 0,-2-1 0 0 0,1-1 0 0 0,-3 0 0 0 0,1-1 0 0 0,-2-1 0 0 0,-4 1 0 0 0,-4 0 0 0 0,-2 0 0 0 0,2 4 0 0 0,1 2 0 0 0,3 0 0 0 0,0-1 0 0 0,4-1 0 0 0,-2 2 0 0 0,-2 2 0 0 0,-3-2 0 0 0,2-1 0 0 0,0-1 0 0 0,-3-3 0 0 0,4 0 0 0 0,-1-1 0 0 0,3 0 0 0 0,0 0 0 0 0,2 0 0 0 0,-1-1 0 0 0,-3 1 0 0 0,-3 0 0 0 0,-3 0 0 0 0,2 0 0 0 0,6 0 0 0 0,0 0 0 0 0,-2 0 0 0 0,3 0 0 0 0,-2 0 0 0 0,-3 0 0 0 0,-2 0 0 0 0,-2 0 0 0 0,-2 0 0 0 0,-2 0 0 0 0,0 0 0 0 0,-5 5 0 0 0,-7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3519 13864 16383 0 0,'5'0'0'0'0,"6"0"0"0"0,10 5 0 0 0,8 1 0 0 0,7 5 0 0 0,12 0 0 0 0,17-1 0 0 0,21 1 0 0 0,14 0 0 0 0,6-2 0 0 0,2-3 0 0 0,-7-3 0 0 0,-6-1 0 0 0,-15-1 0 0 0,-12-1 0 0 0,-3 0 0 0 0,-7-1 0 0 0,-5 1 0 0 0,-2-1 0 0 0,5 1 0 0 0,-2 0 0 0 0,3 0 0 0 0,-2 0 0 0 0,-7 0 0 0 0,-6 0 0 0 0,-6 0 0 0 0,-4 0 0 0 0,2 0 0 0 0,4 0 0 0 0,6 0 0 0 0,4 0 0 0 0,4 0 0 0 0,3 0 0 0 0,10 0 0 0 0,4 0 0 0 0,0 0 0 0 0,2 0 0 0 0,-1 0 0 0 0,-4 0 0 0 0,-3 0 0 0 0,-2 0 0 0 0,-3 0 0 0 0,3 0 0 0 0,1 0 0 0 0,3 0 0 0 0,6 0 0 0 0,0 0 0 0 0,-3 0 0 0 0,-3 0 0 0 0,-8 0 0 0 0,-4 0 0 0 0,2 0 0 0 0,3 0 0 0 0,0 0 0 0 0,4 0 0 0 0,6 0 0 0 0,6 0 0 0 0,5 0 0 0 0,-3 0 0 0 0,-3 0 0 0 0,-6 0 0 0 0,-9 0 0 0 0,-5 0 0 0 0,-2 0 0 0 0,-5 0 0 0 0,-6 0 0 0 0,-4 0 0 0 0,1 0 0 0 0,3 0 0 0 0,0 0 0 0 0,-2 0 0 0 0,1 0 0 0 0,0 0 0 0 0,-3 0 0 0 0,3-5 0 0 0,-1-1 0 0 0,-3 0 0 0 0,3 1 0 0 0,4 1 0 0 0,5 2 0 0 0,-1 1 0 0 0,1 1 0 0 0,-3 0 0 0 0,1 0 0 0 0,2 0 0 0 0,2 0 0 0 0,3 1 0 0 0,2-1 0 0 0,1 0 0 0 0,5 0 0 0 0,-2 0 0 0 0,-2 0 0 0 0,-6 0 0 0 0,-2 0 0 0 0,-4 0 0 0 0,0 0 0 0 0,-3 0 0 0 0,-4 0 0 0 0,2 0 0 0 0,-2 0 0 0 0,-1 0 0 0 0,-4 0 0 0 0,4 0 0 0 0,0 0 0 0 0,-2 0 0 0 0,-2 0 0 0 0,-1 0 0 0 0,-1 0 0 0 0,-2 0 0 0 0,0 0 0 0 0,0 0 0 0 0,0 0 0 0 0,4 0 0 0 0,2 0 0 0 0,4 0 0 0 0,1 0 0 0 0,-2 0 0 0 0,-2 0 0 0 0,-3 0 0 0 0,-1 0 0 0 0,-2 0 0 0 0,-1 0 0 0 0,-5-5 0 0 0,-2-1 0 0 0,0 0 0 0 0,2 1 0 0 0,1 2 0 0 0,2 0 0 0 0,0 2 0 0 0,1 1 0 0 0,-3-5 0 0 0,-3-1 0 0 0,1 0 0 0 0,2 2 0 0 0,0 0 0 0 0,2 2 0 0 0,1 1 0 0 0,1 1 0 0 0,-5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10425 13891 16383 0 0,'0'-5'0'0'0,"4"-1"0"0"0,3-5 0 0 0,8 0 0 0 0,12 1 0 0 0,20 3 0 0 0,30 3 0 0 0,22 1 0 0 0,21 2 0 0 0,30 1 0 0 0,21 0 0 0 0,20 1 0 0 0,15-1 0 0 0,11 0 0 0 0,20 1 0 0 0,8-1 0 0 0,0 0 0 0 0,-4 0 0 0 0,-4 0 0 0 0,-6-5 0 0 0,-3-6 0 0 0,-3-1 0 0 0,-7-4 0 0 0,12 2 0 0 0,5 2 0 0 0,0 4 0 0 0,-7 3 0 0 0,-13 2 0 0 0,-11 3 0 0 0,-6-5 0 0 0,-4-6 0 0 0,-2-5 0 0 0,9-1 0 0 0,4 4 0 0 0,-10 3 0 0 0,-18 3 0 0 0,-12 3 0 0 0,-10 3 0 0 0,-2 1 0 0 0,-5 0 0 0 0,-3 1 0 0 0,12 0 0 0 0,12-1 0 0 0,15 1 0 0 0,10-1 0 0 0,4 0 0 0 0,-2 0 0 0 0,-6 0 0 0 0,-3 0 0 0 0,-9 0 0 0 0,-11 0 0 0 0,-6 0 0 0 0,-11 0 0 0 0,-12 0 0 0 0,-7 0 0 0 0,4 0 0 0 0,3 0 0 0 0,5 0 0 0 0,3 0 0 0 0,9 0 0 0 0,3 0 0 0 0,-12 0 0 0 0,-12 0 0 0 0,-14 0 0 0 0,-9 0 0 0 0,-4 0 0 0 0,3-5 0 0 0,2-1 0 0 0,1 0 0 0 0,0 1 0 0 0,-5 2 0 0 0,-6 0 0 0 0,-7 2 0 0 0,-5 1 0 0 0,-4 0 0 0 0,-2-5 0 0 0,-1-1 0 0 0,-1 1 0 0 0,1-5 0 0 0,-6-4 0 0 0,-5-5 0 0 0,-6 1 0 0 0,-5 3 0 0 0,-3 4 0 0 0,-6 5 0 0 0,-4-2 0 0 0,1 0 0 0 0,5 2 0 0 0,4 2 0 0 0,6-4 0 0 0,1 1 0 0 0,14-5 0 0 0,7 1 0 0 0,-2 2 0 0 0,-4 3 0 0 0,-3 1 0 0 0,0 3 0 0 0,-4 1 0 0 0,-4-4 0 0 0,-5-1 0 0 0,1-4 0 0 0,-1-1 0 0 0,3-2 0 0 0,-1 0 0 0 0,-2 2 0 0 0,3 4 0 0 0,3 2 0 0 0,0 3 0 0 0,2 1 0 0 0,-1 1 0 0 0,0 0 0 0 0,-1 1 0 0 0,-4 0 0 0 0,-3-1 0 0 0,2 0 0 0 0,-1 1 0 0 0,-7-1 0 0 0,2 0 0 0 0,0 0 0 0 0,4 0 0 0 0,5 0 0 0 0,6 0 0 0 0,0 0 0 0 0,1 0 0 0 0,2 0 0 0 0,-7 0 0 0 0,-6 0 0 0 0,-5 0 0 0 0,-2 0 0 0 0,-2 0 0 0 0,4 0 0 0 0,2 0 0 0 0,4 0 0 0 0,1 0 0 0 0,-2 0 0 0 0,-6 0 0 0 0,-4 0 0 0 0,-2 0 0 0 0,0 0 0 0 0,-4 0 0 0 0,-6 0 0 0 0,0 0 0 0 0,2 0 0 0 0,-2 0 0 0 0,-3 0 0 0 0,-3 0 0 0 0,-4 0 0 0 0,-2 0 0 0 0,-1 0 0 0 0,-2 0 0 0 0,10 4 0 0 0,8 3 0 0 0,0-1 0 0 0,-2-2 0 0 0,-4 0 0 0 0,-3-2 0 0 0,-4-1 0 0 0,-2 0 0 0 0,3-1 0 0 0,1-1 0 0 0,-1 1 0 0 0,-1 0 0 0 0,-2 0 0 0 0,0 0 0 0 0,-2-1 0 0 0,1 1 0 0 0,-2 0 0 0 0,1 0 0 0 0,0 0 0 0 0,-1 0 0 0 0,1 0 0 0 0,-5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7T14:15:59.0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3440 14732 16383 0 0,'0'-5'0'0'0,"4"-1"0"0"0,7 0 0 0 0,6 1 0 0 0,10 1 0 0 0,9 2 0 0 0,14 1 0 0 0,21 1 0 0 0,27 0 0 0 0,21 0 0 0 0,23 0 0 0 0,20 0 0 0 0,12 1 0 0 0,9-1 0 0 0,6 0 0 0 0,5 0 0 0 0,-3 0 0 0 0,19 0 0 0 0,6 0 0 0 0,-4 0 0 0 0,-11 0 0 0 0,-15 0 0 0 0,-26 0 0 0 0,-20 0 0 0 0,-20 0 0 0 0,-17 0 0 0 0,-1 0 0 0 0,-5 0 0 0 0,1 5 0 0 0,7 1 0 0 0,0 0 0 0 0,-4-1 0 0 0,10-2 0 0 0,9-1 0 0 0,13 0 0 0 0,22-2 0 0 0,7 0 0 0 0,11 0 0 0 0,8 0 0 0 0,-3-1 0 0 0,-3 1 0 0 0,-8 0 0 0 0,-8 0 0 0 0,-3 0 0 0 0,-5 0 0 0 0,1 0 0 0 0,-2 0 0 0 0,-2 0 0 0 0,-4 0 0 0 0,-6 0 0 0 0,-13 0 0 0 0,-19 0 0 0 0,-17 0 0 0 0,-9 0 0 0 0,-10 0 0 0 0,-2 0 0 0 0,6 0 0 0 0,10 0 0 0 0,19 0 0 0 0,15 0 0 0 0,17 0 0 0 0,3 0 0 0 0,3 0 0 0 0,-4 0 0 0 0,-11 0 0 0 0,-8 0 0 0 0,-6 0 0 0 0,-6 0 0 0 0,-4 0 0 0 0,-4 0 0 0 0,-4 0 0 0 0,0 0 0 0 0,-2 0 0 0 0,-2 0 0 0 0,-2 0 0 0 0,-1 0 0 0 0,2 0 0 0 0,6 0 0 0 0,15 0 0 0 0,12 0 0 0 0,24 0 0 0 0,15 0 0 0 0,-1 0 0 0 0,-9 0 0 0 0,-10-5 0 0 0,-7-1 0 0 0,-11 0 0 0 0,-7 1 0 0 0,-6 1 0 0 0,-1 2 0 0 0,-1 1 0 0 0,-4 1 0 0 0,-7 0 0 0 0,-9 0 0 0 0,-10-5 0 0 0,-10-5 0 0 0,-6-7 0 0 0,-4 0 0 0 0,1 3 0 0 0,2 3 0 0 0,-2 5 0 0 0,5 2 0 0 0,9 2 0 0 0,12 2 0 0 0,6 0 0 0 0,10 1 0 0 0,13-5 0 0 0,9-6 0 0 0,9-2 0 0 0,-5 1 0 0 0,-9 3 0 0 0,-11 3 0 0 0,-9 1 0 0 0,-12 3 0 0 0,-1 0 0 0 0,7 2 0 0 0,14-1 0 0 0,6 0 0 0 0,3 1 0 0 0,2-1 0 0 0,9 1 0 0 0,2-6 0 0 0,7-1 0 0 0,0-5 0 0 0,-3-5 0 0 0,-7 0 0 0 0,-9 3 0 0 0,-11 4 0 0 0,-8 3 0 0 0,-7 3 0 0 0,0 1 0 0 0,-1 2 0 0 0,-1 0 0 0 0,-2 1 0 0 0,4 0 0 0 0,1-1 0 0 0,-2 1 0 0 0,0-1 0 0 0,-3 0 0 0 0,-5 0 0 0 0,-3 0 0 0 0,0 0 0 0 0,1 0 0 0 0,-4 0 0 0 0,4 0 0 0 0,-1 0 0 0 0,0 0 0 0 0,-4-5 0 0 0,-5-1 0 0 0,0 0 0 0 0,-7 1 0 0 0,0 2 0 0 0,-1 1 0 0 0,4 1 0 0 0,-1 0 0 0 0,-1 1 0 0 0,-1 0 0 0 0,-3 1 0 0 0,3-1 0 0 0,6 0 0 0 0,5 0 0 0 0,4 0 0 0 0,13 0 0 0 0,10 0 0 0 0,3 0 0 0 0,2 0 0 0 0,7 0 0 0 0,-1 0 0 0 0,-6 0 0 0 0,-6 0 0 0 0,-5 0 0 0 0,-1 0 0 0 0,-1 0 0 0 0,2 0 0 0 0,10 0 0 0 0,5 0 0 0 0,3 0 0 0 0,-3 0 0 0 0,-1 0 0 0 0,-5 0 0 0 0,-1 0 0 0 0,-3 0 0 0 0,-5 0 0 0 0,-4 0 0 0 0,2 0 0 0 0,4 0 0 0 0,0 0 0 0 0,-2 0 0 0 0,-3 0 0 0 0,2 0 0 0 0,-1 0 0 0 0,-1 0 0 0 0,-3 0 0 0 0,-1 0 0 0 0,-2 0 0 0 0,-1 0 0 0 0,0 0 0 0 0,-6 0 0 0 0,-1 0 0 0 0,-4 0 0 0 0,-1 0 0 0 0,-3 0 0 0 0,1 0 0 0 0,3 0 0 0 0,3 0 0 0 0,-2 0 0 0 0,-4 0 0 0 0,1 0 0 0 0,2 0 0 0 0,-2 0 0 0 0,-4 0 0 0 0,-8-4 0 0 0,-5-3 0 0 0,-1-3 0 0 0,3-2 0 0 0,2 3 0 0 0,-3 2 0 0 0,-3 2 0 0 0,0-2 0 0 0,0 0 0 0 0,-3 0 0 0 0,-1-2 0 0 0,0 0 0 0 0,3 1 0 0 0,-4 2 0 0 0,5 3 0 0 0,3 1 0 0 0,2 1 0 0 0,-5 1 0 0 0,-1 0 0 0 0,-4 1 0 0 0,-7-1 0 0 0,-4 0 0 0 0,1 1 0 0 0,4-1 0 0 0,-1 0 0 0 0,7 0 0 0 0,5 0 0 0 0,-1 0 0 0 0,-5 0 0 0 0,-5 0 0 0 0,-6 0 0 0 0,-3 0 0 0 0,-2 0 0 0 0,-7-5 0 0 0,-3-1 0 0 0,1 0 0 0 0,1 1 0 0 0,2 2 0 0 0,1 0 0 0 0,1 2 0 0 0,2 1 0 0 0,4 0 0 0 0,2 0 0 0 0,5 0 0 0 0,1 1 0 0 0,-3-1 0 0 0,-2 0 0 0 0,2 0 0 0 0,10 0 0 0 0,5 5 0 0 0,4 1 0 0 0,2 0 0 0 0,0-1 0 0 0,0-2 0 0 0,0-1 0 0 0,-6 0 0 0 0,-6-2 0 0 0,-7 0 0 0 0,-5 0 0 0 0,-9-5 0 0 0,-7-2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a-DK"/>
          </a:p>
        </p:txBody>
      </p:sp>
      <p:sp>
        <p:nvSpPr>
          <p:cNvPr id="3" name="Pladsholder til dato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F0A538-0068-4853-830F-80BCF7F19838}" type="datetimeFigureOut">
              <a:rPr lang="da-DK" smtClean="0"/>
              <a:t>19-11-2025</a:t>
            </a:fld>
            <a:endParaRPr lang="da-DK"/>
          </a:p>
        </p:txBody>
      </p:sp>
      <p:sp>
        <p:nvSpPr>
          <p:cNvPr id="4" name="Pladsholder til slidebilled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a-DK"/>
          </a:p>
        </p:txBody>
      </p:sp>
      <p:sp>
        <p:nvSpPr>
          <p:cNvPr id="5" name="Pladsholder til no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a-DK"/>
          </a:p>
        </p:txBody>
      </p:sp>
      <p:sp>
        <p:nvSpPr>
          <p:cNvPr id="7" name="Pladsholder til slide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AF1096C-346E-4A76-8D7E-A2F8A0E0A656}" type="slidenum">
              <a:rPr lang="da-DK" smtClean="0"/>
              <a:t>‹nr.›</a:t>
            </a:fld>
            <a:endParaRPr lang="da-DK"/>
          </a:p>
        </p:txBody>
      </p:sp>
    </p:spTree>
    <p:extLst>
      <p:ext uri="{BB962C8B-B14F-4D97-AF65-F5344CB8AC3E}">
        <p14:creationId xmlns:p14="http://schemas.microsoft.com/office/powerpoint/2010/main" val="155214595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Thomas</a:t>
            </a:r>
          </a:p>
        </p:txBody>
      </p:sp>
      <p:sp>
        <p:nvSpPr>
          <p:cNvPr id="4" name="Pladsholder til sidefod 3"/>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31735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C021-32DA-2DA6-8165-A64E5EBDBB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547809-4A3A-BFC9-2879-0A069BC213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8CB633-E28D-A902-B6CF-2E46DDA74879}"/>
              </a:ext>
            </a:extLst>
          </p:cNvPr>
          <p:cNvSpPr>
            <a:spLocks noGrp="1"/>
          </p:cNvSpPr>
          <p:nvPr>
            <p:ph type="body" idx="1"/>
          </p:nvPr>
        </p:nvSpPr>
        <p:spPr/>
        <p:txBody>
          <a:bodyPr/>
          <a:lstStyle/>
          <a:p>
            <a:endParaRPr lang="da-DK" dirty="0"/>
          </a:p>
        </p:txBody>
      </p:sp>
      <p:sp>
        <p:nvSpPr>
          <p:cNvPr id="4" name="Pladsholder til sidefod 3">
            <a:extLst>
              <a:ext uri="{FF2B5EF4-FFF2-40B4-BE49-F238E27FC236}">
                <a16:creationId xmlns:a16="http://schemas.microsoft.com/office/drawing/2014/main" id="{75DF02A7-1F85-C74C-7AD7-47A059F5301E}"/>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4176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C07E5-D760-69B4-E80B-88ED80BF4A3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14B118B-9503-EA6F-A79B-FBE3B6459AD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D3E0E0E-CB4D-D06A-A792-24EB95E44396}"/>
              </a:ext>
            </a:extLst>
          </p:cNvPr>
          <p:cNvSpPr>
            <a:spLocks noGrp="1"/>
          </p:cNvSpPr>
          <p:nvPr>
            <p:ph type="body" idx="1"/>
          </p:nvPr>
        </p:nvSpPr>
        <p:spPr/>
        <p:txBody>
          <a:bodyPr/>
          <a:lstStyle/>
          <a:p>
            <a:r>
              <a:rPr lang="da-DK"/>
              <a:t>Thomas</a:t>
            </a:r>
            <a:endParaRPr lang="da-DK" dirty="0"/>
          </a:p>
        </p:txBody>
      </p:sp>
      <p:sp>
        <p:nvSpPr>
          <p:cNvPr id="4" name="Pladsholder til sidefod 3">
            <a:extLst>
              <a:ext uri="{FF2B5EF4-FFF2-40B4-BE49-F238E27FC236}">
                <a16:creationId xmlns:a16="http://schemas.microsoft.com/office/drawing/2014/main" id="{557B74A9-9368-E372-F95F-C9AECCE30F35}"/>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23241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C07E5-D760-69B4-E80B-88ED80BF4A3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14B118B-9503-EA6F-A79B-FBE3B6459AD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D3E0E0E-CB4D-D06A-A792-24EB95E44396}"/>
              </a:ext>
            </a:extLst>
          </p:cNvPr>
          <p:cNvSpPr>
            <a:spLocks noGrp="1"/>
          </p:cNvSpPr>
          <p:nvPr>
            <p:ph type="body" idx="1"/>
          </p:nvPr>
        </p:nvSpPr>
        <p:spPr/>
        <p:txBody>
          <a:bodyPr/>
          <a:lstStyle/>
          <a:p>
            <a:r>
              <a:rPr lang="da-DK"/>
              <a:t>Thomas</a:t>
            </a:r>
            <a:endParaRPr lang="da-DK" dirty="0"/>
          </a:p>
        </p:txBody>
      </p:sp>
      <p:sp>
        <p:nvSpPr>
          <p:cNvPr id="4" name="Pladsholder til sidefod 3">
            <a:extLst>
              <a:ext uri="{FF2B5EF4-FFF2-40B4-BE49-F238E27FC236}">
                <a16:creationId xmlns:a16="http://schemas.microsoft.com/office/drawing/2014/main" id="{557B74A9-9368-E372-F95F-C9AECCE30F35}"/>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3356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017A-BB19-71AE-B2D8-266837AA9D9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2A3F353-F46E-C93D-A848-E18BFF19EC8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6861000-6900-820A-13D3-062A4A6D923B}"/>
              </a:ext>
            </a:extLst>
          </p:cNvPr>
          <p:cNvSpPr>
            <a:spLocks noGrp="1"/>
          </p:cNvSpPr>
          <p:nvPr>
            <p:ph type="body" idx="1"/>
          </p:nvPr>
        </p:nvSpPr>
        <p:spPr/>
        <p:txBody>
          <a:bodyPr/>
          <a:lstStyle/>
          <a:p>
            <a:r>
              <a:rPr lang="da-DK"/>
              <a:t>Mina</a:t>
            </a:r>
          </a:p>
          <a:p>
            <a:endParaRPr lang="da-DK"/>
          </a:p>
        </p:txBody>
      </p:sp>
      <p:sp>
        <p:nvSpPr>
          <p:cNvPr id="4" name="Pladsholder til sidefod 3">
            <a:extLst>
              <a:ext uri="{FF2B5EF4-FFF2-40B4-BE49-F238E27FC236}">
                <a16:creationId xmlns:a16="http://schemas.microsoft.com/office/drawing/2014/main" id="{E34C7157-13E6-30AD-8C18-E58E3E85B120}"/>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7777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5E88-ED0C-9A58-730E-F404EEAA42D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098E26F-02F9-37B8-AA4B-14A8D453A3F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681A223-D44B-09A5-4CB1-C46905D46136}"/>
              </a:ext>
            </a:extLst>
          </p:cNvPr>
          <p:cNvSpPr>
            <a:spLocks noGrp="1"/>
          </p:cNvSpPr>
          <p:nvPr>
            <p:ph type="body" idx="1"/>
          </p:nvPr>
        </p:nvSpPr>
        <p:spPr/>
        <p:txBody>
          <a:bodyPr/>
          <a:lstStyle/>
          <a:p>
            <a:r>
              <a:rPr lang="da-DK"/>
              <a:t>Thomas</a:t>
            </a:r>
          </a:p>
        </p:txBody>
      </p:sp>
      <p:sp>
        <p:nvSpPr>
          <p:cNvPr id="4" name="Pladsholder til sidefod 3">
            <a:extLst>
              <a:ext uri="{FF2B5EF4-FFF2-40B4-BE49-F238E27FC236}">
                <a16:creationId xmlns:a16="http://schemas.microsoft.com/office/drawing/2014/main" id="{0040539E-845B-F2AD-B3D8-9A4AB83163CA}"/>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9114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5628-B527-AA37-7F17-A57FE9B1964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1CEAAB-EE51-BFCF-98CB-07EC5433A23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2A13948-C226-64FA-3695-28DD142A574B}"/>
              </a:ext>
            </a:extLst>
          </p:cNvPr>
          <p:cNvSpPr>
            <a:spLocks noGrp="1"/>
          </p:cNvSpPr>
          <p:nvPr>
            <p:ph type="body" idx="1"/>
          </p:nvPr>
        </p:nvSpPr>
        <p:spPr/>
        <p:txBody>
          <a:bodyPr/>
          <a:lstStyle/>
          <a:p>
            <a:endParaRPr lang="da-DK" dirty="0"/>
          </a:p>
        </p:txBody>
      </p:sp>
      <p:sp>
        <p:nvSpPr>
          <p:cNvPr id="4" name="Pladsholder til sidefod 3">
            <a:extLst>
              <a:ext uri="{FF2B5EF4-FFF2-40B4-BE49-F238E27FC236}">
                <a16:creationId xmlns:a16="http://schemas.microsoft.com/office/drawing/2014/main" id="{05AA3FAC-5B01-4259-73F3-9F98E1D8078C}"/>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94751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3AE43-C629-85F2-8241-5B89A696304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0DD849C-DDED-AF20-4BA0-E5F32A1A164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CE9B5FD-3821-DF12-BEE9-4001A696516B}"/>
              </a:ext>
            </a:extLst>
          </p:cNvPr>
          <p:cNvSpPr>
            <a:spLocks noGrp="1"/>
          </p:cNvSpPr>
          <p:nvPr>
            <p:ph type="body" idx="1"/>
          </p:nvPr>
        </p:nvSpPr>
        <p:spPr/>
        <p:txBody>
          <a:bodyPr/>
          <a:lstStyle/>
          <a:p>
            <a:endParaRPr lang="da-DK" dirty="0"/>
          </a:p>
        </p:txBody>
      </p:sp>
      <p:sp>
        <p:nvSpPr>
          <p:cNvPr id="4" name="Pladsholder til sidefod 3">
            <a:extLst>
              <a:ext uri="{FF2B5EF4-FFF2-40B4-BE49-F238E27FC236}">
                <a16:creationId xmlns:a16="http://schemas.microsoft.com/office/drawing/2014/main" id="{E7B886C6-4488-7CB4-8395-AE5712AC1511}"/>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40099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20A14-A36D-5A12-C7CF-B0F63857BBE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083BB2A-4E0F-2973-7B61-6A3426CBFB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FC7C402-B34A-D631-4103-73232ADFEA71}"/>
              </a:ext>
            </a:extLst>
          </p:cNvPr>
          <p:cNvSpPr>
            <a:spLocks noGrp="1"/>
          </p:cNvSpPr>
          <p:nvPr>
            <p:ph type="body" idx="1"/>
          </p:nvPr>
        </p:nvSpPr>
        <p:spPr/>
        <p:txBody>
          <a:bodyPr/>
          <a:lstStyle/>
          <a:p>
            <a:r>
              <a:rPr lang="da-DK"/>
              <a:t>Mina </a:t>
            </a:r>
            <a:endParaRPr lang="da-DK" dirty="0"/>
          </a:p>
        </p:txBody>
      </p:sp>
      <p:sp>
        <p:nvSpPr>
          <p:cNvPr id="4" name="Pladsholder til sidefod 3">
            <a:extLst>
              <a:ext uri="{FF2B5EF4-FFF2-40B4-BE49-F238E27FC236}">
                <a16:creationId xmlns:a16="http://schemas.microsoft.com/office/drawing/2014/main" id="{7A690A32-5AF8-FAC5-C745-A369D743F6FD}"/>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99622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017A-BB19-71AE-B2D8-266837AA9D9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2A3F353-F46E-C93D-A848-E18BFF19EC8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6861000-6900-820A-13D3-062A4A6D923B}"/>
              </a:ext>
            </a:extLst>
          </p:cNvPr>
          <p:cNvSpPr>
            <a:spLocks noGrp="1"/>
          </p:cNvSpPr>
          <p:nvPr>
            <p:ph type="body" idx="1"/>
          </p:nvPr>
        </p:nvSpPr>
        <p:spPr/>
        <p:txBody>
          <a:bodyPr/>
          <a:lstStyle/>
          <a:p>
            <a:r>
              <a:rPr lang="da-DK"/>
              <a:t>Thomas</a:t>
            </a:r>
            <a:endParaRPr lang="da-DK" dirty="0"/>
          </a:p>
        </p:txBody>
      </p:sp>
      <p:sp>
        <p:nvSpPr>
          <p:cNvPr id="4" name="Pladsholder til sidefod 3">
            <a:extLst>
              <a:ext uri="{FF2B5EF4-FFF2-40B4-BE49-F238E27FC236}">
                <a16:creationId xmlns:a16="http://schemas.microsoft.com/office/drawing/2014/main" id="{E34C7157-13E6-30AD-8C18-E58E3E85B120}"/>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56703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C021-32DA-2DA6-8165-A64E5EBDBB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547809-4A3A-BFC9-2879-0A069BC213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8CB633-E28D-A902-B6CF-2E46DDA74879}"/>
              </a:ext>
            </a:extLst>
          </p:cNvPr>
          <p:cNvSpPr>
            <a:spLocks noGrp="1"/>
          </p:cNvSpPr>
          <p:nvPr>
            <p:ph type="body" idx="1"/>
          </p:nvPr>
        </p:nvSpPr>
        <p:spPr/>
        <p:txBody>
          <a:bodyPr/>
          <a:lstStyle/>
          <a:p>
            <a:r>
              <a:rPr lang="da-DK"/>
              <a:t>Thomas</a:t>
            </a:r>
            <a:endParaRPr lang="da-DK" dirty="0"/>
          </a:p>
        </p:txBody>
      </p:sp>
      <p:sp>
        <p:nvSpPr>
          <p:cNvPr id="4" name="Pladsholder til sidefod 3">
            <a:extLst>
              <a:ext uri="{FF2B5EF4-FFF2-40B4-BE49-F238E27FC236}">
                <a16:creationId xmlns:a16="http://schemas.microsoft.com/office/drawing/2014/main" id="{75DF02A7-1F85-C74C-7AD7-47A059F5301E}"/>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88754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C021-32DA-2DA6-8165-A64E5EBDBB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547809-4A3A-BFC9-2879-0A069BC213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8CB633-E28D-A902-B6CF-2E46DDA74879}"/>
              </a:ext>
            </a:extLst>
          </p:cNvPr>
          <p:cNvSpPr>
            <a:spLocks noGrp="1"/>
          </p:cNvSpPr>
          <p:nvPr>
            <p:ph type="body" idx="1"/>
          </p:nvPr>
        </p:nvSpPr>
        <p:spPr/>
        <p:txBody>
          <a:bodyPr/>
          <a:lstStyle/>
          <a:p>
            <a:endParaRPr lang="da-DK" dirty="0"/>
          </a:p>
        </p:txBody>
      </p:sp>
      <p:sp>
        <p:nvSpPr>
          <p:cNvPr id="4" name="Pladsholder til sidefod 3">
            <a:extLst>
              <a:ext uri="{FF2B5EF4-FFF2-40B4-BE49-F238E27FC236}">
                <a16:creationId xmlns:a16="http://schemas.microsoft.com/office/drawing/2014/main" id="{75DF02A7-1F85-C74C-7AD7-47A059F5301E}"/>
              </a:ext>
            </a:extLst>
          </p:cNvPr>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169755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0E2C80E7-20F6-4FCD-8191-F25CBC06A579}" type="datetime1">
              <a:rPr lang="da-DK" smtClean="0"/>
              <a:t>19-11-2025</a:t>
            </a:fld>
            <a:endParaRPr lang="da-DK"/>
          </a:p>
        </p:txBody>
      </p:sp>
      <p:sp>
        <p:nvSpPr>
          <p:cNvPr id="6" name="Pladsholder til slidenummer 5"/>
          <p:cNvSpPr>
            <a:spLocks noGrp="1"/>
          </p:cNvSpPr>
          <p:nvPr>
            <p:ph type="sldNum" sz="quarter" idx="12"/>
          </p:nvPr>
        </p:nvSpPr>
        <p:spPr/>
        <p:txBody>
          <a:bodyPr/>
          <a:lstStyle>
            <a:lvl1pPr>
              <a:defRPr>
                <a:solidFill>
                  <a:schemeClr val="tx1"/>
                </a:solidFill>
              </a:defRPr>
            </a:lvl1pPr>
          </a:lstStyle>
          <a:p>
            <a:fld id="{5237226D-C2C2-4646-A0F4-1AFC7FE1B1AE}" type="slidenum">
              <a:rPr lang="da-DK" smtClean="0"/>
              <a:pPr/>
              <a:t>‹nr.›</a:t>
            </a:fld>
            <a:endParaRPr lang="da-DK"/>
          </a:p>
        </p:txBody>
      </p:sp>
      <p:sp>
        <p:nvSpPr>
          <p:cNvPr id="7" name="Titel 1"/>
          <p:cNvSpPr>
            <a:spLocks noGrp="1"/>
          </p:cNvSpPr>
          <p:nvPr>
            <p:ph type="ctrTitle" hasCustomPrompt="1"/>
          </p:nvPr>
        </p:nvSpPr>
        <p:spPr>
          <a:xfrm>
            <a:off x="1512000" y="1828722"/>
            <a:ext cx="9144000" cy="1620000"/>
          </a:xfrm>
        </p:spPr>
        <p:txBody>
          <a:bodyPr anchor="t" anchorCtr="0">
            <a:noAutofit/>
          </a:bodyPr>
          <a:lstStyle>
            <a:lvl1pPr algn="ctr">
              <a:defRPr sz="3600" b="1" cap="all" baseline="0">
                <a:latin typeface="Arial" panose="020B0604020202020204" pitchFamily="34" charset="0"/>
                <a:cs typeface="Arial" panose="020B0604020202020204" pitchFamily="34" charset="0"/>
              </a:defRPr>
            </a:lvl1pPr>
          </a:lstStyle>
          <a:p>
            <a:r>
              <a:rPr lang="da-DK"/>
              <a:t>Klik for at tilføje titel</a:t>
            </a:r>
          </a:p>
        </p:txBody>
      </p:sp>
      <p:sp>
        <p:nvSpPr>
          <p:cNvPr id="8" name="Undertitel 2"/>
          <p:cNvSpPr>
            <a:spLocks noGrp="1"/>
          </p:cNvSpPr>
          <p:nvPr>
            <p:ph type="subTitle" idx="1" hasCustomPrompt="1"/>
          </p:nvPr>
        </p:nvSpPr>
        <p:spPr>
          <a:xfrm>
            <a:off x="1511300" y="3681553"/>
            <a:ext cx="9169400" cy="900000"/>
          </a:xfrm>
        </p:spPr>
        <p:txBody>
          <a:bodyPr>
            <a:no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oplægsholder</a:t>
            </a:r>
          </a:p>
        </p:txBody>
      </p:sp>
      <p:cxnSp>
        <p:nvCxnSpPr>
          <p:cNvPr id="9" name="Lige forbindelse 8"/>
          <p:cNvCxnSpPr/>
          <p:nvPr userDrawn="1"/>
        </p:nvCxnSpPr>
        <p:spPr>
          <a:xfrm>
            <a:off x="5736000" y="975950"/>
            <a:ext cx="720000" cy="0"/>
          </a:xfrm>
          <a:prstGeom prst="line">
            <a:avLst/>
          </a:prstGeom>
          <a:ln w="88900">
            <a:solidFill>
              <a:srgbClr val="0090FF"/>
            </a:solidFill>
          </a:ln>
        </p:spPr>
        <p:style>
          <a:lnRef idx="1">
            <a:schemeClr val="accent1"/>
          </a:lnRef>
          <a:fillRef idx="0">
            <a:schemeClr val="accent1"/>
          </a:fillRef>
          <a:effectRef idx="0">
            <a:schemeClr val="accent1"/>
          </a:effectRef>
          <a:fontRef idx="minor">
            <a:schemeClr val="tx1"/>
          </a:fontRef>
        </p:style>
      </p:cxnSp>
      <p:sp>
        <p:nvSpPr>
          <p:cNvPr id="10" name="Pladsholder til tekst 6"/>
          <p:cNvSpPr>
            <a:spLocks noGrp="1"/>
          </p:cNvSpPr>
          <p:nvPr>
            <p:ph type="body" sz="quarter" idx="15" hasCustomPrompt="1"/>
          </p:nvPr>
        </p:nvSpPr>
        <p:spPr>
          <a:xfrm>
            <a:off x="1511300" y="4718069"/>
            <a:ext cx="4494213" cy="477837"/>
          </a:xfrm>
        </p:spPr>
        <p:txBody>
          <a:bodyPr>
            <a:noAutofit/>
          </a:bodyPr>
          <a:lstStyle>
            <a:lvl1pPr marL="0" indent="0" algn="r">
              <a:buFontTx/>
              <a:buNone/>
              <a:defRPr sz="1800">
                <a:solidFill>
                  <a:srgbClr val="979797"/>
                </a:solidFill>
                <a:latin typeface="Arial" panose="020B0604020202020204" pitchFamily="34" charset="0"/>
                <a:cs typeface="Arial" panose="020B0604020202020204" pitchFamily="34" charset="0"/>
              </a:defRPr>
            </a:lvl1pPr>
          </a:lstStyle>
          <a:p>
            <a:pPr lvl="0"/>
            <a:r>
              <a:rPr lang="da-DK"/>
              <a:t>Klik for at tilføje anledning</a:t>
            </a:r>
          </a:p>
        </p:txBody>
      </p:sp>
      <p:sp>
        <p:nvSpPr>
          <p:cNvPr id="11" name="Pladsholder til tekst 6"/>
          <p:cNvSpPr>
            <a:spLocks noGrp="1"/>
          </p:cNvSpPr>
          <p:nvPr>
            <p:ph type="body" sz="quarter" idx="16" hasCustomPrompt="1"/>
          </p:nvPr>
        </p:nvSpPr>
        <p:spPr>
          <a:xfrm>
            <a:off x="6186487" y="4718069"/>
            <a:ext cx="4494213" cy="477837"/>
          </a:xfrm>
        </p:spPr>
        <p:txBody>
          <a:bodyPr>
            <a:noAutofit/>
          </a:bodyPr>
          <a:lstStyle>
            <a:lvl1pPr marL="0" indent="0" algn="l">
              <a:buFontTx/>
              <a:buNone/>
              <a:defRPr sz="1800">
                <a:solidFill>
                  <a:srgbClr val="979797"/>
                </a:solidFill>
                <a:latin typeface="Arial" panose="020B0604020202020204" pitchFamily="34" charset="0"/>
                <a:cs typeface="Arial" panose="020B0604020202020204" pitchFamily="34" charset="0"/>
              </a:defRPr>
            </a:lvl1pPr>
          </a:lstStyle>
          <a:p>
            <a:pPr lvl="0"/>
            <a:r>
              <a:rPr lang="da-DK"/>
              <a:t>Klik for at tilføje dato</a:t>
            </a:r>
          </a:p>
        </p:txBody>
      </p:sp>
      <p:cxnSp>
        <p:nvCxnSpPr>
          <p:cNvPr id="12" name="Lige forbindelse 11"/>
          <p:cNvCxnSpPr/>
          <p:nvPr userDrawn="1"/>
        </p:nvCxnSpPr>
        <p:spPr>
          <a:xfrm>
            <a:off x="6092677" y="4760835"/>
            <a:ext cx="0" cy="252000"/>
          </a:xfrm>
          <a:prstGeom prst="line">
            <a:avLst/>
          </a:prstGeom>
          <a:ln w="19050">
            <a:solidFill>
              <a:srgbClr val="979797"/>
            </a:solidFill>
          </a:ln>
        </p:spPr>
        <p:style>
          <a:lnRef idx="1">
            <a:schemeClr val="accent1"/>
          </a:lnRef>
          <a:fillRef idx="0">
            <a:schemeClr val="accent1"/>
          </a:fillRef>
          <a:effectRef idx="0">
            <a:schemeClr val="accent1"/>
          </a:effectRef>
          <a:fontRef idx="minor">
            <a:schemeClr val="tx1"/>
          </a:fontRef>
        </p:style>
      </p:cxnSp>
      <p:pic>
        <p:nvPicPr>
          <p:cNvPr id="17" name="Picture 16" descr="Shape&#10;&#10;Description automatically generated with low confidence">
            <a:extLst>
              <a:ext uri="{FF2B5EF4-FFF2-40B4-BE49-F238E27FC236}">
                <a16:creationId xmlns:a16="http://schemas.microsoft.com/office/drawing/2014/main" id="{3121D1F9-4062-473A-AB71-601C74618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663" y="5876024"/>
            <a:ext cx="1656000" cy="598230"/>
          </a:xfrm>
          <a:prstGeom prst="rect">
            <a:avLst/>
          </a:prstGeom>
        </p:spPr>
      </p:pic>
    </p:spTree>
    <p:extLst>
      <p:ext uri="{BB962C8B-B14F-4D97-AF65-F5344CB8AC3E}">
        <p14:creationId xmlns:p14="http://schemas.microsoft.com/office/powerpoint/2010/main" val="74808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ks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anchor="b">
            <a:noAutofit/>
          </a:bodyPr>
          <a:lstStyle>
            <a:lvl1pPr>
              <a:defRPr sz="2800" baseline="0"/>
            </a:lvl1pPr>
          </a:lstStyle>
          <a:p>
            <a:r>
              <a:rPr lang="da-DK"/>
              <a:t>Klik for at tilføje overskrift</a:t>
            </a:r>
          </a:p>
        </p:txBody>
      </p:sp>
      <p:sp>
        <p:nvSpPr>
          <p:cNvPr id="3" name="Pladsholder til indhold 2"/>
          <p:cNvSpPr>
            <a:spLocks noGrp="1"/>
          </p:cNvSpPr>
          <p:nvPr>
            <p:ph idx="1" hasCustomPrompt="1"/>
          </p:nvPr>
        </p:nvSpPr>
        <p:spPr>
          <a:xfrm>
            <a:off x="5183188" y="987425"/>
            <a:ext cx="6172200" cy="4596945"/>
          </a:xfrm>
        </p:spPr>
        <p:txBody>
          <a:bodyPr>
            <a:normAutofit/>
          </a:bodyPr>
          <a:lstStyle>
            <a:lvl1pPr marL="0" indent="0">
              <a:buFont typeface="Arial" panose="020B0604020202020204" pitchFamily="34" charse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noProof="0"/>
              <a:t>Klik for at indsætte tabel, diagram eller </a:t>
            </a:r>
            <a:r>
              <a:rPr lang="da-DK" noProof="0" err="1"/>
              <a:t>SmartArt</a:t>
            </a:r>
            <a:r>
              <a:rPr lang="da-DK" noProof="0"/>
              <a:t> via ikonerne</a:t>
            </a:r>
          </a:p>
        </p:txBody>
      </p:sp>
      <p:sp>
        <p:nvSpPr>
          <p:cNvPr id="4" name="Pladsholder til tekst 3"/>
          <p:cNvSpPr>
            <a:spLocks noGrp="1"/>
          </p:cNvSpPr>
          <p:nvPr>
            <p:ph type="body" sz="half" idx="2" hasCustomPrompt="1"/>
          </p:nvPr>
        </p:nvSpPr>
        <p:spPr>
          <a:xfrm>
            <a:off x="839788" y="2057400"/>
            <a:ext cx="3932237" cy="3526971"/>
          </a:xfrm>
        </p:spPr>
        <p:txBody>
          <a:bodyPr>
            <a:noAutofit/>
          </a:bodyPr>
          <a:lstStyle>
            <a:lvl1pPr marL="285750" indent="-285750">
              <a:buFont typeface="Arial" panose="020B0604020202020204" pitchFamily="34" charset="0"/>
              <a:buChar char="•"/>
              <a:defRPr sz="1800" baseline="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5" name="Pladsholder til dato 4"/>
          <p:cNvSpPr>
            <a:spLocks noGrp="1"/>
          </p:cNvSpPr>
          <p:nvPr>
            <p:ph type="dt" sz="half" idx="10"/>
          </p:nvPr>
        </p:nvSpPr>
        <p:spPr/>
        <p:txBody>
          <a:bodyPr/>
          <a:lstStyle/>
          <a:p>
            <a:fld id="{9390D8C8-64A7-462A-9B82-A56E2E900752}" type="datetime1">
              <a:rPr lang="da-DK" smtClean="0"/>
              <a:t>19-11-2025</a:t>
            </a:fld>
            <a:endParaRPr lang="da-DK"/>
          </a:p>
        </p:txBody>
      </p:sp>
      <p:sp>
        <p:nvSpPr>
          <p:cNvPr id="7" name="Pladsholder til slidenummer 6"/>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206445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noAutofit/>
          </a:bodyPr>
          <a:lstStyle>
            <a:lvl1pPr>
              <a:defRPr/>
            </a:lvl1pPr>
          </a:lstStyle>
          <a:p>
            <a:r>
              <a:rPr lang="da-DK"/>
              <a:t>Klik for at tilføje overskrift</a:t>
            </a:r>
          </a:p>
        </p:txBody>
      </p:sp>
      <p:sp>
        <p:nvSpPr>
          <p:cNvPr id="3" name="Pladsholder til tekst 2"/>
          <p:cNvSpPr>
            <a:spLocks noGrp="1"/>
          </p:cNvSpPr>
          <p:nvPr>
            <p:ph type="body" idx="1" hasCustomPrompt="1"/>
          </p:nvPr>
        </p:nvSpPr>
        <p:spPr>
          <a:xfrm>
            <a:off x="1151400" y="1702347"/>
            <a:ext cx="4356000" cy="504000"/>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overskrift</a:t>
            </a:r>
          </a:p>
        </p:txBody>
      </p:sp>
      <p:sp>
        <p:nvSpPr>
          <p:cNvPr id="4" name="Pladsholder til indhold 3"/>
          <p:cNvSpPr>
            <a:spLocks noGrp="1"/>
          </p:cNvSpPr>
          <p:nvPr>
            <p:ph sz="half" idx="2" hasCustomPrompt="1"/>
          </p:nvPr>
        </p:nvSpPr>
        <p:spPr>
          <a:xfrm>
            <a:off x="1151400" y="2206347"/>
            <a:ext cx="4356000" cy="3456000"/>
          </a:xfrm>
        </p:spPr>
        <p:txBody>
          <a:bodyPr>
            <a:noAutofit/>
          </a:bodyPr>
          <a:lstStyle>
            <a:lvl1pPr>
              <a:defRPr sz="1600"/>
            </a:lvl1pPr>
            <a:lvl2pPr>
              <a:defRPr sz="1400"/>
            </a:lvl2pPr>
            <a:lvl3pPr>
              <a:defRPr sz="1200"/>
            </a:lvl3pPr>
            <a:lvl4pPr>
              <a:defRPr sz="1100"/>
            </a:lvl4pPr>
            <a:lvl5pPr>
              <a:defRPr sz="1100"/>
            </a:lvl5pPr>
          </a:lstStyle>
          <a:p>
            <a:pPr lvl="0"/>
            <a:r>
              <a:rPr lang="da-DK"/>
              <a:t>Rediger typografien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hasCustomPrompt="1"/>
          </p:nvPr>
        </p:nvSpPr>
        <p:spPr>
          <a:xfrm>
            <a:off x="6684600" y="1702347"/>
            <a:ext cx="4356000" cy="504000"/>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overskrift</a:t>
            </a:r>
          </a:p>
        </p:txBody>
      </p:sp>
      <p:sp>
        <p:nvSpPr>
          <p:cNvPr id="6" name="Pladsholder til indhold 5"/>
          <p:cNvSpPr>
            <a:spLocks noGrp="1"/>
          </p:cNvSpPr>
          <p:nvPr>
            <p:ph sz="quarter" idx="4" hasCustomPrompt="1"/>
          </p:nvPr>
        </p:nvSpPr>
        <p:spPr>
          <a:xfrm>
            <a:off x="6684600" y="2206347"/>
            <a:ext cx="4356000" cy="3456000"/>
          </a:xfrm>
        </p:spPr>
        <p:txBody>
          <a:bodyPr>
            <a:noAutofit/>
          </a:bodyPr>
          <a:lstStyle>
            <a:lvl1pPr>
              <a:defRPr sz="1600"/>
            </a:lvl1pPr>
            <a:lvl2pPr>
              <a:defRPr sz="1400"/>
            </a:lvl2pPr>
            <a:lvl3pPr>
              <a:defRPr sz="1200"/>
            </a:lvl3pPr>
            <a:lvl4pPr>
              <a:defRPr sz="1100"/>
            </a:lvl4pPr>
            <a:lvl5pPr>
              <a:defRPr sz="1100"/>
            </a:lvl5pPr>
          </a:lstStyle>
          <a:p>
            <a:pPr lvl="0"/>
            <a:r>
              <a:rPr lang="da-DK"/>
              <a:t>Rediger typografien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1EB5756-ECB5-4693-9990-0F3C82D1316B}" type="datetime1">
              <a:rPr lang="da-DK" smtClean="0"/>
              <a:t>19-11-2025</a:t>
            </a:fld>
            <a:endParaRPr lang="da-DK"/>
          </a:p>
        </p:txBody>
      </p:sp>
      <p:sp>
        <p:nvSpPr>
          <p:cNvPr id="9" name="Pladsholder til slidenummer 8"/>
          <p:cNvSpPr>
            <a:spLocks noGrp="1"/>
          </p:cNvSpPr>
          <p:nvPr>
            <p:ph type="sldNum" sz="quarter" idx="12"/>
          </p:nvPr>
        </p:nvSpPr>
        <p:spPr/>
        <p:txBody>
          <a:bodyPr/>
          <a:lstStyle/>
          <a:p>
            <a:fld id="{5237226D-C2C2-4646-A0F4-1AFC7FE1B1AE}" type="slidenum">
              <a:rPr lang="da-DK" smtClean="0"/>
              <a:t>‹nr.›</a:t>
            </a:fld>
            <a:endParaRPr lang="da-DK"/>
          </a:p>
        </p:txBody>
      </p:sp>
      <p:sp>
        <p:nvSpPr>
          <p:cNvPr id="15" name="Pladsholder til tekst 5">
            <a:extLst>
              <a:ext uri="{FF2B5EF4-FFF2-40B4-BE49-F238E27FC236}">
                <a16:creationId xmlns:a16="http://schemas.microsoft.com/office/drawing/2014/main" id="{0E583596-B68E-4F76-B95E-0074FFE8BF2D}"/>
              </a:ext>
            </a:extLst>
          </p:cNvPr>
          <p:cNvSpPr>
            <a:spLocks noGrp="1" noChangeAspect="1"/>
          </p:cNvSpPr>
          <p:nvPr>
            <p:ph type="body" sz="quarter" idx="14" hasCustomPrompt="1"/>
          </p:nvPr>
        </p:nvSpPr>
        <p:spPr>
          <a:xfrm>
            <a:off x="1151455" y="5694915"/>
            <a:ext cx="9889091" cy="902665"/>
          </a:xfrm>
          <a:noFill/>
        </p:spPr>
        <p:txBody>
          <a:bodyPr lIns="72000" tIns="72000" rIns="72000" bIns="72000" anchor="ctr">
            <a:normAutofit/>
          </a:bodyPr>
          <a:lstStyle>
            <a:lvl1pPr marL="0" indent="0" algn="just">
              <a:lnSpc>
                <a:spcPct val="100000"/>
              </a:lnSpc>
              <a:spcBef>
                <a:spcPts val="0"/>
              </a:spcBef>
              <a:spcAft>
                <a:spcPts val="800"/>
              </a:spcAft>
              <a:buNone/>
              <a:defRPr sz="1000"/>
            </a:lvl1pPr>
          </a:lstStyle>
          <a:p>
            <a:pPr lvl="0"/>
            <a:r>
              <a:rPr lang="da-DK" err="1"/>
              <a:t>Anm</a:t>
            </a:r>
            <a:r>
              <a:rPr lang="da-DK"/>
              <a:t>.:/Kilde:</a:t>
            </a:r>
          </a:p>
        </p:txBody>
      </p:sp>
    </p:spTree>
    <p:extLst>
      <p:ext uri="{BB962C8B-B14F-4D97-AF65-F5344CB8AC3E}">
        <p14:creationId xmlns:p14="http://schemas.microsoft.com/office/powerpoint/2010/main" val="386351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mmenligning, mørkeblå">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38200" y="6356350"/>
            <a:ext cx="2743200" cy="365125"/>
          </a:xfrm>
        </p:spPr>
        <p:txBody>
          <a:bodyPr/>
          <a:lstStyle/>
          <a:p>
            <a:fld id="{AC6BCDE1-876E-4A3E-990D-391E7B771597}" type="datetime1">
              <a:rPr lang="da-DK" smtClean="0"/>
              <a:t>19-11-2025</a:t>
            </a:fld>
            <a:endParaRPr lang="da-DK"/>
          </a:p>
        </p:txBody>
      </p:sp>
      <p:sp>
        <p:nvSpPr>
          <p:cNvPr id="4" name="Pladsholder til slidenummer 3"/>
          <p:cNvSpPr>
            <a:spLocks noGrp="1"/>
          </p:cNvSpPr>
          <p:nvPr>
            <p:ph type="sldNum" sz="quarter" idx="12"/>
          </p:nvPr>
        </p:nvSpPr>
        <p:spPr/>
        <p:txBody>
          <a:bodyPr/>
          <a:lstStyle>
            <a:lvl1pPr>
              <a:defRPr>
                <a:solidFill>
                  <a:schemeClr val="tx1"/>
                </a:solidFill>
              </a:defRPr>
            </a:lvl1pPr>
          </a:lstStyle>
          <a:p>
            <a:fld id="{5237226D-C2C2-4646-A0F4-1AFC7FE1B1AE}" type="slidenum">
              <a:rPr lang="da-DK" smtClean="0"/>
              <a:pPr/>
              <a:t>‹nr.›</a:t>
            </a:fld>
            <a:endParaRPr lang="da-DK"/>
          </a:p>
        </p:txBody>
      </p:sp>
      <p:sp>
        <p:nvSpPr>
          <p:cNvPr id="5" name="Baggrund">
            <a:extLst>
              <a:ext uri="{FF2B5EF4-FFF2-40B4-BE49-F238E27FC236}">
                <a16:creationId xmlns:a16="http://schemas.microsoft.com/office/drawing/2014/main" id="{3B8486FE-9AB8-4924-BA8D-94CA5169BED2}"/>
              </a:ext>
            </a:extLst>
          </p:cNvPr>
          <p:cNvSpPr/>
          <p:nvPr userDrawn="1"/>
        </p:nvSpPr>
        <p:spPr>
          <a:xfrm>
            <a:off x="-1" y="0"/>
            <a:ext cx="6099531" cy="6861600"/>
          </a:xfrm>
          <a:prstGeom prst="rect">
            <a:avLst/>
          </a:prstGeom>
          <a:solidFill>
            <a:srgbClr val="04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bg1"/>
              </a:solidFill>
            </a:endParaRPr>
          </a:p>
        </p:txBody>
      </p:sp>
      <p:sp>
        <p:nvSpPr>
          <p:cNvPr id="6" name="Title 1"/>
          <p:cNvSpPr>
            <a:spLocks noGrp="1"/>
          </p:cNvSpPr>
          <p:nvPr>
            <p:ph type="title" hasCustomPrompt="1"/>
          </p:nvPr>
        </p:nvSpPr>
        <p:spPr>
          <a:xfrm>
            <a:off x="539749" y="877888"/>
            <a:ext cx="4600575" cy="928037"/>
          </a:xfrm>
        </p:spPr>
        <p:txBody>
          <a:bodyPr anchor="b">
            <a:noAutofit/>
          </a:bodyPr>
          <a:lstStyle>
            <a:lvl1pPr>
              <a:defRPr sz="2800">
                <a:solidFill>
                  <a:schemeClr val="bg1"/>
                </a:solidFill>
              </a:defRPr>
            </a:lvl1pPr>
          </a:lstStyle>
          <a:p>
            <a:r>
              <a:rPr lang="da-DK"/>
              <a:t>Klik for at tilføje overskrift på maks. 2 linjer</a:t>
            </a:r>
          </a:p>
        </p:txBody>
      </p:sp>
      <p:sp>
        <p:nvSpPr>
          <p:cNvPr id="7" name="Content Placeholder 2">
            <a:extLst>
              <a:ext uri="{FF2B5EF4-FFF2-40B4-BE49-F238E27FC236}">
                <a16:creationId xmlns:a16="http://schemas.microsoft.com/office/drawing/2014/main" id="{802EAADA-4DCA-4F1A-85EF-D2AB2EC083CC}"/>
              </a:ext>
            </a:extLst>
          </p:cNvPr>
          <p:cNvSpPr>
            <a:spLocks noGrp="1"/>
          </p:cNvSpPr>
          <p:nvPr>
            <p:ph sz="quarter" idx="14" hasCustomPrompt="1"/>
          </p:nvPr>
        </p:nvSpPr>
        <p:spPr>
          <a:xfrm>
            <a:off x="539749" y="2008188"/>
            <a:ext cx="4600576" cy="3572216"/>
          </a:xfrm>
        </p:spPr>
        <p:txBody>
          <a:bodyPr>
            <a:noAutofit/>
          </a:bodyPr>
          <a:lstStyle>
            <a:lvl1pPr>
              <a:defRPr sz="1600" baseline="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da-DK" noProof="0"/>
              <a:t>Klik for at tilføje tekst eller indsæt tabel, diagram eller </a:t>
            </a:r>
            <a:r>
              <a:rPr lang="da-DK" noProof="0" err="1"/>
              <a:t>SmartArt</a:t>
            </a:r>
            <a:r>
              <a:rPr lang="da-DK" noProof="0"/>
              <a:t> via ikonerne</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9" name="Content Placeholder 2">
            <a:extLst>
              <a:ext uri="{FF2B5EF4-FFF2-40B4-BE49-F238E27FC236}">
                <a16:creationId xmlns:a16="http://schemas.microsoft.com/office/drawing/2014/main" id="{802EAADA-4DCA-4F1A-85EF-D2AB2EC083CC}"/>
              </a:ext>
            </a:extLst>
          </p:cNvPr>
          <p:cNvSpPr>
            <a:spLocks noGrp="1"/>
          </p:cNvSpPr>
          <p:nvPr>
            <p:ph sz="quarter" idx="15" hasCustomPrompt="1"/>
          </p:nvPr>
        </p:nvSpPr>
        <p:spPr>
          <a:xfrm>
            <a:off x="7026499" y="2008188"/>
            <a:ext cx="4600576" cy="3572216"/>
          </a:xfrm>
        </p:spPr>
        <p:txBody>
          <a:bodyPr>
            <a:no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da-DK" noProof="0"/>
              <a:t>Klik for at tilføje tekst eller indsæt tabel, diagram eller </a:t>
            </a:r>
            <a:r>
              <a:rPr lang="da-DK" noProof="0" err="1"/>
              <a:t>SmartArt</a:t>
            </a:r>
            <a:r>
              <a:rPr lang="da-DK" noProof="0"/>
              <a:t> via ikonerne</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2" name="Pladsholder til slidenummer 3"/>
          <p:cNvSpPr txBox="1">
            <a:spLocks/>
          </p:cNvSpPr>
          <p:nvPr userDrawn="1"/>
        </p:nvSpPr>
        <p:spPr>
          <a:xfrm>
            <a:off x="8611200" y="635760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37226D-C2C2-4646-A0F4-1AFC7FE1B1AE}" type="slidenum">
              <a:rPr lang="da-DK" smtClean="0"/>
              <a:pPr/>
              <a:t>‹nr.›</a:t>
            </a:fld>
            <a:endParaRPr lang="da-DK"/>
          </a:p>
        </p:txBody>
      </p:sp>
      <p:sp>
        <p:nvSpPr>
          <p:cNvPr id="11" name="Pladsholder til tekst 10">
            <a:extLst>
              <a:ext uri="{FF2B5EF4-FFF2-40B4-BE49-F238E27FC236}">
                <a16:creationId xmlns:a16="http://schemas.microsoft.com/office/drawing/2014/main" id="{5D50CA05-A207-4521-A120-19D46309D2A9}"/>
              </a:ext>
            </a:extLst>
          </p:cNvPr>
          <p:cNvSpPr>
            <a:spLocks noGrp="1"/>
          </p:cNvSpPr>
          <p:nvPr>
            <p:ph type="body" sz="quarter" idx="16" hasCustomPrompt="1"/>
          </p:nvPr>
        </p:nvSpPr>
        <p:spPr>
          <a:xfrm>
            <a:off x="7026275" y="877888"/>
            <a:ext cx="4600800" cy="928800"/>
          </a:xfrm>
        </p:spPr>
        <p:txBody>
          <a:bodyPr anchor="b">
            <a:noAutofit/>
          </a:bodyPr>
          <a:lstStyle>
            <a:lvl1pPr marL="0" indent="0">
              <a:buNone/>
              <a:defRPr b="1">
                <a:solidFill>
                  <a:schemeClr val="tx1"/>
                </a:solidFill>
              </a:defRPr>
            </a:lvl1pPr>
          </a:lstStyle>
          <a:p>
            <a:pPr lvl="0"/>
            <a:r>
              <a:rPr lang="da-DK"/>
              <a:t>Klik for at tilføje overskrift på maks. 2 linjer</a:t>
            </a:r>
          </a:p>
        </p:txBody>
      </p:sp>
      <p:pic>
        <p:nvPicPr>
          <p:cNvPr id="13" name="Picture 12" descr="Logo&#10;&#10;Description automatically generated">
            <a:extLst>
              <a:ext uri="{FF2B5EF4-FFF2-40B4-BE49-F238E27FC236}">
                <a16:creationId xmlns:a16="http://schemas.microsoft.com/office/drawing/2014/main" id="{B494D3EF-D680-4837-9B39-8707F67B5A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6400" y="5875200"/>
            <a:ext cx="633370" cy="598230"/>
          </a:xfrm>
          <a:prstGeom prst="rect">
            <a:avLst/>
          </a:prstGeom>
        </p:spPr>
      </p:pic>
    </p:spTree>
    <p:extLst>
      <p:ext uri="{BB962C8B-B14F-4D97-AF65-F5344CB8AC3E}">
        <p14:creationId xmlns:p14="http://schemas.microsoft.com/office/powerpoint/2010/main" val="45117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rgbClr val="041A3D"/>
        </a:solidFill>
        <a:effectLst/>
      </p:bgPr>
    </p:bg>
    <p:spTree>
      <p:nvGrpSpPr>
        <p:cNvPr id="1" name=""/>
        <p:cNvGrpSpPr/>
        <p:nvPr/>
      </p:nvGrpSpPr>
      <p:grpSpPr>
        <a:xfrm>
          <a:off x="0" y="0"/>
          <a:ext cx="0" cy="0"/>
          <a:chOff x="0" y="0"/>
          <a:chExt cx="0" cy="0"/>
        </a:xfrm>
      </p:grpSpPr>
      <p:sp>
        <p:nvSpPr>
          <p:cNvPr id="7" name="Citationsgrafik">
            <a:extLst>
              <a:ext uri="{FF2B5EF4-FFF2-40B4-BE49-F238E27FC236}">
                <a16:creationId xmlns:a16="http://schemas.microsoft.com/office/drawing/2014/main" id="{A1B21581-25CC-45E4-A59C-387251251184}"/>
              </a:ext>
            </a:extLst>
          </p:cNvPr>
          <p:cNvSpPr>
            <a:spLocks noEditPoints="1"/>
          </p:cNvSpPr>
          <p:nvPr userDrawn="1"/>
        </p:nvSpPr>
        <p:spPr bwMode="auto">
          <a:xfrm>
            <a:off x="838200" y="970198"/>
            <a:ext cx="746066" cy="461555"/>
          </a:xfrm>
          <a:custGeom>
            <a:avLst/>
            <a:gdLst>
              <a:gd name="T0" fmla="*/ 804 w 1076"/>
              <a:gd name="T1" fmla="*/ 431 h 664"/>
              <a:gd name="T2" fmla="*/ 649 w 1076"/>
              <a:gd name="T3" fmla="*/ 577 h 664"/>
              <a:gd name="T4" fmla="*/ 643 w 1076"/>
              <a:gd name="T5" fmla="*/ 586 h 664"/>
              <a:gd name="T6" fmla="*/ 654 w 1076"/>
              <a:gd name="T7" fmla="*/ 658 h 664"/>
              <a:gd name="T8" fmla="*/ 664 w 1076"/>
              <a:gd name="T9" fmla="*/ 662 h 664"/>
              <a:gd name="T10" fmla="*/ 1048 w 1076"/>
              <a:gd name="T11" fmla="*/ 219 h 664"/>
              <a:gd name="T12" fmla="*/ 780 w 1076"/>
              <a:gd name="T13" fmla="*/ 16 h 664"/>
              <a:gd name="T14" fmla="*/ 607 w 1076"/>
              <a:gd name="T15" fmla="*/ 255 h 664"/>
              <a:gd name="T16" fmla="*/ 804 w 1076"/>
              <a:gd name="T17" fmla="*/ 431 h 664"/>
              <a:gd name="T18" fmla="*/ 17 w 1076"/>
              <a:gd name="T19" fmla="*/ 255 h 664"/>
              <a:gd name="T20" fmla="*/ 214 w 1076"/>
              <a:gd name="T21" fmla="*/ 431 h 664"/>
              <a:gd name="T22" fmla="*/ 60 w 1076"/>
              <a:gd name="T23" fmla="*/ 577 h 664"/>
              <a:gd name="T24" fmla="*/ 54 w 1076"/>
              <a:gd name="T25" fmla="*/ 586 h 664"/>
              <a:gd name="T26" fmla="*/ 66 w 1076"/>
              <a:gd name="T27" fmla="*/ 658 h 664"/>
              <a:gd name="T28" fmla="*/ 76 w 1076"/>
              <a:gd name="T29" fmla="*/ 662 h 664"/>
              <a:gd name="T30" fmla="*/ 458 w 1076"/>
              <a:gd name="T31" fmla="*/ 219 h 664"/>
              <a:gd name="T32" fmla="*/ 192 w 1076"/>
              <a:gd name="T33" fmla="*/ 16 h 664"/>
              <a:gd name="T34" fmla="*/ 17 w 1076"/>
              <a:gd name="T35" fmla="*/ 25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6" h="664">
                <a:moveTo>
                  <a:pt x="804" y="431"/>
                </a:moveTo>
                <a:cubicBezTo>
                  <a:pt x="780" y="521"/>
                  <a:pt x="719" y="556"/>
                  <a:pt x="649" y="577"/>
                </a:cubicBezTo>
                <a:cubicBezTo>
                  <a:pt x="642" y="580"/>
                  <a:pt x="643" y="586"/>
                  <a:pt x="643" y="586"/>
                </a:cubicBezTo>
                <a:cubicBezTo>
                  <a:pt x="654" y="658"/>
                  <a:pt x="654" y="658"/>
                  <a:pt x="654" y="658"/>
                </a:cubicBezTo>
                <a:cubicBezTo>
                  <a:pt x="654" y="658"/>
                  <a:pt x="655" y="664"/>
                  <a:pt x="664" y="662"/>
                </a:cubicBezTo>
                <a:cubicBezTo>
                  <a:pt x="912" y="635"/>
                  <a:pt x="1076" y="447"/>
                  <a:pt x="1048" y="219"/>
                </a:cubicBezTo>
                <a:cubicBezTo>
                  <a:pt x="1018" y="61"/>
                  <a:pt x="893" y="0"/>
                  <a:pt x="780" y="16"/>
                </a:cubicBezTo>
                <a:cubicBezTo>
                  <a:pt x="667" y="35"/>
                  <a:pt x="588" y="141"/>
                  <a:pt x="607" y="255"/>
                </a:cubicBezTo>
                <a:cubicBezTo>
                  <a:pt x="622" y="356"/>
                  <a:pt x="706" y="428"/>
                  <a:pt x="804" y="431"/>
                </a:cubicBezTo>
                <a:close/>
                <a:moveTo>
                  <a:pt x="17" y="255"/>
                </a:moveTo>
                <a:cubicBezTo>
                  <a:pt x="32" y="355"/>
                  <a:pt x="117" y="426"/>
                  <a:pt x="214" y="431"/>
                </a:cubicBezTo>
                <a:cubicBezTo>
                  <a:pt x="190" y="521"/>
                  <a:pt x="131" y="556"/>
                  <a:pt x="60" y="577"/>
                </a:cubicBezTo>
                <a:cubicBezTo>
                  <a:pt x="53" y="580"/>
                  <a:pt x="54" y="586"/>
                  <a:pt x="54" y="586"/>
                </a:cubicBezTo>
                <a:cubicBezTo>
                  <a:pt x="66" y="658"/>
                  <a:pt x="66" y="658"/>
                  <a:pt x="66" y="658"/>
                </a:cubicBezTo>
                <a:cubicBezTo>
                  <a:pt x="66" y="658"/>
                  <a:pt x="67" y="664"/>
                  <a:pt x="76" y="662"/>
                </a:cubicBezTo>
                <a:cubicBezTo>
                  <a:pt x="322" y="635"/>
                  <a:pt x="489" y="447"/>
                  <a:pt x="458" y="219"/>
                </a:cubicBezTo>
                <a:cubicBezTo>
                  <a:pt x="429" y="61"/>
                  <a:pt x="306" y="0"/>
                  <a:pt x="192" y="16"/>
                </a:cubicBezTo>
                <a:cubicBezTo>
                  <a:pt x="78" y="35"/>
                  <a:pt x="0" y="141"/>
                  <a:pt x="17" y="2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tekst 7"/>
          <p:cNvSpPr>
            <a:spLocks noGrp="1"/>
          </p:cNvSpPr>
          <p:nvPr>
            <p:ph type="body" sz="quarter" idx="13" hasCustomPrompt="1"/>
          </p:nvPr>
        </p:nvSpPr>
        <p:spPr>
          <a:xfrm>
            <a:off x="1239838" y="1739900"/>
            <a:ext cx="9712325" cy="3000375"/>
          </a:xfrm>
        </p:spPr>
        <p:txBody>
          <a:bodyPr>
            <a:noAutofit/>
          </a:bodyPr>
          <a:lstStyle>
            <a:lvl1pPr marL="0" indent="0" algn="l">
              <a:buNone/>
              <a:defRPr sz="38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tilføje citat</a:t>
            </a:r>
          </a:p>
        </p:txBody>
      </p:sp>
      <p:sp>
        <p:nvSpPr>
          <p:cNvPr id="9" name="Pladsholder til dato 1"/>
          <p:cNvSpPr>
            <a:spLocks noGrp="1"/>
          </p:cNvSpPr>
          <p:nvPr>
            <p:ph type="dt" sz="half" idx="10"/>
          </p:nvPr>
        </p:nvSpPr>
        <p:spPr>
          <a:xfrm>
            <a:off x="838200" y="6356350"/>
            <a:ext cx="2743200" cy="365125"/>
          </a:xfrm>
        </p:spPr>
        <p:txBody>
          <a:bodyPr/>
          <a:lstStyle>
            <a:lvl1pPr>
              <a:defRPr>
                <a:solidFill>
                  <a:schemeClr val="bg1"/>
                </a:solidFill>
              </a:defRPr>
            </a:lvl1pPr>
          </a:lstStyle>
          <a:p>
            <a:fld id="{1302ECD6-B839-474E-B042-52035C789B24}" type="datetime1">
              <a:rPr lang="da-DK" smtClean="0"/>
              <a:t>19-11-2025</a:t>
            </a:fld>
            <a:endParaRPr lang="da-DK"/>
          </a:p>
        </p:txBody>
      </p:sp>
      <p:sp>
        <p:nvSpPr>
          <p:cNvPr id="10" name="Pladsholder til slidenummer 3"/>
          <p:cNvSpPr>
            <a:spLocks noGrp="1"/>
          </p:cNvSpPr>
          <p:nvPr>
            <p:ph type="sldNum" sz="quarter" idx="12"/>
          </p:nvPr>
        </p:nvSpPr>
        <p:spPr>
          <a:xfrm>
            <a:off x="8610600" y="6356350"/>
            <a:ext cx="2743200" cy="365125"/>
          </a:xfrm>
        </p:spPr>
        <p:txBody>
          <a:bodyPr/>
          <a:lstStyle>
            <a:lvl1pPr>
              <a:defRPr>
                <a:solidFill>
                  <a:schemeClr val="bg1"/>
                </a:solidFill>
              </a:defRPr>
            </a:lvl1pPr>
          </a:lstStyle>
          <a:p>
            <a:fld id="{5237226D-C2C2-4646-A0F4-1AFC7FE1B1AE}" type="slidenum">
              <a:rPr lang="da-DK" smtClean="0"/>
              <a:pPr/>
              <a:t>‹nr.›</a:t>
            </a:fld>
            <a:endParaRPr lang="da-DK"/>
          </a:p>
        </p:txBody>
      </p:sp>
      <p:pic>
        <p:nvPicPr>
          <p:cNvPr id="11" name="Picture 10" descr="Logo&#10;&#10;Description automatically generated">
            <a:extLst>
              <a:ext uri="{FF2B5EF4-FFF2-40B4-BE49-F238E27FC236}">
                <a16:creationId xmlns:a16="http://schemas.microsoft.com/office/drawing/2014/main" id="{03882F66-8B39-4407-86F1-42B2F568C5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6400" y="5875200"/>
            <a:ext cx="633370" cy="598230"/>
          </a:xfrm>
          <a:prstGeom prst="rect">
            <a:avLst/>
          </a:prstGeom>
        </p:spPr>
      </p:pic>
    </p:spTree>
    <p:extLst>
      <p:ext uri="{BB962C8B-B14F-4D97-AF65-F5344CB8AC3E}">
        <p14:creationId xmlns:p14="http://schemas.microsoft.com/office/powerpoint/2010/main" val="200624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t og billede, mørkeblå">
    <p:bg>
      <p:bgPr>
        <a:solidFill>
          <a:srgbClr val="041A3D"/>
        </a:solidFill>
        <a:effectLst/>
      </p:bgPr>
    </p:bg>
    <p:spTree>
      <p:nvGrpSpPr>
        <p:cNvPr id="1" name=""/>
        <p:cNvGrpSpPr/>
        <p:nvPr/>
      </p:nvGrpSpPr>
      <p:grpSpPr>
        <a:xfrm>
          <a:off x="0" y="0"/>
          <a:ext cx="0" cy="0"/>
          <a:chOff x="0" y="0"/>
          <a:chExt cx="0" cy="0"/>
        </a:xfrm>
      </p:grpSpPr>
      <p:sp>
        <p:nvSpPr>
          <p:cNvPr id="7" name="Citationsgrafik">
            <a:extLst>
              <a:ext uri="{FF2B5EF4-FFF2-40B4-BE49-F238E27FC236}">
                <a16:creationId xmlns:a16="http://schemas.microsoft.com/office/drawing/2014/main" id="{A1B21581-25CC-45E4-A59C-387251251184}"/>
              </a:ext>
            </a:extLst>
          </p:cNvPr>
          <p:cNvSpPr>
            <a:spLocks noEditPoints="1"/>
          </p:cNvSpPr>
          <p:nvPr userDrawn="1"/>
        </p:nvSpPr>
        <p:spPr bwMode="auto">
          <a:xfrm>
            <a:off x="1601201" y="2179382"/>
            <a:ext cx="746066" cy="461555"/>
          </a:xfrm>
          <a:custGeom>
            <a:avLst/>
            <a:gdLst>
              <a:gd name="T0" fmla="*/ 804 w 1076"/>
              <a:gd name="T1" fmla="*/ 431 h 664"/>
              <a:gd name="T2" fmla="*/ 649 w 1076"/>
              <a:gd name="T3" fmla="*/ 577 h 664"/>
              <a:gd name="T4" fmla="*/ 643 w 1076"/>
              <a:gd name="T5" fmla="*/ 586 h 664"/>
              <a:gd name="T6" fmla="*/ 654 w 1076"/>
              <a:gd name="T7" fmla="*/ 658 h 664"/>
              <a:gd name="T8" fmla="*/ 664 w 1076"/>
              <a:gd name="T9" fmla="*/ 662 h 664"/>
              <a:gd name="T10" fmla="*/ 1048 w 1076"/>
              <a:gd name="T11" fmla="*/ 219 h 664"/>
              <a:gd name="T12" fmla="*/ 780 w 1076"/>
              <a:gd name="T13" fmla="*/ 16 h 664"/>
              <a:gd name="T14" fmla="*/ 607 w 1076"/>
              <a:gd name="T15" fmla="*/ 255 h 664"/>
              <a:gd name="T16" fmla="*/ 804 w 1076"/>
              <a:gd name="T17" fmla="*/ 431 h 664"/>
              <a:gd name="T18" fmla="*/ 17 w 1076"/>
              <a:gd name="T19" fmla="*/ 255 h 664"/>
              <a:gd name="T20" fmla="*/ 214 w 1076"/>
              <a:gd name="T21" fmla="*/ 431 h 664"/>
              <a:gd name="T22" fmla="*/ 60 w 1076"/>
              <a:gd name="T23" fmla="*/ 577 h 664"/>
              <a:gd name="T24" fmla="*/ 54 w 1076"/>
              <a:gd name="T25" fmla="*/ 586 h 664"/>
              <a:gd name="T26" fmla="*/ 66 w 1076"/>
              <a:gd name="T27" fmla="*/ 658 h 664"/>
              <a:gd name="T28" fmla="*/ 76 w 1076"/>
              <a:gd name="T29" fmla="*/ 662 h 664"/>
              <a:gd name="T30" fmla="*/ 458 w 1076"/>
              <a:gd name="T31" fmla="*/ 219 h 664"/>
              <a:gd name="T32" fmla="*/ 192 w 1076"/>
              <a:gd name="T33" fmla="*/ 16 h 664"/>
              <a:gd name="T34" fmla="*/ 17 w 1076"/>
              <a:gd name="T35" fmla="*/ 25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6" h="664">
                <a:moveTo>
                  <a:pt x="804" y="431"/>
                </a:moveTo>
                <a:cubicBezTo>
                  <a:pt x="780" y="521"/>
                  <a:pt x="719" y="556"/>
                  <a:pt x="649" y="577"/>
                </a:cubicBezTo>
                <a:cubicBezTo>
                  <a:pt x="642" y="580"/>
                  <a:pt x="643" y="586"/>
                  <a:pt x="643" y="586"/>
                </a:cubicBezTo>
                <a:cubicBezTo>
                  <a:pt x="654" y="658"/>
                  <a:pt x="654" y="658"/>
                  <a:pt x="654" y="658"/>
                </a:cubicBezTo>
                <a:cubicBezTo>
                  <a:pt x="654" y="658"/>
                  <a:pt x="655" y="664"/>
                  <a:pt x="664" y="662"/>
                </a:cubicBezTo>
                <a:cubicBezTo>
                  <a:pt x="912" y="635"/>
                  <a:pt x="1076" y="447"/>
                  <a:pt x="1048" y="219"/>
                </a:cubicBezTo>
                <a:cubicBezTo>
                  <a:pt x="1018" y="61"/>
                  <a:pt x="893" y="0"/>
                  <a:pt x="780" y="16"/>
                </a:cubicBezTo>
                <a:cubicBezTo>
                  <a:pt x="667" y="35"/>
                  <a:pt x="588" y="141"/>
                  <a:pt x="607" y="255"/>
                </a:cubicBezTo>
                <a:cubicBezTo>
                  <a:pt x="622" y="356"/>
                  <a:pt x="706" y="428"/>
                  <a:pt x="804" y="431"/>
                </a:cubicBezTo>
                <a:close/>
                <a:moveTo>
                  <a:pt x="17" y="255"/>
                </a:moveTo>
                <a:cubicBezTo>
                  <a:pt x="32" y="355"/>
                  <a:pt x="117" y="426"/>
                  <a:pt x="214" y="431"/>
                </a:cubicBezTo>
                <a:cubicBezTo>
                  <a:pt x="190" y="521"/>
                  <a:pt x="131" y="556"/>
                  <a:pt x="60" y="577"/>
                </a:cubicBezTo>
                <a:cubicBezTo>
                  <a:pt x="53" y="580"/>
                  <a:pt x="54" y="586"/>
                  <a:pt x="54" y="586"/>
                </a:cubicBezTo>
                <a:cubicBezTo>
                  <a:pt x="66" y="658"/>
                  <a:pt x="66" y="658"/>
                  <a:pt x="66" y="658"/>
                </a:cubicBezTo>
                <a:cubicBezTo>
                  <a:pt x="66" y="658"/>
                  <a:pt x="67" y="664"/>
                  <a:pt x="76" y="662"/>
                </a:cubicBezTo>
                <a:cubicBezTo>
                  <a:pt x="322" y="635"/>
                  <a:pt x="489" y="447"/>
                  <a:pt x="458" y="219"/>
                </a:cubicBezTo>
                <a:cubicBezTo>
                  <a:pt x="429" y="61"/>
                  <a:pt x="306" y="0"/>
                  <a:pt x="192" y="16"/>
                </a:cubicBezTo>
                <a:cubicBezTo>
                  <a:pt x="78" y="35"/>
                  <a:pt x="0" y="141"/>
                  <a:pt x="17" y="2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Content Placeholder 3">
            <a:extLst>
              <a:ext uri="{FF2B5EF4-FFF2-40B4-BE49-F238E27FC236}">
                <a16:creationId xmlns:a16="http://schemas.microsoft.com/office/drawing/2014/main" id="{1DD34DFF-0D1E-4AA9-B6E8-5AA2600631DD}"/>
              </a:ext>
            </a:extLst>
          </p:cNvPr>
          <p:cNvSpPr>
            <a:spLocks noGrp="1"/>
          </p:cNvSpPr>
          <p:nvPr>
            <p:ph sz="quarter" idx="13" hasCustomPrompt="1"/>
          </p:nvPr>
        </p:nvSpPr>
        <p:spPr>
          <a:xfrm>
            <a:off x="1633328" y="2795608"/>
            <a:ext cx="4605336" cy="2784392"/>
          </a:xfrm>
        </p:spPr>
        <p:txBody>
          <a:bodyPr>
            <a:noAutofit/>
          </a:bodyPr>
          <a:lstStyle>
            <a:lvl1pPr marL="0" marR="0" indent="0" algn="l" defTabSz="914400" rtl="0" eaLnBrk="1" fontAlgn="auto" latinLnBrk="0" hangingPunct="1">
              <a:lnSpc>
                <a:spcPct val="97000"/>
              </a:lnSpc>
              <a:spcBef>
                <a:spcPts val="0"/>
              </a:spcBef>
              <a:spcAft>
                <a:spcPts val="600"/>
              </a:spcAft>
              <a:buClrTx/>
              <a:buSzTx/>
              <a:buFont typeface="Arial" panose="020B0604020202020204" pitchFamily="34" charset="0"/>
              <a:buChar char="​"/>
              <a:tabLst/>
              <a:defRPr sz="2000" b="1" i="1">
                <a:solidFill>
                  <a:schemeClr val="bg1"/>
                </a:solidFill>
              </a:defRPr>
            </a:lvl1pPr>
            <a:lvl2pPr marL="72000" indent="-72000">
              <a:lnSpc>
                <a:spcPct val="100000"/>
              </a:lnSpc>
              <a:spcBef>
                <a:spcPts val="600"/>
              </a:spcBef>
              <a:spcAft>
                <a:spcPts val="0"/>
              </a:spcAft>
              <a:buFont typeface="Corbel" panose="020B0503020204020204" pitchFamily="34" charset="0"/>
              <a:buChar char="-"/>
              <a:defRPr sz="1100" i="1">
                <a:solidFill>
                  <a:schemeClr val="bg1"/>
                </a:solidFill>
              </a:defRPr>
            </a:lvl2pPr>
            <a:lvl3pPr marL="72000" indent="-72000">
              <a:lnSpc>
                <a:spcPct val="100000"/>
              </a:lnSpc>
              <a:spcBef>
                <a:spcPts val="600"/>
              </a:spcBef>
              <a:spcAft>
                <a:spcPts val="0"/>
              </a:spcAft>
              <a:buFont typeface="Corbel" panose="020B0503020204020204" pitchFamily="34" charset="0"/>
              <a:buChar char="-"/>
              <a:defRPr sz="1100" b="0" i="1">
                <a:solidFill>
                  <a:schemeClr val="bg1"/>
                </a:solidFill>
              </a:defRPr>
            </a:lvl3pPr>
            <a:lvl4pPr marL="72000" indent="-72000">
              <a:lnSpc>
                <a:spcPct val="100000"/>
              </a:lnSpc>
              <a:spcBef>
                <a:spcPts val="600"/>
              </a:spcBef>
              <a:spcAft>
                <a:spcPts val="0"/>
              </a:spcAft>
              <a:buFont typeface="Corbel" panose="020B0503020204020204" pitchFamily="34" charset="0"/>
              <a:buChar char="-"/>
              <a:defRPr sz="1100" b="0" i="1">
                <a:solidFill>
                  <a:schemeClr val="bg1"/>
                </a:solidFill>
              </a:defRPr>
            </a:lvl4pPr>
            <a:lvl5pPr marL="72000" indent="-72000">
              <a:lnSpc>
                <a:spcPct val="100000"/>
              </a:lnSpc>
              <a:spcBef>
                <a:spcPts val="600"/>
              </a:spcBef>
              <a:buFont typeface="Corbel" panose="020B0503020204020204" pitchFamily="34" charset="0"/>
              <a:buChar char="-"/>
              <a:defRPr sz="1100" b="0" i="1">
                <a:solidFill>
                  <a:schemeClr val="bg1"/>
                </a:solidFill>
              </a:defRPr>
            </a:lvl5pPr>
          </a:lstStyle>
          <a:p>
            <a:pPr marL="0" marR="0" lvl="0" indent="0" algn="l" defTabSz="914400" rtl="0" eaLnBrk="1" fontAlgn="auto" latinLnBrk="0" hangingPunct="1">
              <a:lnSpc>
                <a:spcPct val="97000"/>
              </a:lnSpc>
              <a:spcBef>
                <a:spcPts val="0"/>
              </a:spcBef>
              <a:spcAft>
                <a:spcPts val="600"/>
              </a:spcAft>
              <a:buClrTx/>
              <a:buSzTx/>
              <a:buFont typeface="Arial" panose="020B0604020202020204" pitchFamily="34" charset="0"/>
              <a:buChar char="​"/>
              <a:tabLst/>
              <a:defRPr/>
            </a:pPr>
            <a:r>
              <a:rPr lang="da-DK" noProof="0"/>
              <a:t>Klik for at tilføje citat. Klik på ENTER og TAB for at få korrekt teksttypografi til afsendernavn/kilde  </a:t>
            </a:r>
          </a:p>
          <a:p>
            <a:pPr lvl="1"/>
            <a:r>
              <a:rPr lang="da-DK" noProof="0"/>
              <a:t>Afsender / Kilde</a:t>
            </a:r>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9" name="Picture Placeholder 6">
            <a:extLst>
              <a:ext uri="{FF2B5EF4-FFF2-40B4-BE49-F238E27FC236}">
                <a16:creationId xmlns:a16="http://schemas.microsoft.com/office/drawing/2014/main" id="{1F2D3BB9-60F0-42A3-9857-184BC4ADDC4F}"/>
              </a:ext>
            </a:extLst>
          </p:cNvPr>
          <p:cNvSpPr>
            <a:spLocks noGrp="1"/>
          </p:cNvSpPr>
          <p:nvPr>
            <p:ph type="pic" sz="quarter" idx="14" hasCustomPrompt="1"/>
          </p:nvPr>
        </p:nvSpPr>
        <p:spPr>
          <a:xfrm>
            <a:off x="6903929" y="1467633"/>
            <a:ext cx="4068000" cy="4068000"/>
          </a:xfrm>
        </p:spPr>
        <p:txBody>
          <a:bodyPr tIns="720000" anchor="ctr" anchorCtr="0">
            <a:normAutofit/>
          </a:bodyPr>
          <a:lstStyle>
            <a:lvl1pPr marL="0" indent="0" algn="ctr">
              <a:buNone/>
              <a:defRPr sz="1800" baseline="0">
                <a:solidFill>
                  <a:schemeClr val="bg1"/>
                </a:solidFill>
              </a:defRPr>
            </a:lvl1pPr>
          </a:lstStyle>
          <a:p>
            <a:r>
              <a:rPr lang="da-DK" noProof="0"/>
              <a:t>Klik på ikonet for at tilføje billede</a:t>
            </a:r>
          </a:p>
        </p:txBody>
      </p:sp>
      <p:sp>
        <p:nvSpPr>
          <p:cNvPr id="10" name="Pladsholder til dato 1"/>
          <p:cNvSpPr>
            <a:spLocks noGrp="1"/>
          </p:cNvSpPr>
          <p:nvPr>
            <p:ph type="dt" sz="half" idx="10"/>
          </p:nvPr>
        </p:nvSpPr>
        <p:spPr>
          <a:xfrm>
            <a:off x="838200" y="6356350"/>
            <a:ext cx="2743200" cy="365125"/>
          </a:xfrm>
        </p:spPr>
        <p:txBody>
          <a:bodyPr/>
          <a:lstStyle>
            <a:lvl1pPr>
              <a:defRPr>
                <a:solidFill>
                  <a:schemeClr val="bg1"/>
                </a:solidFill>
              </a:defRPr>
            </a:lvl1pPr>
          </a:lstStyle>
          <a:p>
            <a:fld id="{C8E0D300-9C02-4568-971D-2798B52F4BBC}" type="datetime1">
              <a:rPr lang="da-DK" smtClean="0"/>
              <a:t>19-11-2025</a:t>
            </a:fld>
            <a:endParaRPr lang="da-DK"/>
          </a:p>
        </p:txBody>
      </p:sp>
      <p:sp>
        <p:nvSpPr>
          <p:cNvPr id="11" name="Pladsholder til slidenummer 3"/>
          <p:cNvSpPr>
            <a:spLocks noGrp="1"/>
          </p:cNvSpPr>
          <p:nvPr>
            <p:ph type="sldNum" sz="quarter" idx="12"/>
          </p:nvPr>
        </p:nvSpPr>
        <p:spPr>
          <a:xfrm>
            <a:off x="8610600" y="6356350"/>
            <a:ext cx="2743200" cy="365125"/>
          </a:xfrm>
        </p:spPr>
        <p:txBody>
          <a:bodyPr/>
          <a:lstStyle>
            <a:lvl1pPr>
              <a:defRPr>
                <a:solidFill>
                  <a:schemeClr val="bg1"/>
                </a:solidFill>
              </a:defRPr>
            </a:lvl1pPr>
          </a:lstStyle>
          <a:p>
            <a:fld id="{5237226D-C2C2-4646-A0F4-1AFC7FE1B1AE}" type="slidenum">
              <a:rPr lang="da-DK" smtClean="0"/>
              <a:pPr/>
              <a:t>‹nr.›</a:t>
            </a:fld>
            <a:endParaRPr lang="da-DK"/>
          </a:p>
        </p:txBody>
      </p:sp>
      <p:pic>
        <p:nvPicPr>
          <p:cNvPr id="12" name="Picture 11" descr="Logo&#10;&#10;Description automatically generated">
            <a:extLst>
              <a:ext uri="{FF2B5EF4-FFF2-40B4-BE49-F238E27FC236}">
                <a16:creationId xmlns:a16="http://schemas.microsoft.com/office/drawing/2014/main" id="{34FC406F-345A-4199-B80C-5F4A240623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6400" y="5875200"/>
            <a:ext cx="633370" cy="598230"/>
          </a:xfrm>
          <a:prstGeom prst="rect">
            <a:avLst/>
          </a:prstGeom>
        </p:spPr>
      </p:pic>
    </p:spTree>
    <p:extLst>
      <p:ext uri="{BB962C8B-B14F-4D97-AF65-F5344CB8AC3E}">
        <p14:creationId xmlns:p14="http://schemas.microsoft.com/office/powerpoint/2010/main" val="105188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lå ikoner med teks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A6C6B5-0C76-4C5B-9E28-FCBE938CBCA2}" type="datetime1">
              <a:rPr lang="da-DK" smtClean="0"/>
              <a:t>19-11-2025</a:t>
            </a:fld>
            <a:endParaRPr lang="da-DK"/>
          </a:p>
        </p:txBody>
      </p:sp>
      <p:sp>
        <p:nvSpPr>
          <p:cNvPr id="6" name="Freeform: Shape 20">
            <a:extLst>
              <a:ext uri="{FF2B5EF4-FFF2-40B4-BE49-F238E27FC236}">
                <a16:creationId xmlns:a16="http://schemas.microsoft.com/office/drawing/2014/main" id="{54674A97-930D-43C4-A306-161674ACFB69}"/>
              </a:ext>
            </a:extLst>
          </p:cNvPr>
          <p:cNvSpPr/>
          <p:nvPr userDrawn="1"/>
        </p:nvSpPr>
        <p:spPr>
          <a:xfrm rot="10800000">
            <a:off x="1691625" y="2011998"/>
            <a:ext cx="1905000" cy="1678060"/>
          </a:xfrm>
          <a:custGeom>
            <a:avLst/>
            <a:gdLst>
              <a:gd name="connsiteX0" fmla="*/ 1905000 w 1905000"/>
              <a:gd name="connsiteY0" fmla="*/ 1678060 h 1678060"/>
              <a:gd name="connsiteX1" fmla="*/ 0 w 1905000"/>
              <a:gd name="connsiteY1" fmla="*/ 1678060 h 1678060"/>
              <a:gd name="connsiteX2" fmla="*/ 0 w 1905000"/>
              <a:gd name="connsiteY2" fmla="*/ 115442 h 1678060"/>
              <a:gd name="connsiteX3" fmla="*/ 885544 w 1905000"/>
              <a:gd name="connsiteY3" fmla="*/ 115442 h 1678060"/>
              <a:gd name="connsiteX4" fmla="*/ 952501 w 1905000"/>
              <a:gd name="connsiteY4" fmla="*/ 0 h 1678060"/>
              <a:gd name="connsiteX5" fmla="*/ 1019457 w 1905000"/>
              <a:gd name="connsiteY5" fmla="*/ 115442 h 1678060"/>
              <a:gd name="connsiteX6" fmla="*/ 1905000 w 1905000"/>
              <a:gd name="connsiteY6" fmla="*/ 115442 h 16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0" h="1678060">
                <a:moveTo>
                  <a:pt x="1905000" y="1678060"/>
                </a:moveTo>
                <a:lnTo>
                  <a:pt x="0" y="1678060"/>
                </a:lnTo>
                <a:lnTo>
                  <a:pt x="0" y="115442"/>
                </a:lnTo>
                <a:lnTo>
                  <a:pt x="885544" y="115442"/>
                </a:lnTo>
                <a:lnTo>
                  <a:pt x="952501" y="0"/>
                </a:lnTo>
                <a:lnTo>
                  <a:pt x="1019457" y="115442"/>
                </a:lnTo>
                <a:lnTo>
                  <a:pt x="1905000" y="115442"/>
                </a:lnTo>
                <a:close/>
              </a:path>
            </a:pathLst>
          </a:custGeom>
          <a:solidFill>
            <a:srgbClr val="009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endParaRPr lang="da-DK" sz="1400" noProof="0" err="1"/>
          </a:p>
        </p:txBody>
      </p:sp>
      <p:sp>
        <p:nvSpPr>
          <p:cNvPr id="4" name="Pladsholder til slidenummer 3"/>
          <p:cNvSpPr>
            <a:spLocks noGrp="1"/>
          </p:cNvSpPr>
          <p:nvPr>
            <p:ph type="sldNum" sz="quarter" idx="12"/>
          </p:nvPr>
        </p:nvSpPr>
        <p:spPr/>
        <p:txBody>
          <a:bodyPr/>
          <a:lstStyle/>
          <a:p>
            <a:fld id="{5237226D-C2C2-4646-A0F4-1AFC7FE1B1AE}" type="slidenum">
              <a:rPr lang="da-DK" smtClean="0"/>
              <a:t>‹nr.›</a:t>
            </a:fld>
            <a:endParaRPr lang="da-DK"/>
          </a:p>
        </p:txBody>
      </p:sp>
      <p:sp>
        <p:nvSpPr>
          <p:cNvPr id="7" name="Freeform: Shape 21">
            <a:extLst>
              <a:ext uri="{FF2B5EF4-FFF2-40B4-BE49-F238E27FC236}">
                <a16:creationId xmlns:a16="http://schemas.microsoft.com/office/drawing/2014/main" id="{1CC2D306-1A03-4D56-B9FF-90EA7C67D1C3}"/>
              </a:ext>
            </a:extLst>
          </p:cNvPr>
          <p:cNvSpPr/>
          <p:nvPr userDrawn="1"/>
        </p:nvSpPr>
        <p:spPr>
          <a:xfrm>
            <a:off x="5151111" y="2012400"/>
            <a:ext cx="1905000" cy="1678060"/>
          </a:xfrm>
          <a:custGeom>
            <a:avLst/>
            <a:gdLst>
              <a:gd name="connsiteX0" fmla="*/ 0 w 1905000"/>
              <a:gd name="connsiteY0" fmla="*/ 0 h 1678060"/>
              <a:gd name="connsiteX1" fmla="*/ 1905000 w 1905000"/>
              <a:gd name="connsiteY1" fmla="*/ 0 h 1678060"/>
              <a:gd name="connsiteX2" fmla="*/ 1905000 w 1905000"/>
              <a:gd name="connsiteY2" fmla="*/ 1562618 h 1678060"/>
              <a:gd name="connsiteX3" fmla="*/ 1021569 w 1905000"/>
              <a:gd name="connsiteY3" fmla="*/ 1562618 h 1678060"/>
              <a:gd name="connsiteX4" fmla="*/ 954612 w 1905000"/>
              <a:gd name="connsiteY4" fmla="*/ 1678060 h 1678060"/>
              <a:gd name="connsiteX5" fmla="*/ 887656 w 1905000"/>
              <a:gd name="connsiteY5" fmla="*/ 1562618 h 1678060"/>
              <a:gd name="connsiteX6" fmla="*/ 0 w 1905000"/>
              <a:gd name="connsiteY6" fmla="*/ 1562618 h 16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0" h="1678060">
                <a:moveTo>
                  <a:pt x="0" y="0"/>
                </a:moveTo>
                <a:lnTo>
                  <a:pt x="1905000" y="0"/>
                </a:lnTo>
                <a:lnTo>
                  <a:pt x="1905000" y="1562618"/>
                </a:lnTo>
                <a:lnTo>
                  <a:pt x="1021569" y="1562618"/>
                </a:lnTo>
                <a:lnTo>
                  <a:pt x="954612" y="1678060"/>
                </a:lnTo>
                <a:lnTo>
                  <a:pt x="887656" y="1562618"/>
                </a:lnTo>
                <a:lnTo>
                  <a:pt x="0" y="1562618"/>
                </a:lnTo>
                <a:close/>
              </a:path>
            </a:pathLst>
          </a:custGeom>
          <a:solidFill>
            <a:srgbClr val="40A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endParaRPr lang="da-DK" sz="1400" noProof="0" err="1"/>
          </a:p>
        </p:txBody>
      </p:sp>
      <p:sp>
        <p:nvSpPr>
          <p:cNvPr id="12" name="Content Placeholder 20">
            <a:extLst>
              <a:ext uri="{FF2B5EF4-FFF2-40B4-BE49-F238E27FC236}">
                <a16:creationId xmlns:a16="http://schemas.microsoft.com/office/drawing/2014/main" id="{EC0E7740-B5DA-49F4-8CC3-6B31A01ACFE0}"/>
              </a:ext>
            </a:extLst>
          </p:cNvPr>
          <p:cNvSpPr>
            <a:spLocks noGrp="1"/>
          </p:cNvSpPr>
          <p:nvPr>
            <p:ph sz="quarter" idx="23" hasCustomPrompt="1"/>
          </p:nvPr>
        </p:nvSpPr>
        <p:spPr>
          <a:xfrm>
            <a:off x="5151111" y="2022808"/>
            <a:ext cx="1905000" cy="1548000"/>
          </a:xfrm>
          <a:noFill/>
          <a:ln>
            <a:noFill/>
          </a:ln>
        </p:spPr>
        <p:txBody>
          <a:bodyPr lIns="36000" tIns="36000" rIns="36000"/>
          <a:lstStyle>
            <a:lvl1pPr marL="0" indent="0" algn="ctr">
              <a:lnSpc>
                <a:spcPct val="89000"/>
              </a:lnSpc>
              <a:buNone/>
              <a:defRPr sz="1100">
                <a:solidFill>
                  <a:schemeClr val="bg1"/>
                </a:solidFill>
              </a:defRPr>
            </a:lvl1pPr>
          </a:lstStyle>
          <a:p>
            <a:pPr lvl="0"/>
            <a:r>
              <a:rPr lang="da-DK"/>
              <a:t>Klik på billede-ikonet for at tilføje ikon</a:t>
            </a:r>
          </a:p>
        </p:txBody>
      </p:sp>
      <p:sp>
        <p:nvSpPr>
          <p:cNvPr id="8" name="Freeform: Shape 23">
            <a:extLst>
              <a:ext uri="{FF2B5EF4-FFF2-40B4-BE49-F238E27FC236}">
                <a16:creationId xmlns:a16="http://schemas.microsoft.com/office/drawing/2014/main" id="{BCF832BF-51E6-4B63-9206-AA1DA92DDE5E}"/>
              </a:ext>
            </a:extLst>
          </p:cNvPr>
          <p:cNvSpPr/>
          <p:nvPr userDrawn="1"/>
        </p:nvSpPr>
        <p:spPr>
          <a:xfrm>
            <a:off x="8614492" y="2012400"/>
            <a:ext cx="1905000" cy="1678060"/>
          </a:xfrm>
          <a:custGeom>
            <a:avLst/>
            <a:gdLst>
              <a:gd name="connsiteX0" fmla="*/ 0 w 1905000"/>
              <a:gd name="connsiteY0" fmla="*/ 0 h 1678060"/>
              <a:gd name="connsiteX1" fmla="*/ 1905000 w 1905000"/>
              <a:gd name="connsiteY1" fmla="*/ 0 h 1678060"/>
              <a:gd name="connsiteX2" fmla="*/ 1905000 w 1905000"/>
              <a:gd name="connsiteY2" fmla="*/ 1562618 h 1678060"/>
              <a:gd name="connsiteX3" fmla="*/ 1019855 w 1905000"/>
              <a:gd name="connsiteY3" fmla="*/ 1562618 h 1678060"/>
              <a:gd name="connsiteX4" fmla="*/ 952898 w 1905000"/>
              <a:gd name="connsiteY4" fmla="*/ 1678060 h 1678060"/>
              <a:gd name="connsiteX5" fmla="*/ 885942 w 1905000"/>
              <a:gd name="connsiteY5" fmla="*/ 1562618 h 1678060"/>
              <a:gd name="connsiteX6" fmla="*/ 0 w 1905000"/>
              <a:gd name="connsiteY6" fmla="*/ 1562618 h 16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0" h="1678060">
                <a:moveTo>
                  <a:pt x="0" y="0"/>
                </a:moveTo>
                <a:lnTo>
                  <a:pt x="1905000" y="0"/>
                </a:lnTo>
                <a:lnTo>
                  <a:pt x="1905000" y="1562618"/>
                </a:lnTo>
                <a:lnTo>
                  <a:pt x="1019855" y="1562618"/>
                </a:lnTo>
                <a:lnTo>
                  <a:pt x="952898" y="1678060"/>
                </a:lnTo>
                <a:lnTo>
                  <a:pt x="885942" y="1562618"/>
                </a:lnTo>
                <a:lnTo>
                  <a:pt x="0" y="1562618"/>
                </a:lnTo>
                <a:close/>
              </a:path>
            </a:pathLst>
          </a:custGeom>
          <a:solidFill>
            <a:srgbClr val="80C8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endParaRPr lang="da-DK" sz="1400" noProof="0" err="1"/>
          </a:p>
        </p:txBody>
      </p:sp>
      <p:sp>
        <p:nvSpPr>
          <p:cNvPr id="9" name="Content Placeholder 18">
            <a:extLst>
              <a:ext uri="{FF2B5EF4-FFF2-40B4-BE49-F238E27FC236}">
                <a16:creationId xmlns:a16="http://schemas.microsoft.com/office/drawing/2014/main" id="{90EE8755-35D2-4657-A0E6-493808B83867}"/>
              </a:ext>
            </a:extLst>
          </p:cNvPr>
          <p:cNvSpPr>
            <a:spLocks noGrp="1"/>
          </p:cNvSpPr>
          <p:nvPr>
            <p:ph sz="quarter" idx="22" hasCustomPrompt="1"/>
          </p:nvPr>
        </p:nvSpPr>
        <p:spPr>
          <a:xfrm>
            <a:off x="1692225" y="2022807"/>
            <a:ext cx="1904400" cy="1548000"/>
          </a:xfrm>
          <a:noFill/>
          <a:ln>
            <a:noFill/>
          </a:ln>
        </p:spPr>
        <p:txBody>
          <a:bodyPr lIns="36000" tIns="36000" rIns="36000"/>
          <a:lstStyle>
            <a:lvl1pPr marL="0" indent="0" algn="ctr">
              <a:lnSpc>
                <a:spcPct val="89000"/>
              </a:lnSpc>
              <a:buNone/>
              <a:defRPr sz="1100">
                <a:solidFill>
                  <a:schemeClr val="bg1"/>
                </a:solidFill>
              </a:defRPr>
            </a:lvl1pPr>
          </a:lstStyle>
          <a:p>
            <a:pPr lvl="0"/>
            <a:r>
              <a:rPr lang="da-DK"/>
              <a:t>Klik på billede-ikonet for at tilføje ikon</a:t>
            </a:r>
          </a:p>
        </p:txBody>
      </p:sp>
      <p:sp>
        <p:nvSpPr>
          <p:cNvPr id="5" name="Titel 1"/>
          <p:cNvSpPr>
            <a:spLocks noGrp="1"/>
          </p:cNvSpPr>
          <p:nvPr>
            <p:ph type="title" hasCustomPrompt="1"/>
          </p:nvPr>
        </p:nvSpPr>
        <p:spPr>
          <a:xfrm>
            <a:off x="838200" y="365125"/>
            <a:ext cx="10515600" cy="1325563"/>
          </a:xfrm>
        </p:spPr>
        <p:txBody>
          <a:bodyPr/>
          <a:lstStyle>
            <a:lvl1pPr>
              <a:defRPr baseline="0"/>
            </a:lvl1pPr>
          </a:lstStyle>
          <a:p>
            <a:r>
              <a:rPr lang="da-DK"/>
              <a:t>Klik for at tilføje overskrift</a:t>
            </a:r>
          </a:p>
        </p:txBody>
      </p:sp>
      <p:sp>
        <p:nvSpPr>
          <p:cNvPr id="15" name="Content Placeholder 24">
            <a:extLst>
              <a:ext uri="{FF2B5EF4-FFF2-40B4-BE49-F238E27FC236}">
                <a16:creationId xmlns:a16="http://schemas.microsoft.com/office/drawing/2014/main" id="{B9828EC7-5CD4-4463-AB23-7D010B171755}"/>
              </a:ext>
            </a:extLst>
          </p:cNvPr>
          <p:cNvSpPr>
            <a:spLocks noGrp="1"/>
          </p:cNvSpPr>
          <p:nvPr>
            <p:ph sz="quarter" idx="26" hasCustomPrompt="1"/>
          </p:nvPr>
        </p:nvSpPr>
        <p:spPr>
          <a:xfrm>
            <a:off x="8606412" y="2022806"/>
            <a:ext cx="1905000" cy="1548000"/>
          </a:xfrm>
          <a:noFill/>
          <a:ln>
            <a:noFill/>
          </a:ln>
        </p:spPr>
        <p:txBody>
          <a:bodyPr lIns="36000" tIns="36000" rIns="36000"/>
          <a:lstStyle>
            <a:lvl1pPr marL="0" indent="0" algn="ctr">
              <a:lnSpc>
                <a:spcPct val="89000"/>
              </a:lnSpc>
              <a:buNone/>
              <a:defRPr sz="1100">
                <a:solidFill>
                  <a:schemeClr val="bg1"/>
                </a:solidFill>
              </a:defRPr>
            </a:lvl1pPr>
          </a:lstStyle>
          <a:p>
            <a:pPr lvl="0"/>
            <a:r>
              <a:rPr lang="da-DK"/>
              <a:t>Klik på billede-ikonet for at tilføje ikon</a:t>
            </a:r>
          </a:p>
        </p:txBody>
      </p:sp>
      <p:sp>
        <p:nvSpPr>
          <p:cNvPr id="10" name="Text Placeholder 17">
            <a:extLst>
              <a:ext uri="{FF2B5EF4-FFF2-40B4-BE49-F238E27FC236}">
                <a16:creationId xmlns:a16="http://schemas.microsoft.com/office/drawing/2014/main" id="{6E816C72-3763-475C-8EBF-1F0F6D4201E4}"/>
              </a:ext>
            </a:extLst>
          </p:cNvPr>
          <p:cNvSpPr>
            <a:spLocks noGrp="1"/>
          </p:cNvSpPr>
          <p:nvPr>
            <p:ph type="body" sz="quarter" idx="18" hasCustomPrompt="1"/>
          </p:nvPr>
        </p:nvSpPr>
        <p:spPr>
          <a:xfrm>
            <a:off x="1114425" y="3667125"/>
            <a:ext cx="3060000" cy="531747"/>
          </a:xfrm>
        </p:spPr>
        <p:txBody>
          <a:bodyPr anchor="b" anchorCtr="0"/>
          <a:lstStyle>
            <a:lvl1pPr marL="0" indent="0" algn="ctr">
              <a:lnSpc>
                <a:spcPct val="89000"/>
              </a:lnSpc>
              <a:buFontTx/>
              <a:buNone/>
              <a:defRPr sz="1800" b="1">
                <a:solidFill>
                  <a:schemeClr val="tx1"/>
                </a:solidFill>
              </a:defRPr>
            </a:lvl1pPr>
            <a:lvl2pPr marL="0" indent="0">
              <a:buFontTx/>
              <a:buNone/>
              <a:defRPr sz="1800" b="1"/>
            </a:lvl2pPr>
            <a:lvl3pPr>
              <a:buFontTx/>
              <a:buNone/>
              <a:defRPr sz="1800" b="1"/>
            </a:lvl3pPr>
            <a:lvl4pPr marL="0" indent="0">
              <a:buFontTx/>
              <a:buNone/>
              <a:defRPr sz="1800" b="1"/>
            </a:lvl4pPr>
            <a:lvl5pPr>
              <a:buFontTx/>
              <a:buNone/>
              <a:defRPr sz="1800" b="1"/>
            </a:lvl5pPr>
          </a:lstStyle>
          <a:p>
            <a:pPr lvl="0"/>
            <a:r>
              <a:rPr lang="da-DK"/>
              <a:t>Klik for at tilføje kort tekst</a:t>
            </a:r>
          </a:p>
        </p:txBody>
      </p:sp>
      <p:sp>
        <p:nvSpPr>
          <p:cNvPr id="11" name="Text Placeholder 19">
            <a:extLst>
              <a:ext uri="{FF2B5EF4-FFF2-40B4-BE49-F238E27FC236}">
                <a16:creationId xmlns:a16="http://schemas.microsoft.com/office/drawing/2014/main" id="{FFC1D128-D9CF-4218-8AC7-0DA2822726FF}"/>
              </a:ext>
            </a:extLst>
          </p:cNvPr>
          <p:cNvSpPr>
            <a:spLocks noGrp="1"/>
          </p:cNvSpPr>
          <p:nvPr>
            <p:ph type="body" sz="quarter" idx="19" hasCustomPrompt="1"/>
          </p:nvPr>
        </p:nvSpPr>
        <p:spPr>
          <a:xfrm>
            <a:off x="1114425" y="4293397"/>
            <a:ext cx="3060000" cy="1191401"/>
          </a:xfrm>
        </p:spPr>
        <p:txBody>
          <a:bodyPr>
            <a:normAutofit/>
          </a:bodyPr>
          <a:lstStyle>
            <a:lvl1pPr marL="0" indent="0" algn="ctr">
              <a:buNone/>
              <a:defRPr sz="1600">
                <a:solidFill>
                  <a:schemeClr val="tx1"/>
                </a:solidFill>
              </a:defRPr>
            </a:lvl1pPr>
            <a:lvl2pPr marL="180000" indent="0" algn="ctr">
              <a:buNone/>
              <a:defRPr sz="1400">
                <a:solidFill>
                  <a:schemeClr val="tx1"/>
                </a:solidFill>
              </a:defRPr>
            </a:lvl2pPr>
            <a:lvl3pPr algn="ctr">
              <a:buNone/>
              <a:defRPr>
                <a:solidFill>
                  <a:schemeClr val="bg1"/>
                </a:solidFill>
              </a:defRPr>
            </a:lvl3pPr>
            <a:lvl4pPr marL="0" indent="0" algn="ctr">
              <a:buNone/>
              <a:defRPr>
                <a:solidFill>
                  <a:schemeClr val="bg1"/>
                </a:solidFill>
              </a:defRPr>
            </a:lvl4pPr>
            <a:lvl5pPr algn="ctr">
              <a:buNone/>
              <a:defRPr>
                <a:solidFill>
                  <a:schemeClr val="bg1"/>
                </a:solidFill>
              </a:defRPr>
            </a:lvl5pPr>
          </a:lstStyle>
          <a:p>
            <a:pPr lvl="0"/>
            <a:r>
              <a:rPr lang="da-DK"/>
              <a:t>Klik for at tilføje tekst</a:t>
            </a:r>
          </a:p>
          <a:p>
            <a:pPr lvl="1"/>
            <a:endParaRPr lang="da-DK"/>
          </a:p>
        </p:txBody>
      </p:sp>
      <p:sp>
        <p:nvSpPr>
          <p:cNvPr id="13" name="Text Placeholder 21">
            <a:extLst>
              <a:ext uri="{FF2B5EF4-FFF2-40B4-BE49-F238E27FC236}">
                <a16:creationId xmlns:a16="http://schemas.microsoft.com/office/drawing/2014/main" id="{D7702908-2B3F-4774-A4FB-8B8B6B085F8B}"/>
              </a:ext>
            </a:extLst>
          </p:cNvPr>
          <p:cNvSpPr>
            <a:spLocks noGrp="1"/>
          </p:cNvSpPr>
          <p:nvPr>
            <p:ph type="body" sz="quarter" idx="20" hasCustomPrompt="1"/>
          </p:nvPr>
        </p:nvSpPr>
        <p:spPr>
          <a:xfrm>
            <a:off x="4577320" y="3667125"/>
            <a:ext cx="3059999" cy="531747"/>
          </a:xfrm>
        </p:spPr>
        <p:txBody>
          <a:bodyPr anchor="b" anchorCtr="0"/>
          <a:lstStyle>
            <a:lvl1pPr marL="0" indent="0" algn="ctr">
              <a:lnSpc>
                <a:spcPct val="89000"/>
              </a:lnSpc>
              <a:buNone/>
              <a:defRPr sz="1800" b="1">
                <a:solidFill>
                  <a:schemeClr val="tx1"/>
                </a:solidFill>
              </a:defRPr>
            </a:lvl1pPr>
            <a:lvl2pPr marL="0" indent="0">
              <a:lnSpc>
                <a:spcPct val="89000"/>
              </a:lnSpc>
              <a:buNone/>
              <a:defRPr sz="1800"/>
            </a:lvl2pPr>
            <a:lvl3pPr marL="0" indent="0">
              <a:lnSpc>
                <a:spcPct val="89000"/>
              </a:lnSpc>
              <a:buNone/>
              <a:defRPr sz="1800"/>
            </a:lvl3pPr>
            <a:lvl4pPr marL="0" indent="0">
              <a:lnSpc>
                <a:spcPct val="89000"/>
              </a:lnSpc>
              <a:buNone/>
              <a:defRPr sz="1800"/>
            </a:lvl4pPr>
            <a:lvl5pPr marL="0" indent="0">
              <a:lnSpc>
                <a:spcPct val="89000"/>
              </a:lnSpc>
              <a:buNone/>
              <a:defRPr sz="1800"/>
            </a:lvl5pPr>
          </a:lstStyle>
          <a:p>
            <a:pPr lvl="0"/>
            <a:r>
              <a:rPr lang="da-DK"/>
              <a:t>Klik for at tilføje kort tekst</a:t>
            </a:r>
          </a:p>
        </p:txBody>
      </p:sp>
      <p:sp>
        <p:nvSpPr>
          <p:cNvPr id="14" name="Text Placeholder 23">
            <a:extLst>
              <a:ext uri="{FF2B5EF4-FFF2-40B4-BE49-F238E27FC236}">
                <a16:creationId xmlns:a16="http://schemas.microsoft.com/office/drawing/2014/main" id="{31CDBAE0-0EDF-4CF8-9CED-B69A7C7BA808}"/>
              </a:ext>
            </a:extLst>
          </p:cNvPr>
          <p:cNvSpPr>
            <a:spLocks noGrp="1"/>
          </p:cNvSpPr>
          <p:nvPr>
            <p:ph type="body" sz="quarter" idx="21" hasCustomPrompt="1"/>
          </p:nvPr>
        </p:nvSpPr>
        <p:spPr>
          <a:xfrm>
            <a:off x="4577321" y="4293397"/>
            <a:ext cx="3060000" cy="1150865"/>
          </a:xfrm>
        </p:spPr>
        <p:txBody>
          <a:bodyPr>
            <a:normAutofit/>
          </a:bodyPr>
          <a:lstStyle>
            <a:lvl1pPr marL="0" indent="0" algn="ctr">
              <a:buNone/>
              <a:defRPr sz="1600">
                <a:solidFill>
                  <a:schemeClr val="tx1"/>
                </a:solidFill>
              </a:defRPr>
            </a:lvl1pPr>
            <a:lvl2pPr marL="0" indent="0" algn="ctr">
              <a:buNone/>
              <a:defRPr sz="1400">
                <a:solidFill>
                  <a:schemeClr val="tx1"/>
                </a:solidFill>
              </a:defRPr>
            </a:lvl2pPr>
            <a:lvl3pPr algn="ctr">
              <a:buNone/>
              <a:defRPr>
                <a:solidFill>
                  <a:schemeClr val="bg1"/>
                </a:solidFill>
              </a:defRPr>
            </a:lvl3pPr>
            <a:lvl4pPr marL="0" indent="0" algn="ctr">
              <a:buNone/>
              <a:defRPr>
                <a:solidFill>
                  <a:schemeClr val="bg1"/>
                </a:solidFill>
              </a:defRPr>
            </a:lvl4pPr>
            <a:lvl5pPr algn="ctr">
              <a:buNone/>
              <a:defRPr>
                <a:solidFill>
                  <a:schemeClr val="bg1"/>
                </a:solidFill>
              </a:defRPr>
            </a:lvl5pPr>
          </a:lstStyle>
          <a:p>
            <a:pPr lvl="0"/>
            <a:r>
              <a:rPr lang="da-DK"/>
              <a:t>Klik for at tilføje tekst</a:t>
            </a:r>
          </a:p>
          <a:p>
            <a:pPr lvl="1"/>
            <a:endParaRPr lang="da-DK"/>
          </a:p>
        </p:txBody>
      </p:sp>
      <p:sp>
        <p:nvSpPr>
          <p:cNvPr id="16" name="Text Placeholder 25">
            <a:extLst>
              <a:ext uri="{FF2B5EF4-FFF2-40B4-BE49-F238E27FC236}">
                <a16:creationId xmlns:a16="http://schemas.microsoft.com/office/drawing/2014/main" id="{0FD4AE63-C7BE-43AF-8190-12FD91A76C46}"/>
              </a:ext>
            </a:extLst>
          </p:cNvPr>
          <p:cNvSpPr>
            <a:spLocks noGrp="1"/>
          </p:cNvSpPr>
          <p:nvPr>
            <p:ph type="body" sz="quarter" idx="24" hasCustomPrompt="1"/>
          </p:nvPr>
        </p:nvSpPr>
        <p:spPr>
          <a:xfrm>
            <a:off x="8036992" y="3690461"/>
            <a:ext cx="3040583" cy="508412"/>
          </a:xfrm>
        </p:spPr>
        <p:txBody>
          <a:bodyPr anchor="b" anchorCtr="0"/>
          <a:lstStyle>
            <a:lvl1pPr marL="0" indent="0" algn="ctr">
              <a:lnSpc>
                <a:spcPct val="89000"/>
              </a:lnSpc>
              <a:buNone/>
              <a:defRPr sz="1800" b="1">
                <a:solidFill>
                  <a:schemeClr val="tx1"/>
                </a:solidFill>
              </a:defRPr>
            </a:lvl1pPr>
            <a:lvl2pPr marL="0" indent="0">
              <a:lnSpc>
                <a:spcPct val="89000"/>
              </a:lnSpc>
              <a:buNone/>
              <a:defRPr sz="1800"/>
            </a:lvl2pPr>
            <a:lvl3pPr marL="0" indent="0">
              <a:lnSpc>
                <a:spcPct val="89000"/>
              </a:lnSpc>
              <a:buNone/>
              <a:defRPr sz="1800"/>
            </a:lvl3pPr>
            <a:lvl4pPr marL="0" indent="0">
              <a:lnSpc>
                <a:spcPct val="89000"/>
              </a:lnSpc>
              <a:buNone/>
              <a:defRPr sz="1800"/>
            </a:lvl4pPr>
            <a:lvl5pPr marL="0" indent="0">
              <a:lnSpc>
                <a:spcPct val="89000"/>
              </a:lnSpc>
              <a:buNone/>
              <a:defRPr sz="1800"/>
            </a:lvl5pPr>
          </a:lstStyle>
          <a:p>
            <a:pPr lvl="0"/>
            <a:r>
              <a:rPr lang="da-DK"/>
              <a:t>Klik for at tilføje kort tekst</a:t>
            </a:r>
          </a:p>
        </p:txBody>
      </p:sp>
      <p:sp>
        <p:nvSpPr>
          <p:cNvPr id="17" name="Text Placeholder 27">
            <a:extLst>
              <a:ext uri="{FF2B5EF4-FFF2-40B4-BE49-F238E27FC236}">
                <a16:creationId xmlns:a16="http://schemas.microsoft.com/office/drawing/2014/main" id="{0E9EC25B-17AA-4F87-AE18-D66728FEA552}"/>
              </a:ext>
            </a:extLst>
          </p:cNvPr>
          <p:cNvSpPr>
            <a:spLocks noGrp="1"/>
          </p:cNvSpPr>
          <p:nvPr>
            <p:ph type="body" sz="quarter" idx="25" hasCustomPrompt="1"/>
          </p:nvPr>
        </p:nvSpPr>
        <p:spPr>
          <a:xfrm>
            <a:off x="8036992" y="4293397"/>
            <a:ext cx="3060000" cy="1150865"/>
          </a:xfrm>
        </p:spPr>
        <p:txBody>
          <a:bodyPr>
            <a:normAutofit/>
          </a:bodyPr>
          <a:lstStyle>
            <a:lvl1pPr marL="0" indent="0" algn="ctr">
              <a:buNone/>
              <a:defRPr sz="1600">
                <a:solidFill>
                  <a:schemeClr val="tx1"/>
                </a:solidFill>
              </a:defRPr>
            </a:lvl1pPr>
            <a:lvl2pPr marL="0" indent="0" algn="ctr">
              <a:buNone/>
              <a:defRPr sz="1400">
                <a:solidFill>
                  <a:schemeClr val="tx1"/>
                </a:solidFill>
              </a:defRPr>
            </a:lvl2pPr>
            <a:lvl3pPr algn="ctr">
              <a:buNone/>
              <a:defRPr>
                <a:solidFill>
                  <a:schemeClr val="bg1"/>
                </a:solidFill>
              </a:defRPr>
            </a:lvl3pPr>
            <a:lvl4pPr marL="0" indent="0" algn="ctr">
              <a:buNone/>
              <a:defRPr>
                <a:solidFill>
                  <a:schemeClr val="bg1"/>
                </a:solidFill>
              </a:defRPr>
            </a:lvl4pPr>
            <a:lvl5pPr algn="ctr">
              <a:buNone/>
              <a:defRPr>
                <a:solidFill>
                  <a:schemeClr val="bg1"/>
                </a:solidFill>
              </a:defRPr>
            </a:lvl5pPr>
          </a:lstStyle>
          <a:p>
            <a:pPr lvl="0"/>
            <a:r>
              <a:rPr lang="da-DK"/>
              <a:t>Klik for at tilføje tekst</a:t>
            </a:r>
          </a:p>
          <a:p>
            <a:pPr lvl="1"/>
            <a:endParaRPr lang="da-DK"/>
          </a:p>
        </p:txBody>
      </p:sp>
    </p:spTree>
    <p:extLst>
      <p:ext uri="{BB962C8B-B14F-4D97-AF65-F5344CB8AC3E}">
        <p14:creationId xmlns:p14="http://schemas.microsoft.com/office/powerpoint/2010/main" val="181525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koner med blå teks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ECF9573-D8B5-4EB4-886B-85D8927601C8}" type="datetime1">
              <a:rPr lang="da-DK" smtClean="0"/>
              <a:t>19-11-2025</a:t>
            </a:fld>
            <a:endParaRPr lang="da-DK"/>
          </a:p>
        </p:txBody>
      </p:sp>
      <p:sp>
        <p:nvSpPr>
          <p:cNvPr id="4" name="Pladsholder til slidenummer 3"/>
          <p:cNvSpPr>
            <a:spLocks noGrp="1"/>
          </p:cNvSpPr>
          <p:nvPr>
            <p:ph type="sldNum" sz="quarter" idx="12"/>
          </p:nvPr>
        </p:nvSpPr>
        <p:spPr/>
        <p:txBody>
          <a:bodyPr/>
          <a:lstStyle/>
          <a:p>
            <a:fld id="{5237226D-C2C2-4646-A0F4-1AFC7FE1B1AE}" type="slidenum">
              <a:rPr lang="da-DK" smtClean="0"/>
              <a:t>‹nr.›</a:t>
            </a:fld>
            <a:endParaRPr lang="da-DK"/>
          </a:p>
        </p:txBody>
      </p:sp>
      <p:sp>
        <p:nvSpPr>
          <p:cNvPr id="5" name="Titel 1"/>
          <p:cNvSpPr>
            <a:spLocks noGrp="1"/>
          </p:cNvSpPr>
          <p:nvPr>
            <p:ph type="title" hasCustomPrompt="1"/>
          </p:nvPr>
        </p:nvSpPr>
        <p:spPr>
          <a:xfrm>
            <a:off x="838200" y="365125"/>
            <a:ext cx="10515600" cy="1325563"/>
          </a:xfrm>
        </p:spPr>
        <p:txBody>
          <a:bodyPr/>
          <a:lstStyle>
            <a:lvl1pPr>
              <a:defRPr/>
            </a:lvl1pPr>
          </a:lstStyle>
          <a:p>
            <a:r>
              <a:rPr lang="da-DK"/>
              <a:t>Klik for at tilføje overskrift</a:t>
            </a:r>
          </a:p>
        </p:txBody>
      </p:sp>
      <p:sp>
        <p:nvSpPr>
          <p:cNvPr id="6" name="Text Placeholder 17">
            <a:extLst>
              <a:ext uri="{FF2B5EF4-FFF2-40B4-BE49-F238E27FC236}">
                <a16:creationId xmlns:a16="http://schemas.microsoft.com/office/drawing/2014/main" id="{6E816C72-3763-475C-8EBF-1F0F6D4201E4}"/>
              </a:ext>
            </a:extLst>
          </p:cNvPr>
          <p:cNvSpPr>
            <a:spLocks noGrp="1"/>
          </p:cNvSpPr>
          <p:nvPr>
            <p:ph type="body" sz="quarter" idx="18" hasCustomPrompt="1"/>
          </p:nvPr>
        </p:nvSpPr>
        <p:spPr>
          <a:xfrm>
            <a:off x="1114425" y="3667125"/>
            <a:ext cx="3060000" cy="1511267"/>
          </a:xfrm>
          <a:solidFill>
            <a:srgbClr val="0090FF"/>
          </a:solidFill>
        </p:spPr>
        <p:txBody>
          <a:bodyPr anchor="t" anchorCtr="0">
            <a:normAutofit/>
          </a:bodyPr>
          <a:lstStyle>
            <a:lvl1pPr marL="0" indent="0" algn="ctr">
              <a:lnSpc>
                <a:spcPct val="89000"/>
              </a:lnSpc>
              <a:buFontTx/>
              <a:buNone/>
              <a:defRPr sz="1600" b="0">
                <a:solidFill>
                  <a:schemeClr val="bg1"/>
                </a:solidFill>
              </a:defRPr>
            </a:lvl1pPr>
            <a:lvl2pPr marL="0" indent="0">
              <a:buFontTx/>
              <a:buNone/>
              <a:defRPr sz="1800" b="1"/>
            </a:lvl2pPr>
            <a:lvl3pPr>
              <a:buFontTx/>
              <a:buNone/>
              <a:defRPr sz="1800" b="1"/>
            </a:lvl3pPr>
            <a:lvl4pPr marL="0" indent="0">
              <a:buFontTx/>
              <a:buNone/>
              <a:defRPr sz="1800" b="1"/>
            </a:lvl4pPr>
            <a:lvl5pPr>
              <a:buFontTx/>
              <a:buNone/>
              <a:defRPr sz="1800" b="1"/>
            </a:lvl5pPr>
          </a:lstStyle>
          <a:p>
            <a:pPr lvl="0"/>
            <a:r>
              <a:rPr lang="da-DK"/>
              <a:t>Klik for at tilføje kort tekst</a:t>
            </a:r>
          </a:p>
        </p:txBody>
      </p:sp>
      <p:sp>
        <p:nvSpPr>
          <p:cNvPr id="7" name="Text Placeholder 21">
            <a:extLst>
              <a:ext uri="{FF2B5EF4-FFF2-40B4-BE49-F238E27FC236}">
                <a16:creationId xmlns:a16="http://schemas.microsoft.com/office/drawing/2014/main" id="{D7702908-2B3F-4774-A4FB-8B8B6B085F8B}"/>
              </a:ext>
            </a:extLst>
          </p:cNvPr>
          <p:cNvSpPr>
            <a:spLocks noGrp="1"/>
          </p:cNvSpPr>
          <p:nvPr>
            <p:ph type="body" sz="quarter" idx="20" hasCustomPrompt="1"/>
          </p:nvPr>
        </p:nvSpPr>
        <p:spPr>
          <a:xfrm>
            <a:off x="4577320" y="3667125"/>
            <a:ext cx="3059999" cy="1511267"/>
          </a:xfrm>
          <a:solidFill>
            <a:srgbClr val="40ACFF"/>
          </a:solidFill>
        </p:spPr>
        <p:txBody>
          <a:bodyPr anchor="t" anchorCtr="0">
            <a:normAutofit/>
          </a:bodyPr>
          <a:lstStyle>
            <a:lvl1pPr marL="0" indent="0" algn="ctr">
              <a:lnSpc>
                <a:spcPct val="89000"/>
              </a:lnSpc>
              <a:buNone/>
              <a:defRPr sz="1600" b="0">
                <a:solidFill>
                  <a:schemeClr val="bg1"/>
                </a:solidFill>
              </a:defRPr>
            </a:lvl1pPr>
            <a:lvl2pPr marL="0" indent="0">
              <a:lnSpc>
                <a:spcPct val="89000"/>
              </a:lnSpc>
              <a:buNone/>
              <a:defRPr sz="1800"/>
            </a:lvl2pPr>
            <a:lvl3pPr marL="0" indent="0">
              <a:lnSpc>
                <a:spcPct val="89000"/>
              </a:lnSpc>
              <a:buNone/>
              <a:defRPr sz="1800"/>
            </a:lvl3pPr>
            <a:lvl4pPr marL="0" indent="0">
              <a:lnSpc>
                <a:spcPct val="89000"/>
              </a:lnSpc>
              <a:buNone/>
              <a:defRPr sz="1800"/>
            </a:lvl4pPr>
            <a:lvl5pPr marL="0" indent="0">
              <a:lnSpc>
                <a:spcPct val="89000"/>
              </a:lnSpc>
              <a:buNone/>
              <a:defRPr sz="1800"/>
            </a:lvl5pPr>
          </a:lstStyle>
          <a:p>
            <a:pPr lvl="0"/>
            <a:r>
              <a:rPr lang="da-DK"/>
              <a:t>Klik for at tilføje kort tekst</a:t>
            </a:r>
          </a:p>
        </p:txBody>
      </p:sp>
      <p:sp>
        <p:nvSpPr>
          <p:cNvPr id="8" name="Text Placeholder 25">
            <a:extLst>
              <a:ext uri="{FF2B5EF4-FFF2-40B4-BE49-F238E27FC236}">
                <a16:creationId xmlns:a16="http://schemas.microsoft.com/office/drawing/2014/main" id="{0FD4AE63-C7BE-43AF-8190-12FD91A76C46}"/>
              </a:ext>
            </a:extLst>
          </p:cNvPr>
          <p:cNvSpPr>
            <a:spLocks noGrp="1"/>
          </p:cNvSpPr>
          <p:nvPr>
            <p:ph type="body" sz="quarter" idx="24" hasCustomPrompt="1"/>
          </p:nvPr>
        </p:nvSpPr>
        <p:spPr>
          <a:xfrm>
            <a:off x="8036992" y="3667125"/>
            <a:ext cx="3040583" cy="1511267"/>
          </a:xfrm>
          <a:solidFill>
            <a:srgbClr val="80C8FF"/>
          </a:solidFill>
        </p:spPr>
        <p:txBody>
          <a:bodyPr anchor="t" anchorCtr="0">
            <a:normAutofit/>
          </a:bodyPr>
          <a:lstStyle>
            <a:lvl1pPr marL="0" indent="0" algn="ctr">
              <a:lnSpc>
                <a:spcPct val="89000"/>
              </a:lnSpc>
              <a:buNone/>
              <a:defRPr sz="1600" b="0">
                <a:solidFill>
                  <a:schemeClr val="bg1"/>
                </a:solidFill>
              </a:defRPr>
            </a:lvl1pPr>
            <a:lvl2pPr marL="0" indent="0">
              <a:lnSpc>
                <a:spcPct val="89000"/>
              </a:lnSpc>
              <a:buNone/>
              <a:defRPr sz="1800"/>
            </a:lvl2pPr>
            <a:lvl3pPr marL="0" indent="0">
              <a:lnSpc>
                <a:spcPct val="89000"/>
              </a:lnSpc>
              <a:buNone/>
              <a:defRPr sz="1800"/>
            </a:lvl3pPr>
            <a:lvl4pPr marL="0" indent="0">
              <a:lnSpc>
                <a:spcPct val="89000"/>
              </a:lnSpc>
              <a:buNone/>
              <a:defRPr sz="1800"/>
            </a:lvl4pPr>
            <a:lvl5pPr marL="0" indent="0">
              <a:lnSpc>
                <a:spcPct val="89000"/>
              </a:lnSpc>
              <a:buNone/>
              <a:defRPr sz="1800"/>
            </a:lvl5pPr>
          </a:lstStyle>
          <a:p>
            <a:pPr lvl="0"/>
            <a:r>
              <a:rPr lang="da-DK"/>
              <a:t>Klik for at tilføje kort tekst</a:t>
            </a:r>
          </a:p>
        </p:txBody>
      </p:sp>
      <p:sp>
        <p:nvSpPr>
          <p:cNvPr id="9" name="Content Placeholder 18">
            <a:extLst>
              <a:ext uri="{FF2B5EF4-FFF2-40B4-BE49-F238E27FC236}">
                <a16:creationId xmlns:a16="http://schemas.microsoft.com/office/drawing/2014/main" id="{90EE8755-35D2-4657-A0E6-493808B83867}"/>
              </a:ext>
            </a:extLst>
          </p:cNvPr>
          <p:cNvSpPr>
            <a:spLocks noGrp="1"/>
          </p:cNvSpPr>
          <p:nvPr>
            <p:ph sz="quarter" idx="22" hasCustomPrompt="1"/>
          </p:nvPr>
        </p:nvSpPr>
        <p:spPr>
          <a:xfrm>
            <a:off x="1692225" y="2022807"/>
            <a:ext cx="1904400" cy="1548000"/>
          </a:xfrm>
        </p:spPr>
        <p:txBody>
          <a:bodyPr>
            <a:normAutofit/>
          </a:bodyPr>
          <a:lstStyle>
            <a:lvl1pPr marL="0" indent="0" algn="ctr">
              <a:lnSpc>
                <a:spcPct val="89000"/>
              </a:lnSpc>
              <a:buNone/>
              <a:defRPr sz="1050">
                <a:solidFill>
                  <a:schemeClr val="tx1"/>
                </a:solidFill>
              </a:defRPr>
            </a:lvl1pPr>
          </a:lstStyle>
          <a:p>
            <a:pPr lvl="0"/>
            <a:r>
              <a:rPr lang="da-DK"/>
              <a:t>Klik på billede-ikonet for at tilføje ikon</a:t>
            </a:r>
          </a:p>
        </p:txBody>
      </p:sp>
      <p:sp>
        <p:nvSpPr>
          <p:cNvPr id="10" name="Content Placeholder 20">
            <a:extLst>
              <a:ext uri="{FF2B5EF4-FFF2-40B4-BE49-F238E27FC236}">
                <a16:creationId xmlns:a16="http://schemas.microsoft.com/office/drawing/2014/main" id="{EC0E7740-B5DA-49F4-8CC3-6B31A01ACFE0}"/>
              </a:ext>
            </a:extLst>
          </p:cNvPr>
          <p:cNvSpPr>
            <a:spLocks noGrp="1"/>
          </p:cNvSpPr>
          <p:nvPr>
            <p:ph sz="quarter" idx="23" hasCustomPrompt="1"/>
          </p:nvPr>
        </p:nvSpPr>
        <p:spPr>
          <a:xfrm>
            <a:off x="5151111" y="2022808"/>
            <a:ext cx="1905000" cy="1548000"/>
          </a:xfrm>
        </p:spPr>
        <p:txBody>
          <a:bodyPr>
            <a:normAutofit/>
          </a:bodyPr>
          <a:lstStyle>
            <a:lvl1pPr marL="0" indent="0" algn="ctr">
              <a:lnSpc>
                <a:spcPct val="89000"/>
              </a:lnSpc>
              <a:buNone/>
              <a:defRPr sz="1050">
                <a:solidFill>
                  <a:schemeClr val="tx1"/>
                </a:solidFill>
              </a:defRPr>
            </a:lvl1pPr>
          </a:lstStyle>
          <a:p>
            <a:pPr lvl="0"/>
            <a:r>
              <a:rPr lang="da-DK"/>
              <a:t>Klik på billede-ikonet for at tilføje ikon</a:t>
            </a:r>
          </a:p>
        </p:txBody>
      </p:sp>
      <p:sp>
        <p:nvSpPr>
          <p:cNvPr id="11" name="Content Placeholder 22">
            <a:extLst>
              <a:ext uri="{FF2B5EF4-FFF2-40B4-BE49-F238E27FC236}">
                <a16:creationId xmlns:a16="http://schemas.microsoft.com/office/drawing/2014/main" id="{B9828EC7-5CD4-4463-AB23-7D010B171755}"/>
              </a:ext>
            </a:extLst>
          </p:cNvPr>
          <p:cNvSpPr>
            <a:spLocks noGrp="1"/>
          </p:cNvSpPr>
          <p:nvPr>
            <p:ph sz="quarter" idx="26" hasCustomPrompt="1"/>
          </p:nvPr>
        </p:nvSpPr>
        <p:spPr>
          <a:xfrm>
            <a:off x="8614492" y="2022806"/>
            <a:ext cx="1905000" cy="1548000"/>
          </a:xfrm>
        </p:spPr>
        <p:txBody>
          <a:bodyPr>
            <a:normAutofit/>
          </a:bodyPr>
          <a:lstStyle>
            <a:lvl1pPr marL="0" indent="0" algn="ctr">
              <a:lnSpc>
                <a:spcPct val="89000"/>
              </a:lnSpc>
              <a:buNone/>
              <a:defRPr sz="1050">
                <a:solidFill>
                  <a:schemeClr val="tx1"/>
                </a:solidFill>
              </a:defRPr>
            </a:lvl1pPr>
          </a:lstStyle>
          <a:p>
            <a:pPr lvl="0"/>
            <a:r>
              <a:rPr lang="da-DK"/>
              <a:t>Klik på billede-ikonet for at tilføje ikon</a:t>
            </a:r>
          </a:p>
        </p:txBody>
      </p:sp>
    </p:spTree>
    <p:extLst>
      <p:ext uri="{BB962C8B-B14F-4D97-AF65-F5344CB8AC3E}">
        <p14:creationId xmlns:p14="http://schemas.microsoft.com/office/powerpoint/2010/main" val="213697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ause">
    <p:bg>
      <p:bgPr>
        <a:solidFill>
          <a:srgbClr val="041A3D"/>
        </a:solid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solidFill>
                  <a:schemeClr val="bg1"/>
                </a:solidFill>
              </a:defRPr>
            </a:lvl1pPr>
          </a:lstStyle>
          <a:p>
            <a:fld id="{4801F10B-0B90-4EC1-A428-7353A92FFC8E}" type="datetime1">
              <a:rPr lang="da-DK" smtClean="0"/>
              <a:t>19-11-2025</a:t>
            </a:fld>
            <a:endParaRPr lang="da-DK"/>
          </a:p>
        </p:txBody>
      </p:sp>
      <p:sp>
        <p:nvSpPr>
          <p:cNvPr id="4" name="Pladsholder til slidenummer 3"/>
          <p:cNvSpPr>
            <a:spLocks noGrp="1"/>
          </p:cNvSpPr>
          <p:nvPr>
            <p:ph type="sldNum" sz="quarter" idx="12"/>
          </p:nvPr>
        </p:nvSpPr>
        <p:spPr/>
        <p:txBody>
          <a:bodyPr/>
          <a:lstStyle>
            <a:lvl1pPr>
              <a:defRPr>
                <a:solidFill>
                  <a:schemeClr val="bg1"/>
                </a:solidFill>
              </a:defRPr>
            </a:lvl1pPr>
          </a:lstStyle>
          <a:p>
            <a:fld id="{5237226D-C2C2-4646-A0F4-1AFC7FE1B1AE}" type="slidenum">
              <a:rPr lang="da-DK" smtClean="0"/>
              <a:pPr/>
              <a:t>‹nr.›</a:t>
            </a:fld>
            <a:endParaRPr lang="da-DK"/>
          </a:p>
        </p:txBody>
      </p:sp>
      <p:sp>
        <p:nvSpPr>
          <p:cNvPr id="6" name="Ur">
            <a:extLst>
              <a:ext uri="{FF2B5EF4-FFF2-40B4-BE49-F238E27FC236}">
                <a16:creationId xmlns:a16="http://schemas.microsoft.com/office/drawing/2014/main" id="{EBC64B97-E4D2-476D-B423-0F87711F2CD9}"/>
              </a:ext>
            </a:extLst>
          </p:cNvPr>
          <p:cNvSpPr>
            <a:spLocks noEditPoints="1"/>
          </p:cNvSpPr>
          <p:nvPr userDrawn="1"/>
        </p:nvSpPr>
        <p:spPr bwMode="auto">
          <a:xfrm flipH="1">
            <a:off x="4579551" y="1175385"/>
            <a:ext cx="3032898" cy="3033600"/>
          </a:xfrm>
          <a:custGeom>
            <a:avLst/>
            <a:gdLst>
              <a:gd name="T0" fmla="*/ 1400 w 2860"/>
              <a:gd name="T1" fmla="*/ 2830 h 2860"/>
              <a:gd name="T2" fmla="*/ 1430 w 2860"/>
              <a:gd name="T3" fmla="*/ 2585 h 2860"/>
              <a:gd name="T4" fmla="*/ 1460 w 2860"/>
              <a:gd name="T5" fmla="*/ 2830 h 2860"/>
              <a:gd name="T6" fmla="*/ 730 w 2860"/>
              <a:gd name="T7" fmla="*/ 2672 h 2860"/>
              <a:gd name="T8" fmla="*/ 704 w 2860"/>
              <a:gd name="T9" fmla="*/ 2627 h 2860"/>
              <a:gd name="T10" fmla="*/ 799 w 2860"/>
              <a:gd name="T11" fmla="*/ 2523 h 2860"/>
              <a:gd name="T12" fmla="*/ 756 w 2860"/>
              <a:gd name="T13" fmla="*/ 2658 h 2860"/>
              <a:gd name="T14" fmla="*/ 2130 w 2860"/>
              <a:gd name="T15" fmla="*/ 2672 h 2860"/>
              <a:gd name="T16" fmla="*/ 2050 w 2860"/>
              <a:gd name="T17" fmla="*/ 2564 h 2860"/>
              <a:gd name="T18" fmla="*/ 2102 w 2860"/>
              <a:gd name="T19" fmla="*/ 2534 h 2860"/>
              <a:gd name="T20" fmla="*/ 2145 w 2860"/>
              <a:gd name="T21" fmla="*/ 2668 h 2860"/>
              <a:gd name="T22" fmla="*/ 2642 w 2860"/>
              <a:gd name="T23" fmla="*/ 2160 h 2860"/>
              <a:gd name="T24" fmla="*/ 2534 w 2860"/>
              <a:gd name="T25" fmla="*/ 2102 h 2860"/>
              <a:gd name="T26" fmla="*/ 2564 w 2860"/>
              <a:gd name="T27" fmla="*/ 2050 h 2860"/>
              <a:gd name="T28" fmla="*/ 2668 w 2860"/>
              <a:gd name="T29" fmla="*/ 2145 h 2860"/>
              <a:gd name="T30" fmla="*/ 217 w 2860"/>
              <a:gd name="T31" fmla="*/ 2160 h 2860"/>
              <a:gd name="T32" fmla="*/ 202 w 2860"/>
              <a:gd name="T33" fmla="*/ 2104 h 2860"/>
              <a:gd name="T34" fmla="*/ 336 w 2860"/>
              <a:gd name="T35" fmla="*/ 2061 h 2860"/>
              <a:gd name="T36" fmla="*/ 232 w 2860"/>
              <a:gd name="T37" fmla="*/ 2156 h 2860"/>
              <a:gd name="T38" fmla="*/ 2076 w 2860"/>
              <a:gd name="T39" fmla="*/ 2106 h 2860"/>
              <a:gd name="T40" fmla="*/ 1408 w 2860"/>
              <a:gd name="T41" fmla="*/ 1451 h 2860"/>
              <a:gd name="T42" fmla="*/ 1408 w 2860"/>
              <a:gd name="T43" fmla="*/ 1451 h 2860"/>
              <a:gd name="T44" fmla="*/ 1408 w 2860"/>
              <a:gd name="T45" fmla="*/ 1451 h 2860"/>
              <a:gd name="T46" fmla="*/ 1408 w 2860"/>
              <a:gd name="T47" fmla="*/ 1451 h 2860"/>
              <a:gd name="T48" fmla="*/ 1400 w 2860"/>
              <a:gd name="T49" fmla="*/ 1430 h 2860"/>
              <a:gd name="T50" fmla="*/ 1430 w 2860"/>
              <a:gd name="T51" fmla="*/ 538 h 2860"/>
              <a:gd name="T52" fmla="*/ 1460 w 2860"/>
              <a:gd name="T53" fmla="*/ 1418 h 2860"/>
              <a:gd name="T54" fmla="*/ 2097 w 2860"/>
              <a:gd name="T55" fmla="*/ 2097 h 2860"/>
              <a:gd name="T56" fmla="*/ 2830 w 2860"/>
              <a:gd name="T57" fmla="*/ 1460 h 2860"/>
              <a:gd name="T58" fmla="*/ 2584 w 2860"/>
              <a:gd name="T59" fmla="*/ 1430 h 2860"/>
              <a:gd name="T60" fmla="*/ 2830 w 2860"/>
              <a:gd name="T61" fmla="*/ 1400 h 2860"/>
              <a:gd name="T62" fmla="*/ 2830 w 2860"/>
              <a:gd name="T63" fmla="*/ 1460 h 2860"/>
              <a:gd name="T64" fmla="*/ 30 w 2860"/>
              <a:gd name="T65" fmla="*/ 1460 h 2860"/>
              <a:gd name="T66" fmla="*/ 30 w 2860"/>
              <a:gd name="T67" fmla="*/ 1400 h 2860"/>
              <a:gd name="T68" fmla="*/ 275 w 2860"/>
              <a:gd name="T69" fmla="*/ 1430 h 2860"/>
              <a:gd name="T70" fmla="*/ 310 w 2860"/>
              <a:gd name="T71" fmla="*/ 814 h 2860"/>
              <a:gd name="T72" fmla="*/ 202 w 2860"/>
              <a:gd name="T73" fmla="*/ 756 h 2860"/>
              <a:gd name="T74" fmla="*/ 232 w 2860"/>
              <a:gd name="T75" fmla="*/ 704 h 2860"/>
              <a:gd name="T76" fmla="*/ 336 w 2860"/>
              <a:gd name="T77" fmla="*/ 799 h 2860"/>
              <a:gd name="T78" fmla="*/ 2549 w 2860"/>
              <a:gd name="T79" fmla="*/ 814 h 2860"/>
              <a:gd name="T80" fmla="*/ 2534 w 2860"/>
              <a:gd name="T81" fmla="*/ 758 h 2860"/>
              <a:gd name="T82" fmla="*/ 2668 w 2860"/>
              <a:gd name="T83" fmla="*/ 715 h 2860"/>
              <a:gd name="T84" fmla="*/ 2564 w 2860"/>
              <a:gd name="T85" fmla="*/ 810 h 2860"/>
              <a:gd name="T86" fmla="*/ 2076 w 2860"/>
              <a:gd name="T87" fmla="*/ 341 h 2860"/>
              <a:gd name="T88" fmla="*/ 2050 w 2860"/>
              <a:gd name="T89" fmla="*/ 296 h 2860"/>
              <a:gd name="T90" fmla="*/ 2145 w 2860"/>
              <a:gd name="T91" fmla="*/ 192 h 2860"/>
              <a:gd name="T92" fmla="*/ 2102 w 2860"/>
              <a:gd name="T93" fmla="*/ 326 h 2860"/>
              <a:gd name="T94" fmla="*/ 783 w 2860"/>
              <a:gd name="T95" fmla="*/ 341 h 2860"/>
              <a:gd name="T96" fmla="*/ 704 w 2860"/>
              <a:gd name="T97" fmla="*/ 233 h 2860"/>
              <a:gd name="T98" fmla="*/ 756 w 2860"/>
              <a:gd name="T99" fmla="*/ 203 h 2860"/>
              <a:gd name="T100" fmla="*/ 798 w 2860"/>
              <a:gd name="T101" fmla="*/ 337 h 2860"/>
              <a:gd name="T102" fmla="*/ 1430 w 2860"/>
              <a:gd name="T103" fmla="*/ 275 h 2860"/>
              <a:gd name="T104" fmla="*/ 1400 w 2860"/>
              <a:gd name="T105" fmla="*/ 30 h 2860"/>
              <a:gd name="T106" fmla="*/ 1460 w 2860"/>
              <a:gd name="T107" fmla="*/ 30 h 2860"/>
              <a:gd name="T108" fmla="*/ 1430 w 2860"/>
              <a:gd name="T109" fmla="*/ 275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0" h="2860">
                <a:moveTo>
                  <a:pt x="1430" y="2860"/>
                </a:moveTo>
                <a:cubicBezTo>
                  <a:pt x="1413" y="2860"/>
                  <a:pt x="1400" y="2847"/>
                  <a:pt x="1400" y="2830"/>
                </a:cubicBezTo>
                <a:cubicBezTo>
                  <a:pt x="1400" y="2615"/>
                  <a:pt x="1400" y="2615"/>
                  <a:pt x="1400" y="2615"/>
                </a:cubicBezTo>
                <a:cubicBezTo>
                  <a:pt x="1400" y="2598"/>
                  <a:pt x="1413" y="2585"/>
                  <a:pt x="1430" y="2585"/>
                </a:cubicBezTo>
                <a:cubicBezTo>
                  <a:pt x="1446" y="2585"/>
                  <a:pt x="1460" y="2598"/>
                  <a:pt x="1460" y="2615"/>
                </a:cubicBezTo>
                <a:cubicBezTo>
                  <a:pt x="1460" y="2830"/>
                  <a:pt x="1460" y="2830"/>
                  <a:pt x="1460" y="2830"/>
                </a:cubicBezTo>
                <a:cubicBezTo>
                  <a:pt x="1460" y="2847"/>
                  <a:pt x="1446" y="2860"/>
                  <a:pt x="1430" y="2860"/>
                </a:cubicBezTo>
                <a:close/>
                <a:moveTo>
                  <a:pt x="730" y="2672"/>
                </a:moveTo>
                <a:cubicBezTo>
                  <a:pt x="724" y="2672"/>
                  <a:pt x="719" y="2671"/>
                  <a:pt x="715" y="2668"/>
                </a:cubicBezTo>
                <a:cubicBezTo>
                  <a:pt x="700" y="2660"/>
                  <a:pt x="695" y="2642"/>
                  <a:pt x="704" y="2627"/>
                </a:cubicBezTo>
                <a:cubicBezTo>
                  <a:pt x="758" y="2534"/>
                  <a:pt x="758" y="2534"/>
                  <a:pt x="758" y="2534"/>
                </a:cubicBezTo>
                <a:cubicBezTo>
                  <a:pt x="766" y="2520"/>
                  <a:pt x="784" y="2515"/>
                  <a:pt x="799" y="2523"/>
                </a:cubicBezTo>
                <a:cubicBezTo>
                  <a:pt x="813" y="2532"/>
                  <a:pt x="818" y="2550"/>
                  <a:pt x="809" y="2564"/>
                </a:cubicBezTo>
                <a:cubicBezTo>
                  <a:pt x="756" y="2658"/>
                  <a:pt x="756" y="2658"/>
                  <a:pt x="756" y="2658"/>
                </a:cubicBezTo>
                <a:cubicBezTo>
                  <a:pt x="750" y="2667"/>
                  <a:pt x="740" y="2672"/>
                  <a:pt x="730" y="2672"/>
                </a:cubicBezTo>
                <a:close/>
                <a:moveTo>
                  <a:pt x="2130" y="2672"/>
                </a:moveTo>
                <a:cubicBezTo>
                  <a:pt x="2119" y="2672"/>
                  <a:pt x="2109" y="2667"/>
                  <a:pt x="2104" y="2657"/>
                </a:cubicBezTo>
                <a:cubicBezTo>
                  <a:pt x="2050" y="2564"/>
                  <a:pt x="2050" y="2564"/>
                  <a:pt x="2050" y="2564"/>
                </a:cubicBezTo>
                <a:cubicBezTo>
                  <a:pt x="2042" y="2550"/>
                  <a:pt x="2046" y="2532"/>
                  <a:pt x="2061" y="2523"/>
                </a:cubicBezTo>
                <a:cubicBezTo>
                  <a:pt x="2075" y="2515"/>
                  <a:pt x="2094" y="2520"/>
                  <a:pt x="2102" y="2534"/>
                </a:cubicBezTo>
                <a:cubicBezTo>
                  <a:pt x="2156" y="2627"/>
                  <a:pt x="2156" y="2627"/>
                  <a:pt x="2156" y="2627"/>
                </a:cubicBezTo>
                <a:cubicBezTo>
                  <a:pt x="2164" y="2642"/>
                  <a:pt x="2159" y="2660"/>
                  <a:pt x="2145" y="2668"/>
                </a:cubicBezTo>
                <a:cubicBezTo>
                  <a:pt x="2140" y="2671"/>
                  <a:pt x="2135" y="2672"/>
                  <a:pt x="2130" y="2672"/>
                </a:cubicBezTo>
                <a:close/>
                <a:moveTo>
                  <a:pt x="2642" y="2160"/>
                </a:moveTo>
                <a:cubicBezTo>
                  <a:pt x="2637" y="2160"/>
                  <a:pt x="2632" y="2159"/>
                  <a:pt x="2627" y="2156"/>
                </a:cubicBezTo>
                <a:cubicBezTo>
                  <a:pt x="2534" y="2102"/>
                  <a:pt x="2534" y="2102"/>
                  <a:pt x="2534" y="2102"/>
                </a:cubicBezTo>
                <a:cubicBezTo>
                  <a:pt x="2520" y="2094"/>
                  <a:pt x="2515" y="2076"/>
                  <a:pt x="2523" y="2061"/>
                </a:cubicBezTo>
                <a:cubicBezTo>
                  <a:pt x="2531" y="2047"/>
                  <a:pt x="2550" y="2042"/>
                  <a:pt x="2564" y="2050"/>
                </a:cubicBezTo>
                <a:cubicBezTo>
                  <a:pt x="2657" y="2104"/>
                  <a:pt x="2657" y="2104"/>
                  <a:pt x="2657" y="2104"/>
                </a:cubicBezTo>
                <a:cubicBezTo>
                  <a:pt x="2671" y="2112"/>
                  <a:pt x="2676" y="2131"/>
                  <a:pt x="2668" y="2145"/>
                </a:cubicBezTo>
                <a:cubicBezTo>
                  <a:pt x="2663" y="2155"/>
                  <a:pt x="2652" y="2160"/>
                  <a:pt x="2642" y="2160"/>
                </a:cubicBezTo>
                <a:close/>
                <a:moveTo>
                  <a:pt x="217" y="2160"/>
                </a:moveTo>
                <a:cubicBezTo>
                  <a:pt x="207" y="2160"/>
                  <a:pt x="197" y="2155"/>
                  <a:pt x="191" y="2145"/>
                </a:cubicBezTo>
                <a:cubicBezTo>
                  <a:pt x="183" y="2131"/>
                  <a:pt x="188" y="2112"/>
                  <a:pt x="202" y="2104"/>
                </a:cubicBezTo>
                <a:cubicBezTo>
                  <a:pt x="295" y="2050"/>
                  <a:pt x="295" y="2050"/>
                  <a:pt x="295" y="2050"/>
                </a:cubicBezTo>
                <a:cubicBezTo>
                  <a:pt x="310" y="2042"/>
                  <a:pt x="328" y="2047"/>
                  <a:pt x="336" y="2061"/>
                </a:cubicBezTo>
                <a:cubicBezTo>
                  <a:pt x="345" y="2076"/>
                  <a:pt x="340" y="2094"/>
                  <a:pt x="325" y="2102"/>
                </a:cubicBezTo>
                <a:cubicBezTo>
                  <a:pt x="232" y="2156"/>
                  <a:pt x="232" y="2156"/>
                  <a:pt x="232" y="2156"/>
                </a:cubicBezTo>
                <a:cubicBezTo>
                  <a:pt x="227" y="2159"/>
                  <a:pt x="222" y="2160"/>
                  <a:pt x="217" y="2160"/>
                </a:cubicBezTo>
                <a:close/>
                <a:moveTo>
                  <a:pt x="2076" y="2106"/>
                </a:moveTo>
                <a:cubicBezTo>
                  <a:pt x="2068" y="2106"/>
                  <a:pt x="2060" y="2103"/>
                  <a:pt x="2055" y="2097"/>
                </a:cubicBezTo>
                <a:cubicBezTo>
                  <a:pt x="1408" y="1451"/>
                  <a:pt x="1408" y="1451"/>
                  <a:pt x="1408" y="1451"/>
                </a:cubicBezTo>
                <a:cubicBezTo>
                  <a:pt x="1408" y="1451"/>
                  <a:pt x="1408" y="1451"/>
                  <a:pt x="1408" y="1451"/>
                </a:cubicBezTo>
                <a:cubicBezTo>
                  <a:pt x="1408" y="1451"/>
                  <a:pt x="1408" y="1451"/>
                  <a:pt x="1408" y="1451"/>
                </a:cubicBezTo>
                <a:cubicBezTo>
                  <a:pt x="1408" y="1451"/>
                  <a:pt x="1408" y="1451"/>
                  <a:pt x="1408" y="1451"/>
                </a:cubicBezTo>
                <a:cubicBezTo>
                  <a:pt x="1408" y="1451"/>
                  <a:pt x="1408" y="1451"/>
                  <a:pt x="1408" y="1451"/>
                </a:cubicBezTo>
                <a:cubicBezTo>
                  <a:pt x="1408" y="1451"/>
                  <a:pt x="1408" y="1451"/>
                  <a:pt x="1408" y="1451"/>
                </a:cubicBezTo>
                <a:cubicBezTo>
                  <a:pt x="1408" y="1451"/>
                  <a:pt x="1408" y="1451"/>
                  <a:pt x="1408" y="1451"/>
                </a:cubicBezTo>
                <a:cubicBezTo>
                  <a:pt x="1405" y="1448"/>
                  <a:pt x="1403" y="1445"/>
                  <a:pt x="1402" y="1442"/>
                </a:cubicBezTo>
                <a:cubicBezTo>
                  <a:pt x="1400" y="1438"/>
                  <a:pt x="1400" y="1434"/>
                  <a:pt x="1400" y="1430"/>
                </a:cubicBezTo>
                <a:cubicBezTo>
                  <a:pt x="1400" y="568"/>
                  <a:pt x="1400" y="568"/>
                  <a:pt x="1400" y="568"/>
                </a:cubicBezTo>
                <a:cubicBezTo>
                  <a:pt x="1400" y="552"/>
                  <a:pt x="1413" y="538"/>
                  <a:pt x="1430" y="538"/>
                </a:cubicBezTo>
                <a:cubicBezTo>
                  <a:pt x="1446" y="538"/>
                  <a:pt x="1460" y="552"/>
                  <a:pt x="1460" y="568"/>
                </a:cubicBezTo>
                <a:cubicBezTo>
                  <a:pt x="1460" y="1418"/>
                  <a:pt x="1460" y="1418"/>
                  <a:pt x="1460" y="1418"/>
                </a:cubicBezTo>
                <a:cubicBezTo>
                  <a:pt x="2097" y="2055"/>
                  <a:pt x="2097" y="2055"/>
                  <a:pt x="2097" y="2055"/>
                </a:cubicBezTo>
                <a:cubicBezTo>
                  <a:pt x="2109" y="2067"/>
                  <a:pt x="2109" y="2086"/>
                  <a:pt x="2097" y="2097"/>
                </a:cubicBezTo>
                <a:cubicBezTo>
                  <a:pt x="2091" y="2103"/>
                  <a:pt x="2083" y="2106"/>
                  <a:pt x="2076" y="2106"/>
                </a:cubicBezTo>
                <a:close/>
                <a:moveTo>
                  <a:pt x="2830" y="1460"/>
                </a:moveTo>
                <a:cubicBezTo>
                  <a:pt x="2614" y="1460"/>
                  <a:pt x="2614" y="1460"/>
                  <a:pt x="2614" y="1460"/>
                </a:cubicBezTo>
                <a:cubicBezTo>
                  <a:pt x="2598" y="1460"/>
                  <a:pt x="2584" y="1447"/>
                  <a:pt x="2584" y="1430"/>
                </a:cubicBezTo>
                <a:cubicBezTo>
                  <a:pt x="2584" y="1413"/>
                  <a:pt x="2598" y="1400"/>
                  <a:pt x="2614" y="1400"/>
                </a:cubicBezTo>
                <a:cubicBezTo>
                  <a:pt x="2830" y="1400"/>
                  <a:pt x="2830" y="1400"/>
                  <a:pt x="2830" y="1400"/>
                </a:cubicBezTo>
                <a:cubicBezTo>
                  <a:pt x="2846" y="1400"/>
                  <a:pt x="2860" y="1413"/>
                  <a:pt x="2860" y="1430"/>
                </a:cubicBezTo>
                <a:cubicBezTo>
                  <a:pt x="2860" y="1447"/>
                  <a:pt x="2846" y="1460"/>
                  <a:pt x="2830" y="1460"/>
                </a:cubicBezTo>
                <a:close/>
                <a:moveTo>
                  <a:pt x="245" y="1460"/>
                </a:moveTo>
                <a:cubicBezTo>
                  <a:pt x="30" y="1460"/>
                  <a:pt x="30" y="1460"/>
                  <a:pt x="30" y="1460"/>
                </a:cubicBezTo>
                <a:cubicBezTo>
                  <a:pt x="13" y="1460"/>
                  <a:pt x="0" y="1447"/>
                  <a:pt x="0" y="1430"/>
                </a:cubicBezTo>
                <a:cubicBezTo>
                  <a:pt x="0" y="1413"/>
                  <a:pt x="13" y="1400"/>
                  <a:pt x="30" y="1400"/>
                </a:cubicBezTo>
                <a:cubicBezTo>
                  <a:pt x="245" y="1400"/>
                  <a:pt x="245" y="1400"/>
                  <a:pt x="245" y="1400"/>
                </a:cubicBezTo>
                <a:cubicBezTo>
                  <a:pt x="262" y="1400"/>
                  <a:pt x="275" y="1413"/>
                  <a:pt x="275" y="1430"/>
                </a:cubicBezTo>
                <a:cubicBezTo>
                  <a:pt x="275" y="1447"/>
                  <a:pt x="262" y="1460"/>
                  <a:pt x="245" y="1460"/>
                </a:cubicBezTo>
                <a:close/>
                <a:moveTo>
                  <a:pt x="310" y="814"/>
                </a:moveTo>
                <a:cubicBezTo>
                  <a:pt x="305" y="814"/>
                  <a:pt x="300" y="813"/>
                  <a:pt x="295" y="810"/>
                </a:cubicBezTo>
                <a:cubicBezTo>
                  <a:pt x="202" y="756"/>
                  <a:pt x="202" y="756"/>
                  <a:pt x="202" y="756"/>
                </a:cubicBezTo>
                <a:cubicBezTo>
                  <a:pt x="188" y="748"/>
                  <a:pt x="183" y="729"/>
                  <a:pt x="191" y="715"/>
                </a:cubicBezTo>
                <a:cubicBezTo>
                  <a:pt x="199" y="701"/>
                  <a:pt x="218" y="696"/>
                  <a:pt x="232" y="704"/>
                </a:cubicBezTo>
                <a:cubicBezTo>
                  <a:pt x="325" y="758"/>
                  <a:pt x="325" y="758"/>
                  <a:pt x="325" y="758"/>
                </a:cubicBezTo>
                <a:cubicBezTo>
                  <a:pt x="340" y="766"/>
                  <a:pt x="345" y="785"/>
                  <a:pt x="336" y="799"/>
                </a:cubicBezTo>
                <a:cubicBezTo>
                  <a:pt x="331" y="809"/>
                  <a:pt x="321" y="814"/>
                  <a:pt x="310" y="814"/>
                </a:cubicBezTo>
                <a:close/>
                <a:moveTo>
                  <a:pt x="2549" y="814"/>
                </a:moveTo>
                <a:cubicBezTo>
                  <a:pt x="2539" y="814"/>
                  <a:pt x="2528" y="808"/>
                  <a:pt x="2523" y="799"/>
                </a:cubicBezTo>
                <a:cubicBezTo>
                  <a:pt x="2515" y="784"/>
                  <a:pt x="2520" y="766"/>
                  <a:pt x="2534" y="758"/>
                </a:cubicBezTo>
                <a:cubicBezTo>
                  <a:pt x="2627" y="704"/>
                  <a:pt x="2627" y="704"/>
                  <a:pt x="2627" y="704"/>
                </a:cubicBezTo>
                <a:cubicBezTo>
                  <a:pt x="2641" y="696"/>
                  <a:pt x="2660" y="701"/>
                  <a:pt x="2668" y="715"/>
                </a:cubicBezTo>
                <a:cubicBezTo>
                  <a:pt x="2676" y="729"/>
                  <a:pt x="2671" y="748"/>
                  <a:pt x="2657" y="756"/>
                </a:cubicBezTo>
                <a:cubicBezTo>
                  <a:pt x="2564" y="810"/>
                  <a:pt x="2564" y="810"/>
                  <a:pt x="2564" y="810"/>
                </a:cubicBezTo>
                <a:cubicBezTo>
                  <a:pt x="2559" y="813"/>
                  <a:pt x="2554" y="814"/>
                  <a:pt x="2549" y="814"/>
                </a:cubicBezTo>
                <a:close/>
                <a:moveTo>
                  <a:pt x="2076" y="341"/>
                </a:moveTo>
                <a:cubicBezTo>
                  <a:pt x="2071" y="341"/>
                  <a:pt x="2066" y="340"/>
                  <a:pt x="2061" y="337"/>
                </a:cubicBezTo>
                <a:cubicBezTo>
                  <a:pt x="2047" y="329"/>
                  <a:pt x="2042" y="310"/>
                  <a:pt x="2050" y="296"/>
                </a:cubicBezTo>
                <a:cubicBezTo>
                  <a:pt x="2104" y="203"/>
                  <a:pt x="2104" y="203"/>
                  <a:pt x="2104" y="203"/>
                </a:cubicBezTo>
                <a:cubicBezTo>
                  <a:pt x="2112" y="188"/>
                  <a:pt x="2130" y="183"/>
                  <a:pt x="2145" y="192"/>
                </a:cubicBezTo>
                <a:cubicBezTo>
                  <a:pt x="2159" y="200"/>
                  <a:pt x="2164" y="218"/>
                  <a:pt x="2156" y="233"/>
                </a:cubicBezTo>
                <a:cubicBezTo>
                  <a:pt x="2102" y="326"/>
                  <a:pt x="2102" y="326"/>
                  <a:pt x="2102" y="326"/>
                </a:cubicBezTo>
                <a:cubicBezTo>
                  <a:pt x="2096" y="335"/>
                  <a:pt x="2086" y="341"/>
                  <a:pt x="2076" y="341"/>
                </a:cubicBezTo>
                <a:close/>
                <a:moveTo>
                  <a:pt x="783" y="341"/>
                </a:moveTo>
                <a:cubicBezTo>
                  <a:pt x="773" y="341"/>
                  <a:pt x="763" y="335"/>
                  <a:pt x="757" y="326"/>
                </a:cubicBezTo>
                <a:cubicBezTo>
                  <a:pt x="704" y="233"/>
                  <a:pt x="704" y="233"/>
                  <a:pt x="704" y="233"/>
                </a:cubicBezTo>
                <a:cubicBezTo>
                  <a:pt x="695" y="218"/>
                  <a:pt x="700" y="200"/>
                  <a:pt x="715" y="192"/>
                </a:cubicBezTo>
                <a:cubicBezTo>
                  <a:pt x="729" y="183"/>
                  <a:pt x="747" y="188"/>
                  <a:pt x="756" y="203"/>
                </a:cubicBezTo>
                <a:cubicBezTo>
                  <a:pt x="809" y="296"/>
                  <a:pt x="809" y="296"/>
                  <a:pt x="809" y="296"/>
                </a:cubicBezTo>
                <a:cubicBezTo>
                  <a:pt x="818" y="310"/>
                  <a:pt x="813" y="329"/>
                  <a:pt x="798" y="337"/>
                </a:cubicBezTo>
                <a:cubicBezTo>
                  <a:pt x="794" y="340"/>
                  <a:pt x="789" y="341"/>
                  <a:pt x="783" y="341"/>
                </a:cubicBezTo>
                <a:close/>
                <a:moveTo>
                  <a:pt x="1430" y="275"/>
                </a:moveTo>
                <a:cubicBezTo>
                  <a:pt x="1413" y="275"/>
                  <a:pt x="1400" y="262"/>
                  <a:pt x="1400" y="245"/>
                </a:cubicBezTo>
                <a:cubicBezTo>
                  <a:pt x="1400" y="30"/>
                  <a:pt x="1400" y="30"/>
                  <a:pt x="1400" y="30"/>
                </a:cubicBezTo>
                <a:cubicBezTo>
                  <a:pt x="1400" y="13"/>
                  <a:pt x="1413" y="0"/>
                  <a:pt x="1430" y="0"/>
                </a:cubicBezTo>
                <a:cubicBezTo>
                  <a:pt x="1446" y="0"/>
                  <a:pt x="1460" y="13"/>
                  <a:pt x="1460" y="30"/>
                </a:cubicBezTo>
                <a:cubicBezTo>
                  <a:pt x="1460" y="245"/>
                  <a:pt x="1460" y="245"/>
                  <a:pt x="1460" y="245"/>
                </a:cubicBezTo>
                <a:cubicBezTo>
                  <a:pt x="1460" y="262"/>
                  <a:pt x="1446" y="275"/>
                  <a:pt x="1430" y="275"/>
                </a:cubicBezTo>
                <a:close/>
              </a:path>
            </a:pathLst>
          </a:custGeom>
          <a:solidFill>
            <a:schemeClr val="bg1"/>
          </a:solidFill>
          <a:ln>
            <a:noFill/>
          </a:ln>
          <a:scene3d>
            <a:camera prst="orthographicFront">
              <a:rot lat="0" lon="0" rev="0"/>
            </a:camera>
            <a:lightRig rig="threePt" dir="t"/>
          </a:scene3d>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10" name="Pladsholder til tekst 9">
            <a:extLst>
              <a:ext uri="{FF2B5EF4-FFF2-40B4-BE49-F238E27FC236}">
                <a16:creationId xmlns:a16="http://schemas.microsoft.com/office/drawing/2014/main" id="{C48DD1D0-CC22-4A63-A87A-B1CD0F827FAA}"/>
              </a:ext>
            </a:extLst>
          </p:cNvPr>
          <p:cNvSpPr>
            <a:spLocks noGrp="1"/>
          </p:cNvSpPr>
          <p:nvPr>
            <p:ph type="body" sz="quarter" idx="13" hasCustomPrompt="1"/>
          </p:nvPr>
        </p:nvSpPr>
        <p:spPr>
          <a:xfrm>
            <a:off x="2468960" y="4788693"/>
            <a:ext cx="7254081" cy="987425"/>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a:solidFill>
                  <a:schemeClr val="bg1"/>
                </a:solidFill>
              </a:rPr>
              <a:t>Klik for at tilføje overskrift på maks. 2 linjer</a:t>
            </a:r>
          </a:p>
        </p:txBody>
      </p:sp>
      <p:pic>
        <p:nvPicPr>
          <p:cNvPr id="7" name="Picture 6" descr="Logo&#10;&#10;Description automatically generated">
            <a:extLst>
              <a:ext uri="{FF2B5EF4-FFF2-40B4-BE49-F238E27FC236}">
                <a16:creationId xmlns:a16="http://schemas.microsoft.com/office/drawing/2014/main" id="{280C3B7B-3D98-47DA-8B57-0E9E948F99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6400" y="5875200"/>
            <a:ext cx="633370" cy="598230"/>
          </a:xfrm>
          <a:prstGeom prst="rect">
            <a:avLst/>
          </a:prstGeom>
        </p:spPr>
      </p:pic>
    </p:spTree>
    <p:extLst>
      <p:ext uri="{BB962C8B-B14F-4D97-AF65-F5344CB8AC3E}">
        <p14:creationId xmlns:p14="http://schemas.microsoft.com/office/powerpoint/2010/main" val="60073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slutningsslide">
    <p:bg>
      <p:bgPr>
        <a:solidFill>
          <a:srgbClr val="041A3D"/>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96344E7-378C-4058-B344-91C5BD27BC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00"/>
          <a:stretch/>
        </p:blipFill>
        <p:spPr>
          <a:xfrm>
            <a:off x="3806578" y="2647287"/>
            <a:ext cx="4578845" cy="1563426"/>
          </a:xfrm>
          <a:prstGeom prst="rect">
            <a:avLst/>
          </a:prstGeom>
        </p:spPr>
      </p:pic>
    </p:spTree>
    <p:extLst>
      <p:ext uri="{BB962C8B-B14F-4D97-AF65-F5344CB8AC3E}">
        <p14:creationId xmlns:p14="http://schemas.microsoft.com/office/powerpoint/2010/main" val="334560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467EC6F6-3FC5-448E-A5B6-520095B08F0B}" type="datetime1">
              <a:rPr lang="da-DK" smtClean="0"/>
              <a:t>19-11-2025</a:t>
            </a:fld>
            <a:endParaRPr lang="da-DK"/>
          </a:p>
        </p:txBody>
      </p:sp>
      <p:sp>
        <p:nvSpPr>
          <p:cNvPr id="5" name="Pladsholder til slidenummer 4"/>
          <p:cNvSpPr>
            <a:spLocks noGrp="1"/>
          </p:cNvSpPr>
          <p:nvPr>
            <p:ph type="sldNum" sz="quarter" idx="12"/>
          </p:nvPr>
        </p:nvSpPr>
        <p:spPr/>
        <p:txBody>
          <a:bodyPr/>
          <a:lstStyle/>
          <a:p>
            <a:fld id="{5237226D-C2C2-4646-A0F4-1AFC7FE1B1AE}" type="slidenum">
              <a:rPr lang="da-DK" smtClean="0"/>
              <a:t>‹nr.›</a:t>
            </a:fld>
            <a:endParaRPr lang="da-DK"/>
          </a:p>
        </p:txBody>
      </p:sp>
      <p:sp>
        <p:nvSpPr>
          <p:cNvPr id="6" name="Text Box 2"/>
          <p:cNvSpPr txBox="1">
            <a:spLocks noChangeArrowheads="1"/>
          </p:cNvSpPr>
          <p:nvPr userDrawn="1"/>
        </p:nvSpPr>
        <p:spPr bwMode="auto">
          <a:xfrm>
            <a:off x="1070185" y="1716176"/>
            <a:ext cx="228036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Gode råd</a:t>
            </a: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Vælg layout, der passer til dit budskab</a:t>
            </a:r>
          </a:p>
          <a:p>
            <a:pPr marL="360000" lvl="1" indent="-171450" algn="l" defTabSz="914400" rtl="0" eaLnBrk="1" latinLnBrk="0" hangingPunct="1">
              <a:spcAft>
                <a:spcPts val="600"/>
              </a:spcAft>
              <a:buFont typeface="Arial" panose="020B0604020202020204" pitchFamily="34" charset="0"/>
              <a:buChar char="−"/>
              <a:defRPr/>
            </a:pPr>
            <a:r>
              <a:rPr lang="da-DK" sz="900" kern="1200" noProof="1">
                <a:solidFill>
                  <a:schemeClr val="tx1"/>
                </a:solidFill>
                <a:latin typeface="Arial" panose="020B0604020202020204" pitchFamily="34" charset="0"/>
                <a:ea typeface="+mn-ea"/>
                <a:cs typeface="Arial" panose="020B0604020202020204" pitchFamily="34" charset="0"/>
              </a:rPr>
              <a:t>Kun titelslide har baggrund med mennesker</a:t>
            </a:r>
          </a:p>
          <a:p>
            <a:pPr marL="360000" lvl="1" indent="-171450" algn="l" defTabSz="914400" rtl="0" eaLnBrk="1" latinLnBrk="0" hangingPunct="1">
              <a:spcAft>
                <a:spcPts val="600"/>
              </a:spcAft>
              <a:buFont typeface="Arial" panose="020B0604020202020204" pitchFamily="34" charset="0"/>
              <a:buChar char="−"/>
              <a:defRPr/>
            </a:pPr>
            <a:r>
              <a:rPr lang="da-DK" sz="900" kern="1200" noProof="1">
                <a:solidFill>
                  <a:schemeClr val="tx1"/>
                </a:solidFill>
                <a:latin typeface="Arial" panose="020B0604020202020204" pitchFamily="34" charset="0"/>
                <a:ea typeface="+mn-ea"/>
                <a:cs typeface="Arial" panose="020B0604020202020204" pitchFamily="34" charset="0"/>
              </a:rPr>
              <a:t>Der</a:t>
            </a:r>
            <a:r>
              <a:rPr lang="da-DK" sz="900" kern="1200" baseline="0" noProof="1">
                <a:solidFill>
                  <a:schemeClr val="tx1"/>
                </a:solidFill>
                <a:latin typeface="Arial" panose="020B0604020202020204" pitchFamily="34" charset="0"/>
                <a:ea typeface="+mn-ea"/>
                <a:cs typeface="Arial" panose="020B0604020202020204" pitchFamily="34" charset="0"/>
              </a:rPr>
              <a:t> skal så vidt muligt være DA-logo på alle slides</a:t>
            </a:r>
          </a:p>
          <a:p>
            <a:pPr marL="360000" lvl="1" indent="-171450" algn="l" defTabSz="914400" rtl="0" eaLnBrk="1" latinLnBrk="0" hangingPunct="1">
              <a:spcAft>
                <a:spcPts val="600"/>
              </a:spcAft>
              <a:buFont typeface="Arial" panose="020B0604020202020204" pitchFamily="34" charset="0"/>
              <a:buChar char="−"/>
              <a:defRPr/>
            </a:pPr>
            <a:r>
              <a:rPr lang="da-DK" sz="900" kern="1200" baseline="0" noProof="1">
                <a:solidFill>
                  <a:schemeClr val="tx1"/>
                </a:solidFill>
                <a:latin typeface="Arial" panose="020B0604020202020204" pitchFamily="34" charset="0"/>
                <a:ea typeface="+mn-ea"/>
                <a:cs typeface="Arial" panose="020B0604020202020204" pitchFamily="34" charset="0"/>
              </a:rPr>
              <a:t>Tænk over læsbarheden, når du indsætter anm./kilde</a:t>
            </a:r>
            <a:endParaRPr lang="da-DK" sz="900" kern="1200" noProof="1">
              <a:solidFill>
                <a:schemeClr val="tx1"/>
              </a:solidFill>
              <a:latin typeface="Arial" panose="020B0604020202020204" pitchFamily="34" charset="0"/>
              <a:ea typeface="+mn-ea"/>
              <a:cs typeface="Arial" panose="020B0604020202020204" pitchFamily="34" charset="0"/>
            </a:endParaRP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Brug typografien ”Arial”</a:t>
            </a: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Undgå teksttunge slides</a:t>
            </a:r>
          </a:p>
          <a:p>
            <a:pPr marL="360000" lvl="1"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Maks. 5 bullets pr. slide</a:t>
            </a: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Brug ikoner (VIPS eller Office-pakken) eller billeder til at illustrere dit budskab (kontakt evt. en adm. koordinator)</a:t>
            </a: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Brug DA’s farver til illustrationer, jf. DA’s designmanual</a:t>
            </a:r>
          </a:p>
          <a:p>
            <a:pPr marL="171450" indent="-171450" eaLnBrk="1" hangingPunct="1">
              <a:spcAft>
                <a:spcPts val="600"/>
              </a:spcAft>
              <a:buFont typeface="Arial" panose="020B0604020202020204" pitchFamily="34" charset="0"/>
              <a:buChar char="•"/>
              <a:defRPr/>
            </a:pPr>
            <a:r>
              <a:rPr lang="da-DK" sz="900" noProof="1">
                <a:latin typeface="Arial" panose="020B0604020202020204" pitchFamily="34" charset="0"/>
                <a:cs typeface="Arial" panose="020B0604020202020204" pitchFamily="34" charset="0"/>
              </a:rPr>
              <a:t>Brug PowerPoints notefunktion</a:t>
            </a:r>
          </a:p>
          <a:p>
            <a:pPr eaLnBrk="1" hangingPunct="1">
              <a:spcAft>
                <a:spcPts val="600"/>
              </a:spcAft>
              <a:defRPr/>
            </a:pPr>
            <a:endParaRPr lang="da-DK" sz="900" b="1" noProof="1">
              <a:latin typeface="Arial" panose="020B0604020202020204" pitchFamily="34" charset="0"/>
              <a:cs typeface="Arial" panose="020B0604020202020204" pitchFamily="34" charset="0"/>
            </a:endParaRPr>
          </a:p>
        </p:txBody>
      </p:sp>
      <p:sp>
        <p:nvSpPr>
          <p:cNvPr id="7" name="Text Box 3"/>
          <p:cNvSpPr txBox="1">
            <a:spLocks noChangeArrowheads="1"/>
          </p:cNvSpPr>
          <p:nvPr userDrawn="1"/>
        </p:nvSpPr>
        <p:spPr bwMode="auto">
          <a:xfrm>
            <a:off x="4956600" y="1716176"/>
            <a:ext cx="22788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 teksttypografier</a:t>
            </a:r>
          </a:p>
          <a:p>
            <a:pPr eaLnBrk="1" hangingPunct="1">
              <a:spcAft>
                <a:spcPts val="600"/>
              </a:spcAft>
              <a:defRPr/>
            </a:pPr>
            <a:r>
              <a:rPr lang="da-DK" altLang="da-DK" sz="900" noProof="1">
                <a:latin typeface="Arial" panose="020B0604020202020204" pitchFamily="34" charset="0"/>
                <a:cs typeface="Arial" panose="020B0604020202020204" pitchFamily="34" charset="0"/>
              </a:rPr>
              <a:t>Brug</a:t>
            </a:r>
            <a:r>
              <a:rPr lang="da-DK" altLang="da-DK" sz="900" b="1" noProof="1">
                <a:latin typeface="Arial" panose="020B0604020202020204" pitchFamily="34" charset="0"/>
                <a:cs typeface="Arial" panose="020B0604020202020204" pitchFamily="34" charset="0"/>
              </a:rPr>
              <a:t> TAB </a:t>
            </a:r>
            <a:r>
              <a:rPr lang="da-DK" altLang="da-DK" sz="900" noProof="1">
                <a:latin typeface="Arial" panose="020B0604020202020204" pitchFamily="34" charset="0"/>
                <a:cs typeface="Arial" panose="020B0604020202020204" pitchFamily="34" charset="0"/>
              </a:rPr>
              <a:t>for at gå frem i tekst-niveauer. Klik </a:t>
            </a:r>
            <a:r>
              <a:rPr lang="da-DK" altLang="da-DK" sz="900" b="1" noProof="1">
                <a:latin typeface="Arial" panose="020B0604020202020204" pitchFamily="34" charset="0"/>
                <a:cs typeface="Arial" panose="020B0604020202020204" pitchFamily="34" charset="0"/>
              </a:rPr>
              <a:t>ENTER</a:t>
            </a:r>
            <a:r>
              <a:rPr lang="da-DK" altLang="da-DK" sz="900" noProof="1">
                <a:latin typeface="Arial" panose="020B0604020202020204" pitchFamily="34" charset="0"/>
                <a:cs typeface="Arial" panose="020B0604020202020204" pitchFamily="34" charset="0"/>
              </a:rPr>
              <a:t>, derefter </a:t>
            </a:r>
            <a:r>
              <a:rPr lang="da-DK" altLang="da-DK" sz="900" b="1" noProof="1">
                <a:latin typeface="Arial" panose="020B0604020202020204" pitchFamily="34" charset="0"/>
                <a:cs typeface="Arial" panose="020B0604020202020204" pitchFamily="34" charset="0"/>
              </a:rPr>
              <a:t>TAB</a:t>
            </a:r>
            <a:r>
              <a:rPr lang="da-DK" altLang="da-DK" sz="900" noProof="1">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noProof="1">
                <a:latin typeface="Arial" panose="020B0604020202020204" pitchFamily="34" charset="0"/>
                <a:cs typeface="Arial" panose="020B0604020202020204" pitchFamily="34" charset="0"/>
              </a:rPr>
              <a:t>For at gå tilbage i tekst-niveauer,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brug </a:t>
            </a:r>
            <a:r>
              <a:rPr lang="da-DK" altLang="da-DK" sz="900" b="1" noProof="1">
                <a:latin typeface="Arial" panose="020B0604020202020204" pitchFamily="34" charset="0"/>
                <a:cs typeface="Arial" panose="020B0604020202020204" pitchFamily="34" charset="0"/>
              </a:rPr>
              <a:t>SHIFT+TAB</a:t>
            </a:r>
            <a:endParaRPr lang="da-DK" altLang="da-DK" sz="900" noProof="1">
              <a:latin typeface="Arial" panose="020B0604020202020204" pitchFamily="34" charset="0"/>
              <a:cs typeface="Arial" panose="020B0604020202020204" pitchFamily="34" charset="0"/>
            </a:endParaRPr>
          </a:p>
          <a:p>
            <a:pPr eaLnBrk="1" hangingPunct="1">
              <a:spcAft>
                <a:spcPts val="600"/>
              </a:spcAft>
              <a:defRPr/>
            </a:pPr>
            <a:r>
              <a:rPr lang="da-DK" altLang="da-DK" sz="900" noProof="1">
                <a:latin typeface="Arial" panose="020B0604020202020204" pitchFamily="34" charset="0"/>
                <a:cs typeface="Arial" panose="020B0604020202020204" pitchFamily="34" charset="0"/>
              </a:rPr>
              <a:t>Alternativt kan </a:t>
            </a:r>
            <a:r>
              <a:rPr lang="da-DK" altLang="da-DK" sz="900" b="1" noProof="1">
                <a:latin typeface="Arial" panose="020B0604020202020204" pitchFamily="34" charset="0"/>
                <a:cs typeface="Arial" panose="020B0604020202020204" pitchFamily="34" charset="0"/>
              </a:rPr>
              <a:t>Forøg</a:t>
            </a:r>
            <a:r>
              <a:rPr lang="da-DK" altLang="da-DK" sz="900" noProof="1">
                <a:latin typeface="Arial" panose="020B0604020202020204" pitchFamily="34" charset="0"/>
                <a:cs typeface="Arial" panose="020B0604020202020204" pitchFamily="34" charset="0"/>
              </a:rPr>
              <a:t> og </a:t>
            </a:r>
            <a:r>
              <a:rPr lang="da-DK" altLang="da-DK" sz="900" b="1" noProof="1">
                <a:latin typeface="Arial" panose="020B0604020202020204" pitchFamily="34" charset="0"/>
                <a:cs typeface="Arial" panose="020B0604020202020204" pitchFamily="34" charset="0"/>
              </a:rPr>
              <a:t>Formindsk</a:t>
            </a:r>
            <a:r>
              <a:rPr lang="da-DK" altLang="da-DK" sz="900" noProof="1">
                <a:latin typeface="Arial" panose="020B0604020202020204" pitchFamily="34" charset="0"/>
                <a:cs typeface="Arial" panose="020B0604020202020204" pitchFamily="34" charset="0"/>
              </a:rPr>
              <a:t> listeniveau bruges</a:t>
            </a:r>
            <a:endParaRPr lang="da-DK" altLang="da-DK" sz="900" b="1" noProof="1">
              <a:latin typeface="Arial" panose="020B0604020202020204" pitchFamily="34" charset="0"/>
              <a:cs typeface="Arial" panose="020B0604020202020204" pitchFamily="34" charset="0"/>
            </a:endParaRPr>
          </a:p>
          <a:p>
            <a:pPr eaLnBrk="1" hangingPunct="1">
              <a:spcAft>
                <a:spcPts val="600"/>
              </a:spcAft>
              <a:defRPr/>
            </a:pP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latin typeface="Arial" panose="020B0604020202020204" pitchFamily="34" charset="0"/>
                <a:cs typeface="Arial" panose="020B0604020202020204" pitchFamily="34" charset="0"/>
              </a:rPr>
              <a:t>1. </a:t>
            </a:r>
            <a:r>
              <a:rPr lang="da-DK" altLang="da-DK" sz="900" noProof="1">
                <a:latin typeface="Arial" panose="020B0604020202020204" pitchFamily="34" charset="0"/>
                <a:cs typeface="Arial" panose="020B0604020202020204" pitchFamily="34" charset="0"/>
              </a:rPr>
              <a:t>Klik på fanen </a:t>
            </a:r>
            <a:r>
              <a:rPr lang="da-DK" altLang="da-DK" sz="900" b="1" noProof="1">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latin typeface="Arial" panose="020B0604020202020204" pitchFamily="34" charset="0"/>
                <a:cs typeface="Arial" panose="020B0604020202020204" pitchFamily="34" charset="0"/>
              </a:rPr>
              <a:t>2. </a:t>
            </a:r>
            <a:r>
              <a:rPr lang="da-DK" altLang="da-DK" sz="900" noProof="1">
                <a:latin typeface="Arial" panose="020B0604020202020204" pitchFamily="34" charset="0"/>
                <a:cs typeface="Arial" panose="020B0604020202020204" pitchFamily="34" charset="0"/>
              </a:rPr>
              <a:t>Klik på menupunktet </a:t>
            </a:r>
            <a:r>
              <a:rPr lang="da-DK" altLang="da-DK" sz="900" b="1" noProof="1">
                <a:latin typeface="Arial" panose="020B0604020202020204" pitchFamily="34" charset="0"/>
                <a:cs typeface="Arial" panose="020B0604020202020204" pitchFamily="34" charset="0"/>
              </a:rPr>
              <a:t>Nyt Slide </a:t>
            </a:r>
            <a:r>
              <a:rPr lang="da-DK" altLang="da-DK" sz="900" noProof="1">
                <a:latin typeface="Arial" panose="020B0604020202020204" pitchFamily="34" charset="0"/>
                <a:cs typeface="Arial" panose="020B0604020202020204" pitchFamily="34" charset="0"/>
              </a:rPr>
              <a:t>for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at indsætte et nyt slide</a:t>
            </a:r>
            <a:endParaRPr lang="da-DK" sz="900" b="1" noProof="1">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latin typeface="Arial" panose="020B0604020202020204" pitchFamily="34" charset="0"/>
                <a:cs typeface="Arial" panose="020B0604020202020204" pitchFamily="34" charset="0"/>
              </a:rPr>
              <a:t>Ændre slidelayout</a:t>
            </a:r>
            <a:endParaRPr lang="da-DK" altLang="da-DK" sz="900" noProof="1">
              <a:latin typeface="Arial" panose="020B0604020202020204" pitchFamily="34" charset="0"/>
              <a:cs typeface="Arial" panose="020B0604020202020204" pitchFamily="34" charset="0"/>
            </a:endParaRPr>
          </a:p>
          <a:p>
            <a:pPr eaLnBrk="1" hangingPunct="1">
              <a:spcAft>
                <a:spcPts val="600"/>
              </a:spcAft>
              <a:defRPr/>
            </a:pPr>
            <a:r>
              <a:rPr lang="da-DK" altLang="da-DK" sz="900" b="1" noProof="1">
                <a:latin typeface="Arial" panose="020B0604020202020204" pitchFamily="34" charset="0"/>
                <a:cs typeface="Arial" panose="020B0604020202020204" pitchFamily="34" charset="0"/>
              </a:rPr>
              <a:t>1. </a:t>
            </a:r>
            <a:r>
              <a:rPr lang="da-DK" altLang="da-DK" sz="900" noProof="1">
                <a:latin typeface="Arial" panose="020B0604020202020204" pitchFamily="34" charset="0"/>
                <a:cs typeface="Arial" panose="020B0604020202020204" pitchFamily="34" charset="0"/>
              </a:rPr>
              <a:t>Klik på pilen ved siden af </a:t>
            </a:r>
            <a:r>
              <a:rPr lang="da-DK" altLang="da-DK" sz="900" b="1" noProof="1">
                <a:latin typeface="Arial" panose="020B0604020202020204" pitchFamily="34" charset="0"/>
                <a:cs typeface="Arial" panose="020B0604020202020204" pitchFamily="34" charset="0"/>
              </a:rPr>
              <a:t>Layout</a:t>
            </a:r>
            <a:r>
              <a:rPr lang="da-DK" altLang="da-DK" sz="900" noProof="1">
                <a:latin typeface="Arial" panose="020B0604020202020204" pitchFamily="34" charset="0"/>
                <a:cs typeface="Arial" panose="020B0604020202020204" pitchFamily="34" charset="0"/>
              </a:rPr>
              <a:t>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for at få vist en dropdown-menu af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mulige layouts</a:t>
            </a:r>
          </a:p>
          <a:p>
            <a:pPr eaLnBrk="1" hangingPunct="1">
              <a:spcAft>
                <a:spcPts val="600"/>
              </a:spcAft>
              <a:defRPr/>
            </a:pPr>
            <a:r>
              <a:rPr lang="da-DK" altLang="da-DK" sz="900" b="1" noProof="1">
                <a:latin typeface="Arial" panose="020B0604020202020204" pitchFamily="34" charset="0"/>
                <a:cs typeface="Arial" panose="020B0604020202020204" pitchFamily="34" charset="0"/>
              </a:rPr>
              <a:t>2. </a:t>
            </a:r>
            <a:r>
              <a:rPr lang="da-DK" altLang="da-DK" sz="900" noProof="1">
                <a:latin typeface="Arial" panose="020B0604020202020204" pitchFamily="34" charset="0"/>
                <a:cs typeface="Arial" panose="020B0604020202020204" pitchFamily="34" charset="0"/>
              </a:rPr>
              <a:t>Vælg </a:t>
            </a:r>
            <a:r>
              <a:rPr lang="da-DK" altLang="da-DK" sz="900" b="1" noProof="1">
                <a:latin typeface="Arial" panose="020B0604020202020204" pitchFamily="34" charset="0"/>
                <a:cs typeface="Arial" panose="020B0604020202020204" pitchFamily="34" charset="0"/>
              </a:rPr>
              <a:t>Layout</a:t>
            </a:r>
            <a:r>
              <a:rPr lang="da-DK" altLang="da-DK" sz="900" noProof="1">
                <a:latin typeface="Arial" panose="020B0604020202020204" pitchFamily="34" charset="0"/>
                <a:cs typeface="Arial" panose="020B0604020202020204" pitchFamily="34" charset="0"/>
              </a:rPr>
              <a:t> for at ændre dit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nuværende layout til et alternativt</a:t>
            </a:r>
          </a:p>
          <a:p>
            <a:pPr eaLnBrk="1" hangingPunct="1">
              <a:spcAft>
                <a:spcPts val="600"/>
              </a:spcAft>
              <a:defRPr/>
            </a:pP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Nulstil slide</a:t>
            </a:r>
          </a:p>
          <a:p>
            <a:pPr eaLnBrk="1" hangingPunct="1">
              <a:spcAft>
                <a:spcPts val="600"/>
              </a:spcAft>
              <a:defRPr/>
            </a:pPr>
            <a:r>
              <a:rPr lang="da-DK" altLang="da-DK" sz="900" b="1" noProof="1">
                <a:latin typeface="Arial" panose="020B0604020202020204" pitchFamily="34" charset="0"/>
                <a:cs typeface="Arial" panose="020B0604020202020204" pitchFamily="34" charset="0"/>
              </a:rPr>
              <a:t>1. </a:t>
            </a:r>
            <a:r>
              <a:rPr lang="da-DK" altLang="da-DK" sz="900" noProof="1">
                <a:latin typeface="Arial" panose="020B0604020202020204" pitchFamily="34" charset="0"/>
                <a:cs typeface="Arial" panose="020B0604020202020204" pitchFamily="34" charset="0"/>
              </a:rPr>
              <a:t>Klik på fanen </a:t>
            </a:r>
            <a:r>
              <a:rPr lang="da-DK" altLang="da-DK" sz="900" b="1" noProof="1">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latin typeface="Arial" panose="020B0604020202020204" pitchFamily="34" charset="0"/>
                <a:cs typeface="Arial" panose="020B0604020202020204" pitchFamily="34" charset="0"/>
              </a:rPr>
              <a:t>2. </a:t>
            </a:r>
            <a:r>
              <a:rPr lang="da-DK" altLang="da-DK" sz="900" noProof="1">
                <a:latin typeface="Arial" panose="020B0604020202020204" pitchFamily="34" charset="0"/>
                <a:cs typeface="Arial" panose="020B0604020202020204" pitchFamily="34" charset="0"/>
              </a:rPr>
              <a:t>Vælg </a:t>
            </a:r>
            <a:r>
              <a:rPr lang="da-DK" altLang="da-DK" sz="900" b="1" noProof="1">
                <a:latin typeface="Arial" panose="020B0604020202020204" pitchFamily="34" charset="0"/>
                <a:cs typeface="Arial" panose="020B0604020202020204" pitchFamily="34" charset="0"/>
              </a:rPr>
              <a:t>Nulstil</a:t>
            </a:r>
            <a:r>
              <a:rPr lang="da-DK" altLang="da-DK" sz="900" noProof="1">
                <a:latin typeface="Arial" panose="020B0604020202020204" pitchFamily="34" charset="0"/>
                <a:cs typeface="Arial" panose="020B0604020202020204" pitchFamily="34" charset="0"/>
              </a:rPr>
              <a:t> for at nulstille placering, størrelse og formatering af pladsholdere til layoutets oprindelige design</a:t>
            </a:r>
          </a:p>
        </p:txBody>
      </p:sp>
      <p:sp>
        <p:nvSpPr>
          <p:cNvPr id="8" name="Text Box 4"/>
          <p:cNvSpPr txBox="1">
            <a:spLocks noChangeArrowheads="1"/>
          </p:cNvSpPr>
          <p:nvPr userDrawn="1"/>
        </p:nvSpPr>
        <p:spPr bwMode="auto">
          <a:xfrm>
            <a:off x="8857759" y="1716176"/>
            <a:ext cx="22788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noProof="1">
                <a:latin typeface="Arial" panose="020B0604020202020204" pitchFamily="34" charset="0"/>
                <a:cs typeface="Arial" panose="020B0604020202020204" pitchFamily="34" charset="0"/>
              </a:rPr>
              <a:t>På slides med billedpladsholder,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klik på ikonet og vælg </a:t>
            </a:r>
            <a:r>
              <a:rPr lang="da-DK" altLang="da-DK" sz="900" b="1" noProof="1">
                <a:latin typeface="Arial" panose="020B0604020202020204" pitchFamily="34" charset="0"/>
                <a:cs typeface="Arial" panose="020B0604020202020204" pitchFamily="34" charset="0"/>
              </a:rPr>
              <a:t>Indsæt</a:t>
            </a:r>
          </a:p>
          <a:p>
            <a:pPr eaLnBrk="1" hangingPunct="1">
              <a:spcAft>
                <a:spcPts val="600"/>
              </a:spcAft>
              <a:defRPr/>
            </a:pP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latin typeface="Arial" panose="020B0604020202020204" pitchFamily="34" charset="0"/>
                <a:cs typeface="Arial" panose="020B0604020202020204" pitchFamily="34" charset="0"/>
              </a:rPr>
              <a:t>1. </a:t>
            </a:r>
            <a:r>
              <a:rPr lang="da-DK" altLang="da-DK" sz="900" noProof="1">
                <a:latin typeface="Arial" panose="020B0604020202020204" pitchFamily="34" charset="0"/>
                <a:cs typeface="Arial" panose="020B0604020202020204" pitchFamily="34" charset="0"/>
              </a:rPr>
              <a:t>Klik </a:t>
            </a:r>
            <a:r>
              <a:rPr lang="da-DK" altLang="da-DK" sz="900" b="1" noProof="1">
                <a:latin typeface="Arial" panose="020B0604020202020204" pitchFamily="34" charset="0"/>
                <a:cs typeface="Arial" panose="020B0604020202020204" pitchFamily="34" charset="0"/>
              </a:rPr>
              <a:t>Beskær</a:t>
            </a:r>
            <a:r>
              <a:rPr lang="da-DK" altLang="da-DK" sz="900" noProof="1">
                <a:latin typeface="Arial" panose="020B0604020202020204" pitchFamily="34" charset="0"/>
                <a:cs typeface="Arial" panose="020B0604020202020204" pitchFamily="34" charset="0"/>
              </a:rPr>
              <a:t> for at ændre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latin typeface="Arial" panose="020B0604020202020204" pitchFamily="34" charset="0"/>
                <a:cs typeface="Arial" panose="020B0604020202020204" pitchFamily="34" charset="0"/>
              </a:rPr>
              <a:t>2. </a:t>
            </a:r>
            <a:r>
              <a:rPr lang="da-DK" altLang="da-DK" sz="900" noProof="1">
                <a:latin typeface="Arial" panose="020B0604020202020204" pitchFamily="34" charset="0"/>
                <a:cs typeface="Arial" panose="020B0604020202020204" pitchFamily="34" charset="0"/>
              </a:rPr>
              <a:t>Ønsker du at skalere billedet, så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hold </a:t>
            </a:r>
            <a:r>
              <a:rPr lang="da-DK" altLang="da-DK" sz="900" b="1" noProof="1">
                <a:latin typeface="Arial" panose="020B0604020202020204" pitchFamily="34" charset="0"/>
                <a:cs typeface="Arial" panose="020B0604020202020204" pitchFamily="34" charset="0"/>
              </a:rPr>
              <a:t>SHIFT</a:t>
            </a:r>
            <a:r>
              <a:rPr lang="da-DK" altLang="da-DK" sz="900" noProof="1">
                <a:latin typeface="Arial" panose="020B0604020202020204" pitchFamily="34" charset="0"/>
                <a:cs typeface="Arial" panose="020B0604020202020204" pitchFamily="34" charset="0"/>
              </a:rPr>
              <a:t>-knappen nede, mens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latin typeface="Arial" panose="020B0604020202020204" pitchFamily="34" charset="0"/>
                <a:cs typeface="Arial" panose="020B0604020202020204" pitchFamily="34" charset="0"/>
              </a:rPr>
              <a:t>TIP! </a:t>
            </a:r>
            <a:r>
              <a:rPr lang="da-DK" altLang="da-DK" sz="900" noProof="1">
                <a:latin typeface="Arial" panose="020B0604020202020204" pitchFamily="34" charset="0"/>
                <a:cs typeface="Arial" panose="020B0604020202020204" pitchFamily="34" charset="0"/>
              </a:rPr>
              <a:t>Hvis du sletter billedet og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indsætter et nyt, kan billedet lægge </a:t>
            </a:r>
            <a:br>
              <a:rPr lang="da-DK" altLang="da-DK" sz="900" noProof="1">
                <a:latin typeface="Arial" panose="020B0604020202020204" pitchFamily="34" charset="0"/>
                <a:cs typeface="Arial" panose="020B0604020202020204" pitchFamily="34" charset="0"/>
              </a:rPr>
            </a:br>
            <a:r>
              <a:rPr lang="da-DK" altLang="da-DK" sz="900" noProof="1">
                <a:latin typeface="Arial" panose="020B0604020202020204" pitchFamily="34" charset="0"/>
                <a:cs typeface="Arial" panose="020B0604020202020204" pitchFamily="34" charset="0"/>
              </a:rPr>
              <a:t>sig foran tekst og grafik. Hvis dette sker, højreklik på billedet og vælg </a:t>
            </a:r>
            <a:r>
              <a:rPr lang="da-DK" altLang="da-DK" sz="900" b="1" noProof="1">
                <a:latin typeface="Arial" panose="020B0604020202020204" pitchFamily="34" charset="0"/>
                <a:cs typeface="Arial" panose="020B0604020202020204" pitchFamily="34" charset="0"/>
              </a:rPr>
              <a:t>Placer bagest</a:t>
            </a:r>
          </a:p>
          <a:p>
            <a:pPr eaLnBrk="1" hangingPunct="1">
              <a:spcAft>
                <a:spcPts val="600"/>
              </a:spcAft>
              <a:defRPr/>
            </a:pP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latin typeface="Arial" panose="020B0604020202020204" pitchFamily="34" charset="0"/>
                <a:cs typeface="Arial" panose="020B0604020202020204" pitchFamily="34" charset="0"/>
              </a:rPr>
              <a:t>For at se hjælpelinjer klik på fanen </a:t>
            </a:r>
            <a:r>
              <a:rPr lang="da-DK" altLang="da-DK" sz="900" b="1" noProof="1">
                <a:latin typeface="Arial" panose="020B0604020202020204" pitchFamily="34" charset="0"/>
                <a:cs typeface="Arial" panose="020B0604020202020204" pitchFamily="34" charset="0"/>
              </a:rPr>
              <a:t>Vis </a:t>
            </a:r>
            <a:r>
              <a:rPr lang="da-DK" altLang="da-DK" sz="900" b="0" noProof="1">
                <a:latin typeface="Arial" panose="020B0604020202020204" pitchFamily="34" charset="0"/>
                <a:cs typeface="Arial" panose="020B0604020202020204" pitchFamily="34" charset="0"/>
              </a:rPr>
              <a:t>og sæt hak ved </a:t>
            </a:r>
            <a:r>
              <a:rPr lang="da-DK" altLang="da-DK" sz="900" b="1" noProof="1">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latin typeface="Arial" panose="020B0604020202020204" pitchFamily="34" charset="0"/>
              <a:cs typeface="Arial" panose="020B0604020202020204" pitchFamily="34" charset="0"/>
            </a:endParaRPr>
          </a:p>
          <a:p>
            <a:pPr eaLnBrk="1" hangingPunct="1">
              <a:spcAft>
                <a:spcPts val="600"/>
              </a:spcAft>
              <a:defRPr/>
            </a:pPr>
            <a:r>
              <a:rPr lang="da-DK" altLang="da-DK" sz="900" b="1" noProof="1">
                <a:latin typeface="Arial" panose="020B0604020202020204" pitchFamily="34" charset="0"/>
                <a:cs typeface="Arial" panose="020B0604020202020204" pitchFamily="34" charset="0"/>
              </a:rPr>
              <a:t>TIP! Alt + F9 </a:t>
            </a:r>
            <a:r>
              <a:rPr lang="da-DK" altLang="da-DK" sz="900" b="0" noProof="1">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latin typeface="Arial" panose="020B0604020202020204" pitchFamily="34" charset="0"/>
              <a:cs typeface="Arial" panose="020B0604020202020204" pitchFamily="34" charset="0"/>
            </a:endParaRPr>
          </a:p>
        </p:txBody>
      </p:sp>
      <p:pic>
        <p:nvPicPr>
          <p:cNvPr id="9" name="1 Forøg formindsk"/>
          <p:cNvPicPr>
            <a:picLocks noChangeAspect="1"/>
          </p:cNvPicPr>
          <p:nvPr userDrawn="1"/>
        </p:nvPicPr>
        <p:blipFill>
          <a:blip r:embed="rId2"/>
          <a:stretch>
            <a:fillRect/>
          </a:stretch>
        </p:blipFill>
        <p:spPr>
          <a:xfrm>
            <a:off x="7234357" y="2707755"/>
            <a:ext cx="549328" cy="285228"/>
          </a:xfrm>
          <a:prstGeom prst="rect">
            <a:avLst/>
          </a:prstGeom>
        </p:spPr>
      </p:pic>
      <p:pic>
        <p:nvPicPr>
          <p:cNvPr id="10" name="2 Ny slide"/>
          <p:cNvPicPr>
            <a:picLocks noChangeAspect="1"/>
          </p:cNvPicPr>
          <p:nvPr userDrawn="1"/>
        </p:nvPicPr>
        <p:blipFill rotWithShape="1">
          <a:blip r:embed="rId3"/>
          <a:srcRect l="2931" r="60888"/>
          <a:stretch/>
        </p:blipFill>
        <p:spPr>
          <a:xfrm>
            <a:off x="7235400" y="3475528"/>
            <a:ext cx="363713" cy="647461"/>
          </a:xfrm>
          <a:prstGeom prst="rect">
            <a:avLst/>
          </a:prstGeom>
        </p:spPr>
      </p:pic>
      <p:pic>
        <p:nvPicPr>
          <p:cNvPr id="11" name="3 Layout"/>
          <p:cNvPicPr>
            <a:picLocks noChangeAspect="1"/>
          </p:cNvPicPr>
          <p:nvPr userDrawn="1"/>
        </p:nvPicPr>
        <p:blipFill rotWithShape="1">
          <a:blip r:embed="rId3"/>
          <a:srcRect l="36944" r="2272" b="69429"/>
          <a:stretch/>
        </p:blipFill>
        <p:spPr>
          <a:xfrm>
            <a:off x="7235400" y="4801416"/>
            <a:ext cx="593368" cy="192211"/>
          </a:xfrm>
          <a:prstGeom prst="rect">
            <a:avLst/>
          </a:prstGeom>
        </p:spPr>
      </p:pic>
      <p:pic>
        <p:nvPicPr>
          <p:cNvPr id="12" name="5 Indsæt billede"/>
          <p:cNvPicPr>
            <a:picLocks noChangeAspect="1"/>
          </p:cNvPicPr>
          <p:nvPr userDrawn="1"/>
        </p:nvPicPr>
        <p:blipFill>
          <a:blip r:embed="rId4"/>
          <a:stretch>
            <a:fillRect/>
          </a:stretch>
        </p:blipFill>
        <p:spPr>
          <a:xfrm>
            <a:off x="11136559" y="1908240"/>
            <a:ext cx="262151" cy="256054"/>
          </a:xfrm>
          <a:prstGeom prst="rect">
            <a:avLst/>
          </a:prstGeom>
        </p:spPr>
      </p:pic>
      <p:pic>
        <p:nvPicPr>
          <p:cNvPr id="13" name="6 Beskær"/>
          <p:cNvPicPr>
            <a:picLocks noChangeAspect="1"/>
          </p:cNvPicPr>
          <p:nvPr userDrawn="1"/>
        </p:nvPicPr>
        <p:blipFill>
          <a:blip r:embed="rId5"/>
          <a:stretch>
            <a:fillRect/>
          </a:stretch>
        </p:blipFill>
        <p:spPr>
          <a:xfrm>
            <a:off x="11136559" y="2640586"/>
            <a:ext cx="337400" cy="321707"/>
          </a:xfrm>
          <a:prstGeom prst="rect">
            <a:avLst/>
          </a:prstGeom>
        </p:spPr>
      </p:pic>
      <p:pic>
        <p:nvPicPr>
          <p:cNvPr id="14" name="7 Skalér billede"/>
          <p:cNvPicPr>
            <a:picLocks noChangeAspect="1"/>
          </p:cNvPicPr>
          <p:nvPr userDrawn="1"/>
        </p:nvPicPr>
        <p:blipFill>
          <a:blip r:embed="rId6"/>
          <a:stretch>
            <a:fillRect/>
          </a:stretch>
        </p:blipFill>
        <p:spPr>
          <a:xfrm>
            <a:off x="11136559" y="3141640"/>
            <a:ext cx="359695" cy="335309"/>
          </a:xfrm>
          <a:prstGeom prst="rect">
            <a:avLst/>
          </a:prstGeom>
        </p:spPr>
      </p:pic>
      <p:pic>
        <p:nvPicPr>
          <p:cNvPr id="15" name="4 Nulstil"/>
          <p:cNvPicPr>
            <a:picLocks noChangeAspect="1"/>
          </p:cNvPicPr>
          <p:nvPr userDrawn="1"/>
        </p:nvPicPr>
        <p:blipFill>
          <a:blip r:embed="rId7"/>
          <a:stretch>
            <a:fillRect/>
          </a:stretch>
        </p:blipFill>
        <p:spPr>
          <a:xfrm>
            <a:off x="7235400" y="6026789"/>
            <a:ext cx="547241" cy="197798"/>
          </a:xfrm>
          <a:prstGeom prst="rect">
            <a:avLst/>
          </a:prstGeom>
        </p:spPr>
      </p:pic>
      <p:pic>
        <p:nvPicPr>
          <p:cNvPr id="16" name="Billede 15"/>
          <p:cNvPicPr>
            <a:picLocks noChangeAspect="1"/>
          </p:cNvPicPr>
          <p:nvPr userDrawn="1"/>
        </p:nvPicPr>
        <p:blipFill>
          <a:blip r:embed="rId8"/>
          <a:stretch>
            <a:fillRect/>
          </a:stretch>
        </p:blipFill>
        <p:spPr>
          <a:xfrm>
            <a:off x="3350545" y="4641039"/>
            <a:ext cx="561975" cy="209550"/>
          </a:xfrm>
          <a:prstGeom prst="rect">
            <a:avLst/>
          </a:prstGeom>
        </p:spPr>
      </p:pic>
      <p:sp>
        <p:nvSpPr>
          <p:cNvPr id="4" name="Tekstfelt 3"/>
          <p:cNvSpPr txBox="1"/>
          <p:nvPr userDrawn="1"/>
        </p:nvSpPr>
        <p:spPr>
          <a:xfrm>
            <a:off x="933635" y="497152"/>
            <a:ext cx="10324730" cy="646331"/>
          </a:xfrm>
          <a:prstGeom prst="rect">
            <a:avLst/>
          </a:prstGeom>
          <a:noFill/>
          <a:ln>
            <a:noFill/>
          </a:ln>
        </p:spPr>
        <p:txBody>
          <a:bodyPr wrap="square" rtlCol="0">
            <a:spAutoFit/>
          </a:bodyPr>
          <a:lstStyle/>
          <a:p>
            <a:pPr algn="ctr"/>
            <a:r>
              <a:rPr lang="da-DK" sz="3600" b="1">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31786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lvl1pPr>
              <a:defRPr>
                <a:solidFill>
                  <a:schemeClr val="tx1"/>
                </a:solidFill>
              </a:defRPr>
            </a:lvl1pPr>
          </a:lstStyle>
          <a:p>
            <a:fld id="{5237226D-C2C2-4646-A0F4-1AFC7FE1B1AE}" type="slidenum">
              <a:rPr lang="da-DK" smtClean="0"/>
              <a:pPr/>
              <a:t>‹nr.›</a:t>
            </a:fld>
            <a:endParaRPr lang="da-DK"/>
          </a:p>
        </p:txBody>
      </p:sp>
      <p:sp>
        <p:nvSpPr>
          <p:cNvPr id="5" name="Title 1"/>
          <p:cNvSpPr>
            <a:spLocks noGrp="1"/>
          </p:cNvSpPr>
          <p:nvPr>
            <p:ph type="title" hasCustomPrompt="1"/>
          </p:nvPr>
        </p:nvSpPr>
        <p:spPr>
          <a:xfrm>
            <a:off x="3254188" y="878538"/>
            <a:ext cx="8394886" cy="928037"/>
          </a:xfrm>
        </p:spPr>
        <p:txBody>
          <a:bodyPr>
            <a:noAutofit/>
          </a:bodyPr>
          <a:lstStyle>
            <a:lvl1pPr algn="l">
              <a:defRPr sz="3600" baseline="0">
                <a:solidFill>
                  <a:schemeClr val="tx1"/>
                </a:solidFill>
              </a:defRPr>
            </a:lvl1pPr>
          </a:lstStyle>
          <a:p>
            <a:r>
              <a:rPr lang="da-DK"/>
              <a:t>Agenda [Kopiér </a:t>
            </a:r>
            <a:r>
              <a:rPr lang="da-DK" err="1"/>
              <a:t>slidet</a:t>
            </a:r>
            <a:r>
              <a:rPr lang="da-DK"/>
              <a:t> hvis mere end 6 punkter]</a:t>
            </a:r>
          </a:p>
        </p:txBody>
      </p:sp>
      <p:sp>
        <p:nvSpPr>
          <p:cNvPr id="6" name="Content Placeholder 16">
            <a:extLst>
              <a:ext uri="{FF2B5EF4-FFF2-40B4-BE49-F238E27FC236}">
                <a16:creationId xmlns:a16="http://schemas.microsoft.com/office/drawing/2014/main" id="{0FE561D6-CA92-4179-AC02-B3D7C288329C}"/>
              </a:ext>
            </a:extLst>
          </p:cNvPr>
          <p:cNvSpPr>
            <a:spLocks noGrp="1"/>
          </p:cNvSpPr>
          <p:nvPr>
            <p:ph sz="quarter" idx="16" hasCustomPrompt="1"/>
          </p:nvPr>
        </p:nvSpPr>
        <p:spPr>
          <a:xfrm>
            <a:off x="3254187" y="1806575"/>
            <a:ext cx="8394887" cy="45100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på tabelikon for at tilføje tabel</a:t>
            </a:r>
          </a:p>
        </p:txBody>
      </p:sp>
      <p:sp>
        <p:nvSpPr>
          <p:cNvPr id="7" name="Picture Placeholder 3">
            <a:extLst>
              <a:ext uri="{FF2B5EF4-FFF2-40B4-BE49-F238E27FC236}">
                <a16:creationId xmlns:a16="http://schemas.microsoft.com/office/drawing/2014/main" id="{BF6E33A9-E1E3-4F11-B8BF-B818270A887B}"/>
              </a:ext>
            </a:extLst>
          </p:cNvPr>
          <p:cNvSpPr>
            <a:spLocks noGrp="1"/>
          </p:cNvSpPr>
          <p:nvPr>
            <p:ph type="pic" sz="quarter" idx="15" hasCustomPrompt="1"/>
          </p:nvPr>
        </p:nvSpPr>
        <p:spPr>
          <a:xfrm>
            <a:off x="1" y="-1"/>
            <a:ext cx="2840038" cy="6861600"/>
          </a:xfrm>
          <a:solidFill>
            <a:srgbClr val="041A3D"/>
          </a:solidFill>
        </p:spPr>
        <p:txBody>
          <a:bodyPr tIns="972000" anchor="ctr" anchorCtr="0"/>
          <a:lstStyle>
            <a:lvl1pPr marL="0" indent="0" algn="ctr">
              <a:buNone/>
              <a:defRPr sz="1400">
                <a:solidFill>
                  <a:schemeClr val="bg1"/>
                </a:solidFill>
              </a:defRPr>
            </a:lvl1pPr>
          </a:lstStyle>
          <a:p>
            <a:r>
              <a:rPr lang="da-DK" noProof="0"/>
              <a:t>Indsæt billede
eller behold baggrundsfarve</a:t>
            </a:r>
          </a:p>
        </p:txBody>
      </p:sp>
    </p:spTree>
    <p:extLst>
      <p:ext uri="{BB962C8B-B14F-4D97-AF65-F5344CB8AC3E}">
        <p14:creationId xmlns:p14="http://schemas.microsoft.com/office/powerpoint/2010/main" val="759485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p>
            <a:fld id="{9BBB87CC-4078-4DDA-BE61-1852ABABEEC0}" type="datetime1">
              <a:rPr lang="da-DK" smtClean="0"/>
              <a:t>19-11-2025</a:t>
            </a:fld>
            <a:endParaRPr lang="da-DK"/>
          </a:p>
        </p:txBody>
      </p:sp>
      <p:sp>
        <p:nvSpPr>
          <p:cNvPr id="6" name="Pladsholder til slidenummer 5"/>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312578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p>
            <a:fld id="{39D07F78-189A-490E-819A-B46D1213AE39}" type="datetime1">
              <a:rPr lang="da-DK" smtClean="0"/>
              <a:t>19-11-2025</a:t>
            </a:fld>
            <a:endParaRPr lang="da-DK"/>
          </a:p>
        </p:txBody>
      </p:sp>
      <p:sp>
        <p:nvSpPr>
          <p:cNvPr id="6" name="Pladsholder til slidenummer 5"/>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87865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fsnitsslide">
    <p:bg>
      <p:bgPr>
        <a:solidFill>
          <a:srgbClr val="041A3D"/>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noAutofit/>
          </a:bodyPr>
          <a:lstStyle>
            <a:lvl1pPr>
              <a:defRPr sz="6000">
                <a:solidFill>
                  <a:schemeClr val="bg1"/>
                </a:solidFill>
              </a:defRPr>
            </a:lvl1pPr>
          </a:lstStyle>
          <a:p>
            <a:r>
              <a:rPr lang="da-DK"/>
              <a:t>Klik for at tilføje afsnitsoverskrift</a:t>
            </a:r>
          </a:p>
        </p:txBody>
      </p:sp>
      <p:sp>
        <p:nvSpPr>
          <p:cNvPr id="8" name="Pladsholder til dato 1"/>
          <p:cNvSpPr>
            <a:spLocks noGrp="1"/>
          </p:cNvSpPr>
          <p:nvPr>
            <p:ph type="dt" sz="half" idx="10"/>
          </p:nvPr>
        </p:nvSpPr>
        <p:spPr>
          <a:xfrm>
            <a:off x="838200" y="6356350"/>
            <a:ext cx="2743200" cy="365125"/>
          </a:xfrm>
        </p:spPr>
        <p:txBody>
          <a:bodyPr/>
          <a:lstStyle>
            <a:lvl1pPr>
              <a:defRPr>
                <a:solidFill>
                  <a:schemeClr val="bg1"/>
                </a:solidFill>
              </a:defRPr>
            </a:lvl1pPr>
          </a:lstStyle>
          <a:p>
            <a:fld id="{9C79B986-7CD9-431D-B2F3-AE2568CA2647}" type="datetime1">
              <a:rPr lang="da-DK" smtClean="0"/>
              <a:t>19-11-2025</a:t>
            </a:fld>
            <a:endParaRPr lang="da-DK"/>
          </a:p>
        </p:txBody>
      </p:sp>
      <p:sp>
        <p:nvSpPr>
          <p:cNvPr id="9" name="Pladsholder til slidenummer 3"/>
          <p:cNvSpPr>
            <a:spLocks noGrp="1"/>
          </p:cNvSpPr>
          <p:nvPr>
            <p:ph type="sldNum" sz="quarter" idx="12"/>
          </p:nvPr>
        </p:nvSpPr>
        <p:spPr>
          <a:xfrm>
            <a:off x="8610600" y="6356350"/>
            <a:ext cx="2743200" cy="365125"/>
          </a:xfrm>
        </p:spPr>
        <p:txBody>
          <a:bodyPr/>
          <a:lstStyle>
            <a:lvl1pPr>
              <a:defRPr>
                <a:solidFill>
                  <a:schemeClr val="bg1"/>
                </a:solidFill>
              </a:defRPr>
            </a:lvl1pPr>
          </a:lstStyle>
          <a:p>
            <a:fld id="{5237226D-C2C2-4646-A0F4-1AFC7FE1B1AE}" type="slidenum">
              <a:rPr lang="da-DK" smtClean="0"/>
              <a:pPr/>
              <a:t>‹nr.›</a:t>
            </a:fld>
            <a:endParaRPr lang="da-DK"/>
          </a:p>
        </p:txBody>
      </p:sp>
      <p:pic>
        <p:nvPicPr>
          <p:cNvPr id="12" name="Picture 11" descr="Logo&#10;&#10;Description automatically generated">
            <a:extLst>
              <a:ext uri="{FF2B5EF4-FFF2-40B4-BE49-F238E27FC236}">
                <a16:creationId xmlns:a16="http://schemas.microsoft.com/office/drawing/2014/main" id="{2F41A969-A135-48B5-9EBF-B22AB603A6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46400" y="5875200"/>
            <a:ext cx="633370" cy="598230"/>
          </a:xfrm>
          <a:prstGeom prst="rect">
            <a:avLst/>
          </a:prstGeom>
        </p:spPr>
      </p:pic>
    </p:spTree>
    <p:extLst>
      <p:ext uri="{BB962C8B-B14F-4D97-AF65-F5344CB8AC3E}">
        <p14:creationId xmlns:p14="http://schemas.microsoft.com/office/powerpoint/2010/main" val="127542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baseline="0"/>
            </a:lvl1pPr>
          </a:lstStyle>
          <a:p>
            <a:r>
              <a:rPr lang="da-DK"/>
              <a:t>Klik for at tilføje overskrift</a:t>
            </a:r>
          </a:p>
        </p:txBody>
      </p:sp>
      <p:sp>
        <p:nvSpPr>
          <p:cNvPr id="3" name="Pladsholder til indhold 2"/>
          <p:cNvSpPr>
            <a:spLocks noGrp="1"/>
          </p:cNvSpPr>
          <p:nvPr>
            <p:ph idx="1" hasCustomPrompt="1"/>
          </p:nvPr>
        </p:nvSpPr>
        <p:spPr/>
        <p:txBody>
          <a:bodyPr>
            <a:noAutofit/>
          </a:bodyPr>
          <a:lstStyle>
            <a:lvl1pPr>
              <a:defRPr baseline="0"/>
            </a:lvl1pPr>
          </a:lstStyle>
          <a:p>
            <a:pPr lvl="0"/>
            <a:r>
              <a:rPr lang="da-DK"/>
              <a:t>Klik på ikon eller skriv tekst </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F3338B2-881B-4BC4-A2CC-FD53A48136F9}" type="datetime1">
              <a:rPr lang="da-DK" smtClean="0"/>
              <a:t>19-11-2025</a:t>
            </a:fld>
            <a:endParaRPr lang="da-DK"/>
          </a:p>
        </p:txBody>
      </p:sp>
      <p:sp>
        <p:nvSpPr>
          <p:cNvPr id="6" name="Pladsholder til slidenummer 5"/>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380716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el med logo">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baseline="0"/>
            </a:lvl1pPr>
          </a:lstStyle>
          <a:p>
            <a:r>
              <a:rPr lang="da-DK"/>
              <a:t>Klik for at tilføje overskrift</a:t>
            </a:r>
          </a:p>
        </p:txBody>
      </p:sp>
      <p:sp>
        <p:nvSpPr>
          <p:cNvPr id="3" name="Pladsholder til dato 2"/>
          <p:cNvSpPr>
            <a:spLocks noGrp="1"/>
          </p:cNvSpPr>
          <p:nvPr>
            <p:ph type="dt" sz="half" idx="10"/>
          </p:nvPr>
        </p:nvSpPr>
        <p:spPr/>
        <p:txBody>
          <a:bodyPr/>
          <a:lstStyle/>
          <a:p>
            <a:fld id="{D8BB0355-C39D-4C82-B7F6-87B7F23671D2}" type="datetime1">
              <a:rPr lang="da-DK" smtClean="0"/>
              <a:t>19-11-2025</a:t>
            </a:fld>
            <a:endParaRPr lang="da-DK"/>
          </a:p>
        </p:txBody>
      </p:sp>
      <p:sp>
        <p:nvSpPr>
          <p:cNvPr id="5" name="Pladsholder til slidenummer 4"/>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11636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el uden logo">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baseline="0"/>
            </a:lvl1pPr>
          </a:lstStyle>
          <a:p>
            <a:r>
              <a:rPr lang="da-DK"/>
              <a:t>Klik for at tilføje overskrift</a:t>
            </a:r>
          </a:p>
        </p:txBody>
      </p:sp>
      <p:sp>
        <p:nvSpPr>
          <p:cNvPr id="3" name="Pladsholder til dato 2"/>
          <p:cNvSpPr>
            <a:spLocks noGrp="1"/>
          </p:cNvSpPr>
          <p:nvPr>
            <p:ph type="dt" sz="half" idx="10"/>
          </p:nvPr>
        </p:nvSpPr>
        <p:spPr/>
        <p:txBody>
          <a:bodyPr/>
          <a:lstStyle/>
          <a:p>
            <a:fld id="{DC409FED-D494-487E-B044-39FC8F688B27}" type="datetime1">
              <a:rPr lang="da-DK" smtClean="0"/>
              <a:t>19-11-2025</a:t>
            </a:fld>
            <a:endParaRPr lang="da-DK"/>
          </a:p>
        </p:txBody>
      </p:sp>
      <p:sp>
        <p:nvSpPr>
          <p:cNvPr id="5" name="Pladsholder til slidenummer 4"/>
          <p:cNvSpPr>
            <a:spLocks noGrp="1"/>
          </p:cNvSpPr>
          <p:nvPr>
            <p:ph type="sldNum" sz="quarter" idx="12"/>
          </p:nvPr>
        </p:nvSpPr>
        <p:spPr/>
        <p:txBody>
          <a:bodyPr/>
          <a:lstStyle/>
          <a:p>
            <a:fld id="{5237226D-C2C2-4646-A0F4-1AFC7FE1B1AE}" type="slidenum">
              <a:rPr lang="da-DK" smtClean="0"/>
              <a:t>‹nr.›</a:t>
            </a:fld>
            <a:endParaRPr lang="da-DK"/>
          </a:p>
        </p:txBody>
      </p:sp>
    </p:spTree>
    <p:extLst>
      <p:ext uri="{BB962C8B-B14F-4D97-AF65-F5344CB8AC3E}">
        <p14:creationId xmlns:p14="http://schemas.microsoft.com/office/powerpoint/2010/main" val="379418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gur fra Exc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baseline="0"/>
            </a:lvl1pPr>
          </a:lstStyle>
          <a:p>
            <a:r>
              <a:rPr lang="da-DK"/>
              <a:t>Klik for at tilføje overskrift på figur</a:t>
            </a:r>
          </a:p>
        </p:txBody>
      </p:sp>
      <p:sp>
        <p:nvSpPr>
          <p:cNvPr id="3" name="Pladsholder til dato 2"/>
          <p:cNvSpPr>
            <a:spLocks noGrp="1"/>
          </p:cNvSpPr>
          <p:nvPr>
            <p:ph type="dt" sz="half" idx="10"/>
          </p:nvPr>
        </p:nvSpPr>
        <p:spPr/>
        <p:txBody>
          <a:bodyPr/>
          <a:lstStyle/>
          <a:p>
            <a:fld id="{80EBF1C1-3741-460B-8DC0-A6F076398F07}" type="datetime1">
              <a:rPr lang="da-DK" smtClean="0"/>
              <a:t>19-11-2025</a:t>
            </a:fld>
            <a:endParaRPr lang="da-DK"/>
          </a:p>
        </p:txBody>
      </p:sp>
      <p:sp>
        <p:nvSpPr>
          <p:cNvPr id="5" name="Pladsholder til slidenummer 4"/>
          <p:cNvSpPr>
            <a:spLocks noGrp="1"/>
          </p:cNvSpPr>
          <p:nvPr>
            <p:ph type="sldNum" sz="quarter" idx="12"/>
          </p:nvPr>
        </p:nvSpPr>
        <p:spPr/>
        <p:txBody>
          <a:bodyPr/>
          <a:lstStyle/>
          <a:p>
            <a:fld id="{5237226D-C2C2-4646-A0F4-1AFC7FE1B1AE}" type="slidenum">
              <a:rPr lang="da-DK" smtClean="0"/>
              <a:t>‹nr.›</a:t>
            </a:fld>
            <a:endParaRPr lang="da-DK"/>
          </a:p>
        </p:txBody>
      </p:sp>
      <p:sp>
        <p:nvSpPr>
          <p:cNvPr id="10" name="Pladsholder til billede 7"/>
          <p:cNvSpPr>
            <a:spLocks noGrp="1"/>
          </p:cNvSpPr>
          <p:nvPr>
            <p:ph type="pic" sz="quarter" idx="15"/>
          </p:nvPr>
        </p:nvSpPr>
        <p:spPr>
          <a:xfrm>
            <a:off x="1151400" y="1712802"/>
            <a:ext cx="9889200" cy="3960000"/>
          </a:xfrm>
        </p:spPr>
        <p:txBody>
          <a:bodyPr>
            <a:normAutofit/>
          </a:bodyPr>
          <a:lstStyle>
            <a:lvl1pPr marL="0" indent="0">
              <a:buNone/>
              <a:defRPr/>
            </a:lvl1pPr>
          </a:lstStyle>
          <a:p>
            <a:r>
              <a:rPr lang="en-US"/>
              <a:t>Click icon to add picture</a:t>
            </a:r>
            <a:endParaRPr lang="da-DK"/>
          </a:p>
        </p:txBody>
      </p:sp>
      <p:sp>
        <p:nvSpPr>
          <p:cNvPr id="12" name="Pladsholder til tekst 5">
            <a:extLst>
              <a:ext uri="{FF2B5EF4-FFF2-40B4-BE49-F238E27FC236}">
                <a16:creationId xmlns:a16="http://schemas.microsoft.com/office/drawing/2014/main" id="{8E0A1F50-D558-4B8A-B9FE-33D9EF3294BF}"/>
              </a:ext>
            </a:extLst>
          </p:cNvPr>
          <p:cNvSpPr>
            <a:spLocks noGrp="1" noChangeAspect="1"/>
          </p:cNvSpPr>
          <p:nvPr>
            <p:ph type="body" sz="quarter" idx="14" hasCustomPrompt="1"/>
          </p:nvPr>
        </p:nvSpPr>
        <p:spPr>
          <a:xfrm>
            <a:off x="1151455" y="5694915"/>
            <a:ext cx="9889091" cy="902665"/>
          </a:xfrm>
          <a:noFill/>
        </p:spPr>
        <p:txBody>
          <a:bodyPr lIns="72000" tIns="72000" rIns="72000" bIns="72000" anchor="ctr">
            <a:normAutofit/>
          </a:bodyPr>
          <a:lstStyle>
            <a:lvl1pPr marL="0" indent="0" algn="just">
              <a:lnSpc>
                <a:spcPct val="100000"/>
              </a:lnSpc>
              <a:spcBef>
                <a:spcPts val="0"/>
              </a:spcBef>
              <a:spcAft>
                <a:spcPts val="800"/>
              </a:spcAft>
              <a:buNone/>
              <a:defRPr sz="1000"/>
            </a:lvl1pPr>
          </a:lstStyle>
          <a:p>
            <a:pPr lvl="0"/>
            <a:r>
              <a:rPr lang="da-DK" err="1"/>
              <a:t>Anm</a:t>
            </a:r>
            <a:r>
              <a:rPr lang="da-DK"/>
              <a:t>.:/Kilde:</a:t>
            </a:r>
          </a:p>
        </p:txBody>
      </p:sp>
    </p:spTree>
    <p:extLst>
      <p:ext uri="{BB962C8B-B14F-4D97-AF65-F5344CB8AC3E}">
        <p14:creationId xmlns:p14="http://schemas.microsoft.com/office/powerpoint/2010/main" val="179361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med kilde, mørkeblå">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05754B8-BD7A-466C-9CEE-79B12A0C5101}" type="datetime1">
              <a:rPr lang="da-DK" smtClean="0"/>
              <a:t>19-11-2025</a:t>
            </a:fld>
            <a:endParaRPr lang="da-DK"/>
          </a:p>
        </p:txBody>
      </p:sp>
      <p:sp>
        <p:nvSpPr>
          <p:cNvPr id="5" name="Baggrund">
            <a:extLst>
              <a:ext uri="{FF2B5EF4-FFF2-40B4-BE49-F238E27FC236}">
                <a16:creationId xmlns:a16="http://schemas.microsoft.com/office/drawing/2014/main" id="{3B8486FE-9AB8-4924-BA8D-94CA5169BED2}"/>
              </a:ext>
            </a:extLst>
          </p:cNvPr>
          <p:cNvSpPr/>
          <p:nvPr userDrawn="1"/>
        </p:nvSpPr>
        <p:spPr>
          <a:xfrm>
            <a:off x="6031148" y="0"/>
            <a:ext cx="6160852" cy="6861600"/>
          </a:xfrm>
          <a:prstGeom prst="rect">
            <a:avLst/>
          </a:prstGeom>
          <a:solidFill>
            <a:srgbClr val="04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latin typeface="Arial" panose="020B0604020202020204" pitchFamily="34" charset="0"/>
              <a:cs typeface="Arial" panose="020B0604020202020204" pitchFamily="34" charset="0"/>
            </a:endParaRPr>
          </a:p>
        </p:txBody>
      </p:sp>
      <p:sp>
        <p:nvSpPr>
          <p:cNvPr id="4" name="Pladsholder til slidenummer 3"/>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237226D-C2C2-4646-A0F4-1AFC7FE1B1AE}" type="slidenum">
              <a:rPr lang="da-DK" smtClean="0"/>
              <a:pPr/>
              <a:t>‹nr.›</a:t>
            </a:fld>
            <a:endParaRPr lang="da-DK"/>
          </a:p>
        </p:txBody>
      </p:sp>
      <p:sp>
        <p:nvSpPr>
          <p:cNvPr id="6" name="Title 1"/>
          <p:cNvSpPr>
            <a:spLocks noGrp="1"/>
          </p:cNvSpPr>
          <p:nvPr>
            <p:ph type="title" hasCustomPrompt="1"/>
          </p:nvPr>
        </p:nvSpPr>
        <p:spPr>
          <a:xfrm>
            <a:off x="539749" y="878538"/>
            <a:ext cx="4600575" cy="928037"/>
          </a:xfrm>
        </p:spPr>
        <p:txBody>
          <a:bodyPr>
            <a:noAutofit/>
          </a:bodyPr>
          <a:lstStyle>
            <a:lvl1pPr>
              <a:defRPr sz="2800">
                <a:latin typeface="Arial" panose="020B0604020202020204" pitchFamily="34" charset="0"/>
                <a:cs typeface="Arial" panose="020B0604020202020204" pitchFamily="34" charset="0"/>
              </a:defRPr>
            </a:lvl1pPr>
          </a:lstStyle>
          <a:p>
            <a:r>
              <a:rPr lang="da-DK"/>
              <a:t>Klik for at tilføje overskrift på maks. 2 linjer</a:t>
            </a:r>
          </a:p>
        </p:txBody>
      </p:sp>
      <p:sp>
        <p:nvSpPr>
          <p:cNvPr id="7" name="Content Placeholder 2">
            <a:extLst>
              <a:ext uri="{FF2B5EF4-FFF2-40B4-BE49-F238E27FC236}">
                <a16:creationId xmlns:a16="http://schemas.microsoft.com/office/drawing/2014/main" id="{802EAADA-4DCA-4F1A-85EF-D2AB2EC083CC}"/>
              </a:ext>
            </a:extLst>
          </p:cNvPr>
          <p:cNvSpPr>
            <a:spLocks noGrp="1"/>
          </p:cNvSpPr>
          <p:nvPr>
            <p:ph sz="quarter" idx="14" hasCustomPrompt="1"/>
          </p:nvPr>
        </p:nvSpPr>
        <p:spPr>
          <a:xfrm>
            <a:off x="539749" y="2008189"/>
            <a:ext cx="4600576" cy="3589306"/>
          </a:xfrm>
        </p:spPr>
        <p:txBody>
          <a:bodyPr>
            <a:no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a-DK" noProof="0"/>
              <a:t>Klik for at tilføje tekst eller indsæt tabel, diagram eller </a:t>
            </a:r>
            <a:r>
              <a:rPr lang="da-DK" noProof="0" err="1"/>
              <a:t>SmartArt</a:t>
            </a:r>
            <a:r>
              <a:rPr lang="da-DK" noProof="0"/>
              <a:t> via ikonerne</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Text Placeholder 7">
            <a:extLst>
              <a:ext uri="{FF2B5EF4-FFF2-40B4-BE49-F238E27FC236}">
                <a16:creationId xmlns:a16="http://schemas.microsoft.com/office/drawing/2014/main" id="{72068CD1-B926-4A17-95CA-20963BC84833}"/>
              </a:ext>
            </a:extLst>
          </p:cNvPr>
          <p:cNvSpPr>
            <a:spLocks noGrp="1"/>
          </p:cNvSpPr>
          <p:nvPr>
            <p:ph type="body" sz="quarter" idx="13" hasCustomPrompt="1"/>
          </p:nvPr>
        </p:nvSpPr>
        <p:spPr>
          <a:xfrm>
            <a:off x="7037401" y="5421719"/>
            <a:ext cx="4067999" cy="690158"/>
          </a:xfrm>
        </p:spPr>
        <p:txBody>
          <a:bodyPr>
            <a:noAutofit/>
          </a:bodyPr>
          <a:lstStyle>
            <a:lvl1pPr marL="72000" indent="-72000">
              <a:buFont typeface="Corbel" panose="020B0503020204020204" pitchFamily="34" charset="0"/>
              <a:buChar char="-"/>
              <a:defRPr sz="1100" i="1" baseline="0">
                <a:solidFill>
                  <a:schemeClr val="bg1"/>
                </a:solidFill>
                <a:latin typeface="Arial" panose="020B0604020202020204" pitchFamily="34" charset="0"/>
                <a:cs typeface="Arial" panose="020B0604020202020204" pitchFamily="34" charset="0"/>
              </a:defRPr>
            </a:lvl1pPr>
            <a:lvl2pPr>
              <a:defRPr sz="100"/>
            </a:lvl2pPr>
          </a:lstStyle>
          <a:p>
            <a:pPr lvl="0"/>
            <a:r>
              <a:rPr lang="da-DK"/>
              <a:t>Klik for at tilføje tekst</a:t>
            </a:r>
          </a:p>
        </p:txBody>
      </p:sp>
      <p:sp>
        <p:nvSpPr>
          <p:cNvPr id="9" name="Picture Placeholder 8">
            <a:extLst>
              <a:ext uri="{FF2B5EF4-FFF2-40B4-BE49-F238E27FC236}">
                <a16:creationId xmlns:a16="http://schemas.microsoft.com/office/drawing/2014/main" id="{4835375F-9269-40DB-9AFD-E7384221993F}"/>
              </a:ext>
            </a:extLst>
          </p:cNvPr>
          <p:cNvSpPr>
            <a:spLocks noGrp="1"/>
          </p:cNvSpPr>
          <p:nvPr>
            <p:ph type="pic" sz="quarter" idx="15" hasCustomPrompt="1"/>
          </p:nvPr>
        </p:nvSpPr>
        <p:spPr>
          <a:xfrm>
            <a:off x="7037400" y="1255362"/>
            <a:ext cx="4068000" cy="4068000"/>
          </a:xfrm>
        </p:spPr>
        <p:txBody>
          <a:bodyPr tIns="720000" anchor="ctr" anchorCtr="0">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r>
              <a:rPr lang="da-DK" noProof="0"/>
              <a:t>Klik på ikonet for at tilføje billede</a:t>
            </a:r>
          </a:p>
        </p:txBody>
      </p:sp>
    </p:spTree>
    <p:extLst>
      <p:ext uri="{BB962C8B-B14F-4D97-AF65-F5344CB8AC3E}">
        <p14:creationId xmlns:p14="http://schemas.microsoft.com/office/powerpoint/2010/main" val="336563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EA0F29E-A5F8-4E54-97B5-DA698C29C914}" type="datetime1">
              <a:rPr lang="da-DK" smtClean="0"/>
              <a:t>19-11-2025</a:t>
            </a:fld>
            <a:endParaRPr lang="da-DK"/>
          </a:p>
        </p:txBody>
      </p:sp>
      <p:sp>
        <p:nvSpPr>
          <p:cNvPr id="4" name="Pladsholder til slidenummer 3"/>
          <p:cNvSpPr>
            <a:spLocks noGrp="1"/>
          </p:cNvSpPr>
          <p:nvPr>
            <p:ph type="sldNum" sz="quarter" idx="12"/>
          </p:nvPr>
        </p:nvSpPr>
        <p:spPr/>
        <p:txBody>
          <a:bodyPr/>
          <a:lstStyle/>
          <a:p>
            <a:fld id="{5237226D-C2C2-4646-A0F4-1AFC7FE1B1AE}" type="slidenum">
              <a:rPr lang="da-DK" smtClean="0"/>
              <a:t>‹nr.›</a:t>
            </a:fld>
            <a:endParaRPr lang="da-DK"/>
          </a:p>
        </p:txBody>
      </p:sp>
      <p:sp>
        <p:nvSpPr>
          <p:cNvPr id="5" name="Title 1"/>
          <p:cNvSpPr>
            <a:spLocks noGrp="1"/>
          </p:cNvSpPr>
          <p:nvPr>
            <p:ph type="title" hasCustomPrompt="1"/>
          </p:nvPr>
        </p:nvSpPr>
        <p:spPr>
          <a:xfrm>
            <a:off x="539749" y="878538"/>
            <a:ext cx="4600575" cy="928037"/>
          </a:xfrm>
        </p:spPr>
        <p:txBody>
          <a:bodyPr>
            <a:noAutofit/>
          </a:bodyPr>
          <a:lstStyle>
            <a:lvl1pPr>
              <a:defRPr sz="2800"/>
            </a:lvl1pPr>
          </a:lstStyle>
          <a:p>
            <a:r>
              <a:rPr lang="da-DK"/>
              <a:t>Klik for at tilføje overskrift på maks. 2 linjer</a:t>
            </a:r>
          </a:p>
        </p:txBody>
      </p:sp>
      <p:sp>
        <p:nvSpPr>
          <p:cNvPr id="7" name="Picture Placeholder 3"/>
          <p:cNvSpPr>
            <a:spLocks noGrp="1"/>
          </p:cNvSpPr>
          <p:nvPr>
            <p:ph type="pic" sz="quarter" idx="14" hasCustomPrompt="1"/>
          </p:nvPr>
        </p:nvSpPr>
        <p:spPr>
          <a:xfrm>
            <a:off x="5950634" y="-1"/>
            <a:ext cx="6241366" cy="6858000"/>
          </a:xfrm>
        </p:spPr>
        <p:txBody>
          <a:bodyPr tIns="720000" anchor="ctr" anchorCtr="0"/>
          <a:lstStyle>
            <a:lvl1pPr marL="0" indent="0" algn="ctr">
              <a:buNone/>
              <a:defRPr sz="1600"/>
            </a:lvl1pPr>
          </a:lstStyle>
          <a:p>
            <a:r>
              <a:rPr lang="da-DK" noProof="0"/>
              <a:t>Klik på ikonet for at tilføje billede</a:t>
            </a:r>
          </a:p>
        </p:txBody>
      </p:sp>
      <p:sp>
        <p:nvSpPr>
          <p:cNvPr id="8" name="Content Placeholder 2">
            <a:extLst>
              <a:ext uri="{FF2B5EF4-FFF2-40B4-BE49-F238E27FC236}">
                <a16:creationId xmlns:a16="http://schemas.microsoft.com/office/drawing/2014/main" id="{802EAADA-4DCA-4F1A-85EF-D2AB2EC083CC}"/>
              </a:ext>
            </a:extLst>
          </p:cNvPr>
          <p:cNvSpPr>
            <a:spLocks noGrp="1"/>
          </p:cNvSpPr>
          <p:nvPr>
            <p:ph sz="quarter" idx="15" hasCustomPrompt="1"/>
          </p:nvPr>
        </p:nvSpPr>
        <p:spPr>
          <a:xfrm>
            <a:off x="539749" y="2008189"/>
            <a:ext cx="4600576" cy="3589306"/>
          </a:xfrm>
        </p:spPr>
        <p:txBody>
          <a:bodyPr>
            <a:no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a-DK" noProof="0"/>
              <a:t>Klik for at tilføje tekst eller indsæt tabel, diagram eller </a:t>
            </a:r>
            <a:r>
              <a:rPr lang="da-DK" noProof="0" err="1"/>
              <a:t>SmartArt</a:t>
            </a:r>
            <a:r>
              <a:rPr lang="da-DK" noProof="0"/>
              <a:t> via ikonerne</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Tree>
    <p:extLst>
      <p:ext uri="{BB962C8B-B14F-4D97-AF65-F5344CB8AC3E}">
        <p14:creationId xmlns:p14="http://schemas.microsoft.com/office/powerpoint/2010/main" val="235152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3754375"/>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DE6009ED-F118-44A6-856E-415B1DBF7798}" type="datetime1">
              <a:rPr lang="da-DK" smtClean="0"/>
              <a:t>19-11-2025</a:t>
            </a:fld>
            <a:endParaRPr lang="da-DK"/>
          </a:p>
        </p:txBody>
      </p:sp>
      <p:sp>
        <p:nvSpPr>
          <p:cNvPr id="6" name="Pladsholder til slidenummer 5"/>
          <p:cNvSpPr>
            <a:spLocks noGrp="1"/>
          </p:cNvSpPr>
          <p:nvPr>
            <p:ph type="sldNum" sz="quarter" idx="4"/>
          </p:nvPr>
        </p:nvSpPr>
        <p:spPr>
          <a:xfrm>
            <a:off x="9106257"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237226D-C2C2-4646-A0F4-1AFC7FE1B1AE}" type="slidenum">
              <a:rPr lang="da-DK" smtClean="0"/>
              <a:pPr/>
              <a:t>‹nr.›</a:t>
            </a:fld>
            <a:endParaRPr lang="da-DK"/>
          </a:p>
        </p:txBody>
      </p:sp>
      <p:pic>
        <p:nvPicPr>
          <p:cNvPr id="9" name="Picture 8" descr="Shape&#10;&#10;Description automatically generated with low confidence">
            <a:extLst>
              <a:ext uri="{FF2B5EF4-FFF2-40B4-BE49-F238E27FC236}">
                <a16:creationId xmlns:a16="http://schemas.microsoft.com/office/drawing/2014/main" id="{4493FCAC-8676-4D2C-AD86-EC3AB8E8A0E7}"/>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a:stretch/>
        </p:blipFill>
        <p:spPr>
          <a:xfrm>
            <a:off x="447663" y="5876024"/>
            <a:ext cx="609612" cy="598230"/>
          </a:xfrm>
          <a:prstGeom prst="rect">
            <a:avLst/>
          </a:prstGeom>
        </p:spPr>
      </p:pic>
    </p:spTree>
    <p:extLst>
      <p:ext uri="{BB962C8B-B14F-4D97-AF65-F5344CB8AC3E}">
        <p14:creationId xmlns:p14="http://schemas.microsoft.com/office/powerpoint/2010/main" val="356004056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3" r:id="rId3"/>
    <p:sldLayoutId id="2147483650" r:id="rId4"/>
    <p:sldLayoutId id="2147483654" r:id="rId5"/>
    <p:sldLayoutId id="2147483683" r:id="rId6"/>
    <p:sldLayoutId id="2147483678" r:id="rId7"/>
    <p:sldLayoutId id="2147483664" r:id="rId8"/>
    <p:sldLayoutId id="2147483666" r:id="rId9"/>
    <p:sldLayoutId id="2147483656" r:id="rId10"/>
    <p:sldLayoutId id="2147483682" r:id="rId11"/>
    <p:sldLayoutId id="2147483665" r:id="rId12"/>
    <p:sldLayoutId id="2147483668" r:id="rId13"/>
    <p:sldLayoutId id="2147483669" r:id="rId14"/>
    <p:sldLayoutId id="2147483671" r:id="rId15"/>
    <p:sldLayoutId id="2147483672" r:id="rId16"/>
    <p:sldLayoutId id="2147483675" r:id="rId17"/>
    <p:sldLayoutId id="2147483685" r:id="rId18"/>
    <p:sldLayoutId id="2147483684" r:id="rId19"/>
    <p:sldLayoutId id="2147483658" r:id="rId20"/>
    <p:sldLayoutId id="2147483659" r:id="rId21"/>
  </p:sldLayoutIdLst>
  <p:hf sldNum="0" hdr="0" dt="0"/>
  <p:txStyles>
    <p:titleStyle>
      <a:lvl1pPr algn="l" defTabSz="914400" rtl="0" eaLnBrk="1" latinLnBrk="0" hangingPunct="1">
        <a:lnSpc>
          <a:spcPct val="90000"/>
        </a:lnSpc>
        <a:spcBef>
          <a:spcPct val="0"/>
        </a:spcBef>
        <a:buNone/>
        <a:defRPr sz="3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png"/><Relationship Id="rId18" Type="http://schemas.openxmlformats.org/officeDocument/2006/relationships/customXml" Target="../ink/ink8.xml"/><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customXml" Target="../ink/ink5.xml"/><Relationship Id="rId17" Type="http://schemas.openxmlformats.org/officeDocument/2006/relationships/image" Target="../media/image24.png"/><Relationship Id="rId2" Type="http://schemas.openxmlformats.org/officeDocument/2006/relationships/image" Target="../media/image16.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21.png"/><Relationship Id="rId24" Type="http://schemas.openxmlformats.org/officeDocument/2006/relationships/image" Target="../media/image13.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customXml" Target="../ink/ink4.xml"/><Relationship Id="rId19" Type="http://schemas.openxmlformats.org/officeDocument/2006/relationships/image" Target="../media/image25.png"/><Relationship Id="rId4" Type="http://schemas.openxmlformats.org/officeDocument/2006/relationships/customXml" Target="../ink/ink1.xml"/><Relationship Id="rId9" Type="http://schemas.openxmlformats.org/officeDocument/2006/relationships/image" Target="../media/image20.png"/><Relationship Id="rId14" Type="http://schemas.openxmlformats.org/officeDocument/2006/relationships/customXml" Target="../ink/ink6.xml"/><Relationship Id="rId22" Type="http://schemas.openxmlformats.org/officeDocument/2006/relationships/customXml" Target="../ink/ink10.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13.png"/><Relationship Id="rId5" Type="http://schemas.openxmlformats.org/officeDocument/2006/relationships/customXml" Target="../ink/ink12.xm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br>
              <a:rPr lang="da-DK" dirty="0"/>
            </a:br>
            <a:r>
              <a:rPr lang="da-DK" sz="2800" dirty="0"/>
              <a:t>Vikarer – seneste praksis fra Arbejdsretten </a:t>
            </a:r>
            <a:br>
              <a:rPr lang="da-DK" dirty="0"/>
            </a:br>
            <a:r>
              <a:rPr lang="da-DK" dirty="0"/>
              <a:t> </a:t>
            </a:r>
          </a:p>
        </p:txBody>
      </p:sp>
      <p:sp>
        <p:nvSpPr>
          <p:cNvPr id="3" name="Undertitel 2"/>
          <p:cNvSpPr>
            <a:spLocks noGrp="1"/>
          </p:cNvSpPr>
          <p:nvPr>
            <p:ph type="subTitle" idx="1"/>
          </p:nvPr>
        </p:nvSpPr>
        <p:spPr/>
        <p:txBody>
          <a:bodyPr vert="horz" lIns="91440" tIns="45720" rIns="91440" bIns="45720" rtlCol="0" anchor="t">
            <a:noAutofit/>
          </a:bodyPr>
          <a:lstStyle/>
          <a:p>
            <a:r>
              <a:rPr lang="da-DK" dirty="0"/>
              <a:t>Jeppe Wahl-Brink, FH, advokat (H)</a:t>
            </a:r>
          </a:p>
          <a:p>
            <a:r>
              <a:rPr lang="da-DK" dirty="0">
                <a:latin typeface="Arial"/>
                <a:cs typeface="Arial"/>
              </a:rPr>
              <a:t>Thomas Nielsen, DA, advokat (H)</a:t>
            </a:r>
          </a:p>
        </p:txBody>
      </p:sp>
      <p:sp>
        <p:nvSpPr>
          <p:cNvPr id="4" name="Pladsholder til tekst 3"/>
          <p:cNvSpPr>
            <a:spLocks noGrp="1"/>
          </p:cNvSpPr>
          <p:nvPr>
            <p:ph type="body" sz="quarter" idx="15"/>
          </p:nvPr>
        </p:nvSpPr>
        <p:spPr/>
        <p:txBody>
          <a:bodyPr/>
          <a:lstStyle/>
          <a:p>
            <a:r>
              <a:rPr lang="da-DK" dirty="0"/>
              <a:t>Arbejdsretsforeningen</a:t>
            </a:r>
          </a:p>
        </p:txBody>
      </p:sp>
      <p:sp>
        <p:nvSpPr>
          <p:cNvPr id="5" name="Pladsholder til tekst 4"/>
          <p:cNvSpPr>
            <a:spLocks noGrp="1"/>
          </p:cNvSpPr>
          <p:nvPr>
            <p:ph type="body" sz="quarter" idx="16"/>
          </p:nvPr>
        </p:nvSpPr>
        <p:spPr/>
        <p:txBody>
          <a:bodyPr/>
          <a:lstStyle/>
          <a:p>
            <a:r>
              <a:rPr lang="da-DK" dirty="0"/>
              <a:t>19. november 2025</a:t>
            </a:r>
          </a:p>
        </p:txBody>
      </p:sp>
      <p:pic>
        <p:nvPicPr>
          <p:cNvPr id="6" name="Billede 5">
            <a:extLst>
              <a:ext uri="{FF2B5EF4-FFF2-40B4-BE49-F238E27FC236}">
                <a16:creationId xmlns:a16="http://schemas.microsoft.com/office/drawing/2014/main" id="{A820C5DD-F0A2-15C9-83FA-FD983186271A}"/>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09415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ED2B5-79F1-15AE-181B-93AF9AF83BC3}"/>
              </a:ext>
            </a:extLst>
          </p:cNvPr>
          <p:cNvSpPr>
            <a:spLocks noGrp="1"/>
          </p:cNvSpPr>
          <p:nvPr>
            <p:ph type="title"/>
          </p:nvPr>
        </p:nvSpPr>
        <p:spPr/>
        <p:txBody>
          <a:bodyPr/>
          <a:lstStyle/>
          <a:p>
            <a:r>
              <a:rPr lang="da-DK" sz="2800" dirty="0">
                <a:latin typeface="Arial"/>
                <a:cs typeface="Arial"/>
              </a:rPr>
              <a:t>SGL-sagen – FH rejste krav om </a:t>
            </a:r>
            <a:r>
              <a:rPr lang="da-DK" sz="2800" dirty="0" err="1">
                <a:latin typeface="Arial"/>
                <a:cs typeface="Arial"/>
              </a:rPr>
              <a:t>SGL´s</a:t>
            </a:r>
            <a:r>
              <a:rPr lang="da-DK" sz="2800" dirty="0">
                <a:latin typeface="Arial"/>
                <a:cs typeface="Arial"/>
              </a:rPr>
              <a:t> overenskomstvilkår</a:t>
            </a:r>
          </a:p>
        </p:txBody>
      </p:sp>
      <p:sp>
        <p:nvSpPr>
          <p:cNvPr id="3" name="Pladsholder til indhold 2">
            <a:extLst>
              <a:ext uri="{FF2B5EF4-FFF2-40B4-BE49-F238E27FC236}">
                <a16:creationId xmlns:a16="http://schemas.microsoft.com/office/drawing/2014/main" id="{623C9BB5-9040-147E-7650-4D712B89A881}"/>
              </a:ext>
            </a:extLst>
          </p:cNvPr>
          <p:cNvSpPr>
            <a:spLocks noGrp="1"/>
          </p:cNvSpPr>
          <p:nvPr>
            <p:ph idx="1"/>
          </p:nvPr>
        </p:nvSpPr>
        <p:spPr/>
        <p:txBody>
          <a:bodyPr vert="horz" lIns="91440" tIns="45720" rIns="91440" bIns="45720" rtlCol="0" anchor="t">
            <a:noAutofit/>
          </a:bodyPr>
          <a:lstStyle/>
          <a:p>
            <a:pPr marL="0" indent="0">
              <a:buNone/>
            </a:pPr>
            <a:r>
              <a:rPr lang="da-DK" sz="2000" dirty="0"/>
              <a:t>Fagbevægelsens Hovedorganisations oprindelige synspunkt: Direkte skifte af arbejdsgiver fra vikarbureau til brugervirksomhed (SGL) </a:t>
            </a:r>
          </a:p>
          <a:p>
            <a:pPr marL="0" indent="0">
              <a:buNone/>
            </a:pPr>
            <a:r>
              <a:rPr lang="da-DK" sz="2000" dirty="0">
                <a:latin typeface="Arial"/>
                <a:cs typeface="Arial"/>
              </a:rPr>
              <a:t>– udfordret af Daimler, præmis 100 + af DK-ret: Debitorskifte kræver kreditorsamtykke</a:t>
            </a:r>
          </a:p>
          <a:p>
            <a:pPr marL="0" indent="0">
              <a:buNone/>
            </a:pPr>
            <a:endParaRPr lang="da-DK" sz="2000" dirty="0"/>
          </a:p>
          <a:p>
            <a:pPr marL="0" indent="0">
              <a:buNone/>
            </a:pPr>
            <a:r>
              <a:rPr lang="da-DK" sz="2000" dirty="0"/>
              <a:t>Senere indtog FH et mere modereret synspunkt: Vikaren udsendelse var ikke midlertidig, og vikaren var </a:t>
            </a:r>
            <a:r>
              <a:rPr lang="da-DK" sz="2000" b="1" dirty="0"/>
              <a:t>derfor ikke omfattet af vikarloven</a:t>
            </a:r>
            <a:r>
              <a:rPr lang="da-DK" sz="2000" dirty="0"/>
              <a:t>, men skulle </a:t>
            </a:r>
            <a:r>
              <a:rPr lang="da-DK" sz="2000" b="1" dirty="0"/>
              <a:t>stilles ”som hvis hun var fastansat direkte af brugervirksomheden” </a:t>
            </a:r>
            <a:r>
              <a:rPr lang="da-DK" sz="2000" dirty="0"/>
              <a:t>(altså mere en </a:t>
            </a:r>
            <a:r>
              <a:rPr lang="da-DK" sz="2000" i="1" dirty="0"/>
              <a:t>omgåelsestankegang</a:t>
            </a:r>
            <a:r>
              <a:rPr lang="da-DK" sz="2000" dirty="0"/>
              <a:t> i forhold til </a:t>
            </a:r>
            <a:r>
              <a:rPr lang="da-DK" sz="2000" dirty="0" err="1"/>
              <a:t>SGL´s</a:t>
            </a:r>
            <a:r>
              <a:rPr lang="da-DK" sz="2000" dirty="0"/>
              <a:t> overenskomst).</a:t>
            </a:r>
          </a:p>
          <a:p>
            <a:pPr marL="0" indent="0">
              <a:buNone/>
            </a:pPr>
            <a:endParaRPr lang="da-DK" sz="2000" dirty="0"/>
          </a:p>
          <a:p>
            <a:pPr marL="0" indent="0">
              <a:buNone/>
            </a:pPr>
            <a:r>
              <a:rPr lang="da-DK" sz="2000" dirty="0"/>
              <a:t>DA mente, at vikariatet var midlertidigt og begrundet i brugervirksomhedens driftsmæssige behov, og at vikaren derfor var omfattet af vikarloven.</a:t>
            </a:r>
            <a:endParaRPr lang="da-DK" sz="2000" b="1" dirty="0"/>
          </a:p>
        </p:txBody>
      </p:sp>
      <p:sp>
        <p:nvSpPr>
          <p:cNvPr id="4" name="Pladsholder til slidenummer 3">
            <a:extLst>
              <a:ext uri="{FF2B5EF4-FFF2-40B4-BE49-F238E27FC236}">
                <a16:creationId xmlns:a16="http://schemas.microsoft.com/office/drawing/2014/main" id="{03EE46D9-2032-7C54-CE3B-7727D81C66A1}"/>
              </a:ext>
            </a:extLst>
          </p:cNvPr>
          <p:cNvSpPr>
            <a:spLocks noGrp="1"/>
          </p:cNvSpPr>
          <p:nvPr>
            <p:ph type="sldNum" sz="quarter" idx="12"/>
          </p:nvPr>
        </p:nvSpPr>
        <p:spPr/>
        <p:txBody>
          <a:bodyPr/>
          <a:lstStyle/>
          <a:p>
            <a:fld id="{5237226D-C2C2-4646-A0F4-1AFC7FE1B1AE}" type="slidenum">
              <a:rPr lang="da-DK" smtClean="0"/>
              <a:t>10</a:t>
            </a:fld>
            <a:endParaRPr lang="da-DK"/>
          </a:p>
        </p:txBody>
      </p:sp>
      <p:pic>
        <p:nvPicPr>
          <p:cNvPr id="5" name="Billede 4">
            <a:extLst>
              <a:ext uri="{FF2B5EF4-FFF2-40B4-BE49-F238E27FC236}">
                <a16:creationId xmlns:a16="http://schemas.microsoft.com/office/drawing/2014/main" id="{70496A78-24A1-8099-99FA-6076995BFCD7}"/>
              </a:ext>
            </a:extLst>
          </p:cNvPr>
          <p:cNvPicPr>
            <a:picLocks noChangeAspect="1"/>
          </p:cNvPicPr>
          <p:nvPr/>
        </p:nvPicPr>
        <p:blipFill rotWithShape="1">
          <a:blip r:embed="rId2"/>
          <a:srcRect t="1" r="64779" b="-13239"/>
          <a:stretch/>
        </p:blipFill>
        <p:spPr>
          <a:xfrm>
            <a:off x="10948694" y="5894193"/>
            <a:ext cx="982218" cy="598682"/>
          </a:xfrm>
          <a:prstGeom prst="rect">
            <a:avLst/>
          </a:prstGeom>
        </p:spPr>
      </p:pic>
    </p:spTree>
    <p:extLst>
      <p:ext uri="{BB962C8B-B14F-4D97-AF65-F5344CB8AC3E}">
        <p14:creationId xmlns:p14="http://schemas.microsoft.com/office/powerpoint/2010/main" val="246884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6B23-94E4-BC21-2077-D24C84F57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9DE036-702B-2D41-D731-25405EF0ED30}"/>
              </a:ext>
            </a:extLst>
          </p:cNvPr>
          <p:cNvSpPr>
            <a:spLocks noGrp="1"/>
          </p:cNvSpPr>
          <p:nvPr>
            <p:ph type="title"/>
          </p:nvPr>
        </p:nvSpPr>
        <p:spPr>
          <a:xfrm>
            <a:off x="838200" y="365125"/>
            <a:ext cx="10515600" cy="1325563"/>
          </a:xfrm>
        </p:spPr>
        <p:txBody>
          <a:bodyPr anchor="ctr">
            <a:normAutofit/>
          </a:bodyPr>
          <a:lstStyle/>
          <a:p>
            <a:r>
              <a:rPr lang="da-DK" dirty="0">
                <a:latin typeface="Arial"/>
                <a:cs typeface="Arial"/>
              </a:rPr>
              <a:t>”Misbrugssynspunktet”</a:t>
            </a:r>
          </a:p>
        </p:txBody>
      </p:sp>
      <p:pic>
        <p:nvPicPr>
          <p:cNvPr id="26" name="Billede 25">
            <a:extLst>
              <a:ext uri="{FF2B5EF4-FFF2-40B4-BE49-F238E27FC236}">
                <a16:creationId xmlns:a16="http://schemas.microsoft.com/office/drawing/2014/main" id="{2A19A387-66D3-266E-3C5D-BB096C1A96A3}"/>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7BFE7A3C-205A-E820-0221-2D732A8532B5}"/>
              </a:ext>
            </a:extLst>
          </p:cNvPr>
          <p:cNvSpPr>
            <a:spLocks noGrp="1"/>
          </p:cNvSpPr>
          <p:nvPr>
            <p:ph idx="1"/>
          </p:nvPr>
        </p:nvSpPr>
        <p:spPr/>
        <p:txBody>
          <a:bodyPr vert="horz" lIns="91440" tIns="45720" rIns="91440" bIns="45720" rtlCol="0" anchor="t">
            <a:noAutofit/>
          </a:bodyPr>
          <a:lstStyle/>
          <a:p>
            <a:r>
              <a:rPr lang="da-DK" sz="2400" b="1" dirty="0">
                <a:solidFill>
                  <a:srgbClr val="2F2F2B"/>
                </a:solidFill>
                <a:latin typeface="+mj-lt"/>
                <a:ea typeface="Roboto"/>
                <a:cs typeface="Roboto"/>
              </a:rPr>
              <a:t>Vikarlovens § 3, stk. 4 - </a:t>
            </a:r>
            <a:r>
              <a:rPr lang="da-DK" sz="2400" b="1" dirty="0">
                <a:latin typeface="Arial"/>
                <a:cs typeface="Arial"/>
              </a:rPr>
              <a:t>om successive udsendelser:</a:t>
            </a:r>
            <a:endParaRPr lang="da-DK" sz="2400" b="1" dirty="0">
              <a:solidFill>
                <a:srgbClr val="2F2F2B"/>
              </a:solidFill>
              <a:latin typeface="+mj-lt"/>
              <a:ea typeface="Roboto"/>
              <a:cs typeface="Roboto"/>
            </a:endParaRPr>
          </a:p>
          <a:p>
            <a:pPr marL="0" indent="0">
              <a:buNone/>
            </a:pPr>
            <a:r>
              <a:rPr lang="da-DK" sz="2400" dirty="0">
                <a:solidFill>
                  <a:srgbClr val="2F2F2B"/>
                </a:solidFill>
                <a:latin typeface="+mj-lt"/>
                <a:ea typeface="Roboto"/>
                <a:cs typeface="Roboto"/>
              </a:rPr>
              <a:t>"Et vikarbureau må ikke anvende successive udsendelser af en vikar uden saglig begrundelse herfor.”</a:t>
            </a:r>
          </a:p>
          <a:p>
            <a:pPr marL="0" indent="0">
              <a:buNone/>
            </a:pPr>
            <a:r>
              <a:rPr lang="da-DK" sz="2400" dirty="0">
                <a:latin typeface="+mj-lt"/>
              </a:rPr>
              <a:t>Sanktion: Bøde og/eller godtgørelse til vikaren, jf. lovens § 8, stk. 2 og 3.</a:t>
            </a:r>
          </a:p>
          <a:p>
            <a:pPr marL="0" indent="0">
              <a:buNone/>
            </a:pPr>
            <a:endParaRPr lang="da-DK" sz="2400" dirty="0">
              <a:latin typeface="+mj-lt"/>
            </a:endParaRPr>
          </a:p>
          <a:p>
            <a:pPr marL="0" indent="0">
              <a:buNone/>
            </a:pPr>
            <a:r>
              <a:rPr lang="da-DK" sz="2400" dirty="0">
                <a:latin typeface="+mj-lt"/>
              </a:rPr>
              <a:t>Arbejdsretten: </a:t>
            </a:r>
          </a:p>
          <a:p>
            <a:pPr marL="0" indent="0">
              <a:buNone/>
            </a:pPr>
            <a:r>
              <a:rPr lang="da-DK" sz="2400" i="1" dirty="0">
                <a:latin typeface="+mj-lt"/>
              </a:rPr>
              <a:t>”Disse bestemmelser forudsætter, at selv usaglige successive udsendelser af en vikar kan være omfattet af loven og altså efter § 1, stk. 1, skal anses for midlertidige.”</a:t>
            </a:r>
          </a:p>
        </p:txBody>
      </p:sp>
    </p:spTree>
    <p:extLst>
      <p:ext uri="{BB962C8B-B14F-4D97-AF65-F5344CB8AC3E}">
        <p14:creationId xmlns:p14="http://schemas.microsoft.com/office/powerpoint/2010/main" val="27325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DFE1-6EAD-7A04-E323-F858265B6D8F}"/>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4C3673D6-6B0E-3AC5-9DD3-2D4077AF03F2}"/>
              </a:ext>
            </a:extLst>
          </p:cNvPr>
          <p:cNvSpPr>
            <a:spLocks noGrp="1"/>
          </p:cNvSpPr>
          <p:nvPr>
            <p:ph type="sldNum" sz="quarter" idx="12"/>
          </p:nvPr>
        </p:nvSpPr>
        <p:spPr>
          <a:xfrm>
            <a:off x="9106257" y="6356350"/>
            <a:ext cx="2743200" cy="365125"/>
          </a:xfrm>
        </p:spPr>
        <p:txBody>
          <a:bodyPr anchor="ctr">
            <a:normAutofit/>
          </a:bodyPr>
          <a:lstStyle/>
          <a:p>
            <a:pPr>
              <a:spcAft>
                <a:spcPts val="600"/>
              </a:spcAft>
            </a:pPr>
            <a:fld id="{5237226D-C2C2-4646-A0F4-1AFC7FE1B1AE}" type="slidenum">
              <a:rPr lang="da-DK" smtClean="0"/>
              <a:pPr>
                <a:spcAft>
                  <a:spcPts val="600"/>
                </a:spcAft>
              </a:pPr>
              <a:t>12</a:t>
            </a:fld>
            <a:endParaRPr lang="da-DK" dirty="0"/>
          </a:p>
        </p:txBody>
      </p:sp>
      <p:sp>
        <p:nvSpPr>
          <p:cNvPr id="3" name="Titel 2">
            <a:extLst>
              <a:ext uri="{FF2B5EF4-FFF2-40B4-BE49-F238E27FC236}">
                <a16:creationId xmlns:a16="http://schemas.microsoft.com/office/drawing/2014/main" id="{83ED5E67-D927-3258-128E-57774660BCA3}"/>
              </a:ext>
            </a:extLst>
          </p:cNvPr>
          <p:cNvSpPr>
            <a:spLocks noGrp="1"/>
          </p:cNvSpPr>
          <p:nvPr>
            <p:ph type="title"/>
          </p:nvPr>
        </p:nvSpPr>
        <p:spPr>
          <a:xfrm>
            <a:off x="3254188" y="878538"/>
            <a:ext cx="8394886" cy="928037"/>
          </a:xfrm>
        </p:spPr>
        <p:txBody>
          <a:bodyPr anchor="ctr">
            <a:normAutofit/>
          </a:bodyPr>
          <a:lstStyle/>
          <a:p>
            <a:r>
              <a:rPr lang="en-US" dirty="0">
                <a:latin typeface="Arial"/>
                <a:cs typeface="Arial"/>
              </a:rPr>
              <a:t>SGL – de </a:t>
            </a:r>
            <a:r>
              <a:rPr lang="en-US" dirty="0" err="1">
                <a:latin typeface="Arial"/>
                <a:cs typeface="Arial"/>
              </a:rPr>
              <a:t>generelle</a:t>
            </a:r>
            <a:r>
              <a:rPr lang="en-US" dirty="0">
                <a:latin typeface="Arial"/>
                <a:cs typeface="Arial"/>
              </a:rPr>
              <a:t> </a:t>
            </a:r>
            <a:r>
              <a:rPr lang="en-US" dirty="0" err="1">
                <a:latin typeface="Arial"/>
                <a:cs typeface="Arial"/>
              </a:rPr>
              <a:t>præmisser</a:t>
            </a:r>
            <a:endParaRPr lang="da-DK" dirty="0">
              <a:latin typeface="Arial"/>
              <a:cs typeface="Arial"/>
            </a:endParaRPr>
          </a:p>
        </p:txBody>
      </p:sp>
      <p:sp>
        <p:nvSpPr>
          <p:cNvPr id="5" name="Pladsholder til indhold 4">
            <a:extLst>
              <a:ext uri="{FF2B5EF4-FFF2-40B4-BE49-F238E27FC236}">
                <a16:creationId xmlns:a16="http://schemas.microsoft.com/office/drawing/2014/main" id="{E8D98FE4-8A58-DCAB-713F-1B3B7118D766}"/>
              </a:ext>
            </a:extLst>
          </p:cNvPr>
          <p:cNvSpPr>
            <a:spLocks noGrp="1"/>
          </p:cNvSpPr>
          <p:nvPr>
            <p:ph sz="quarter" idx="16"/>
          </p:nvPr>
        </p:nvSpPr>
        <p:spPr>
          <a:xfrm>
            <a:off x="3254187" y="1806575"/>
            <a:ext cx="8394887" cy="4510088"/>
          </a:xfrm>
        </p:spPr>
        <p:txBody>
          <a:bodyPr>
            <a:normAutofit lnSpcReduction="10000"/>
          </a:bodyPr>
          <a:lstStyle/>
          <a:p>
            <a:pPr marL="0" indent="0">
              <a:buNone/>
            </a:pPr>
            <a:r>
              <a:rPr lang="da-DK" sz="2000" b="1" dirty="0"/>
              <a:t>Dom:</a:t>
            </a:r>
          </a:p>
          <a:p>
            <a:pPr marL="0" indent="0">
              <a:buNone/>
            </a:pPr>
            <a:r>
              <a:rPr lang="da-DK" sz="2000" dirty="0"/>
              <a:t>Arbejdsretten fandt det ikke bevist, at vikariatet hos SGL var andet end midlertidigt, og fandt derfor at ansættelsen var omfattet af vikarloven. </a:t>
            </a:r>
          </a:p>
          <a:p>
            <a:pPr marL="0" indent="0">
              <a:buNone/>
            </a:pPr>
            <a:r>
              <a:rPr lang="da-DK" sz="2000" dirty="0"/>
              <a:t>Arbejdsretten tilkendegav, at der skulle lægges vægt på følgende forhold:</a:t>
            </a:r>
          </a:p>
          <a:p>
            <a:r>
              <a:rPr lang="da-DK" sz="2000" dirty="0"/>
              <a:t>Om det </a:t>
            </a:r>
            <a:r>
              <a:rPr lang="da-DK" sz="2000" b="1" dirty="0"/>
              <a:t>havde været tilsigtet</a:t>
            </a:r>
            <a:r>
              <a:rPr lang="da-DK" sz="2000" dirty="0"/>
              <a:t>, at arbejdsforholdet skulle være midlertidigt</a:t>
            </a:r>
          </a:p>
          <a:p>
            <a:r>
              <a:rPr lang="da-DK" sz="2000" dirty="0"/>
              <a:t>At udtrykket ”midlertidige” derfor skal forstås bredt, hvilket også støttes af, at det vil være usikkert, hvilke ansættelsesmæssige rettigheder en vikar eventuelt kan påberåbe sig, hvis vikaren qua sin ansættelse hos vikarbureauet ikke er omfattet af vikarloven, mens vikaren ikke har et ansættelsesforhold til en anden virksomhed. </a:t>
            </a:r>
          </a:p>
          <a:p>
            <a:r>
              <a:rPr lang="da-DK" sz="2000" b="1" dirty="0"/>
              <a:t>En snæver forståelse vil derfor ifølge Arbejdsretten kunne ”</a:t>
            </a:r>
            <a:r>
              <a:rPr lang="da-DK" sz="2000" b="1" i="1" dirty="0"/>
              <a:t>indebære en forringelse af vikarens retsbeskyttelse</a:t>
            </a:r>
            <a:r>
              <a:rPr lang="da-DK" sz="2000" b="1" dirty="0"/>
              <a:t>”.</a:t>
            </a:r>
          </a:p>
          <a:p>
            <a:endParaRPr lang="da-DK" sz="1800" dirty="0"/>
          </a:p>
        </p:txBody>
      </p:sp>
      <p:pic>
        <p:nvPicPr>
          <p:cNvPr id="8" name="Billede 7" descr="Thumbnail Image ">
            <a:extLst>
              <a:ext uri="{FF2B5EF4-FFF2-40B4-BE49-F238E27FC236}">
                <a16:creationId xmlns:a16="http://schemas.microsoft.com/office/drawing/2014/main" id="{7686DF1E-E0A8-F383-EC9E-1FFD465D08FE}"/>
              </a:ext>
            </a:extLst>
          </p:cNvPr>
          <p:cNvPicPr>
            <a:picLocks noChangeAspect="1"/>
          </p:cNvPicPr>
          <p:nvPr/>
        </p:nvPicPr>
        <p:blipFill>
          <a:blip r:embed="rId2"/>
          <a:srcRect l="17311" r="20681"/>
          <a:stretch>
            <a:fillRect/>
          </a:stretch>
        </p:blipFill>
        <p:spPr>
          <a:xfrm>
            <a:off x="1" y="-1"/>
            <a:ext cx="2840038" cy="6861600"/>
          </a:xfrm>
          <a:prstGeom prst="rect">
            <a:avLst/>
          </a:prstGeom>
          <a:noFill/>
        </p:spPr>
      </p:pic>
      <p:pic>
        <p:nvPicPr>
          <p:cNvPr id="4" name="Billede 3">
            <a:extLst>
              <a:ext uri="{FF2B5EF4-FFF2-40B4-BE49-F238E27FC236}">
                <a16:creationId xmlns:a16="http://schemas.microsoft.com/office/drawing/2014/main" id="{A471C9F8-CB41-D49E-5E84-BA39C2D92D93}"/>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65135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E960E-CADE-407D-FF33-E1B90D30DCD0}"/>
              </a:ext>
            </a:extLst>
          </p:cNvPr>
          <p:cNvSpPr>
            <a:spLocks noGrp="1"/>
          </p:cNvSpPr>
          <p:nvPr>
            <p:ph type="title"/>
          </p:nvPr>
        </p:nvSpPr>
        <p:spPr/>
        <p:txBody>
          <a:bodyPr/>
          <a:lstStyle/>
          <a:p>
            <a:r>
              <a:rPr lang="da-DK" sz="2800" dirty="0"/>
              <a:t>”</a:t>
            </a:r>
            <a:r>
              <a:rPr lang="da-DK" sz="2800" i="1" dirty="0"/>
              <a:t>Indebære en forringelse af vikarens retsbeskyttelse</a:t>
            </a:r>
            <a:r>
              <a:rPr lang="da-DK" sz="2800" dirty="0"/>
              <a:t>”</a:t>
            </a:r>
          </a:p>
        </p:txBody>
      </p:sp>
      <p:sp>
        <p:nvSpPr>
          <p:cNvPr id="3" name="Pladsholder til indhold 2">
            <a:extLst>
              <a:ext uri="{FF2B5EF4-FFF2-40B4-BE49-F238E27FC236}">
                <a16:creationId xmlns:a16="http://schemas.microsoft.com/office/drawing/2014/main" id="{B224AEB7-4BE6-C5E7-4C6C-6E30154CBF85}"/>
              </a:ext>
            </a:extLst>
          </p:cNvPr>
          <p:cNvSpPr>
            <a:spLocks noGrp="1"/>
          </p:cNvSpPr>
          <p:nvPr>
            <p:ph idx="1"/>
          </p:nvPr>
        </p:nvSpPr>
        <p:spPr/>
        <p:txBody>
          <a:bodyPr vert="horz" lIns="91440" tIns="45720" rIns="91440" bIns="45720" rtlCol="0" anchor="t">
            <a:noAutofit/>
          </a:bodyPr>
          <a:lstStyle/>
          <a:p>
            <a:pPr marL="0" indent="0">
              <a:buNone/>
            </a:pPr>
            <a:r>
              <a:rPr lang="da-DK" sz="2000" dirty="0"/>
              <a:t>Vikarloven er en beskyttelseslov – markant rettighedstab ved at undtage dem fra loven:</a:t>
            </a:r>
          </a:p>
          <a:p>
            <a:pPr marL="0" indent="0">
              <a:buNone/>
            </a:pPr>
            <a:endParaRPr lang="da-DK" sz="2000" dirty="0"/>
          </a:p>
          <a:p>
            <a:pPr marL="0" indent="0">
              <a:buNone/>
            </a:pPr>
            <a:r>
              <a:rPr lang="da-DK" sz="2000" b="1" dirty="0"/>
              <a:t>Timelønnede: </a:t>
            </a:r>
          </a:p>
          <a:p>
            <a:pPr marL="0" indent="0">
              <a:buNone/>
            </a:pPr>
            <a:r>
              <a:rPr lang="da-DK" sz="2000" dirty="0">
                <a:highlight>
                  <a:srgbClr val="FFFF00"/>
                </a:highlight>
                <a:latin typeface="Arial"/>
                <a:cs typeface="Arial"/>
              </a:rPr>
              <a:t>Uden overenskomst:</a:t>
            </a:r>
            <a:r>
              <a:rPr lang="da-DK" sz="2000" dirty="0">
                <a:latin typeface="Arial"/>
                <a:cs typeface="Arial"/>
              </a:rPr>
              <a:t> Ikke omfattet af ligebehandlingsprincippet i § 3, stk. 1</a:t>
            </a:r>
          </a:p>
          <a:p>
            <a:pPr marL="0" indent="0">
              <a:buNone/>
            </a:pPr>
            <a:r>
              <a:rPr lang="da-DK" sz="2000" dirty="0">
                <a:highlight>
                  <a:srgbClr val="FFFF00"/>
                </a:highlight>
                <a:latin typeface="Arial"/>
                <a:cs typeface="Arial"/>
              </a:rPr>
              <a:t>Med overenskomst hos vikarbureauet:</a:t>
            </a:r>
            <a:r>
              <a:rPr lang="da-DK" sz="2000" dirty="0">
                <a:latin typeface="Arial"/>
                <a:cs typeface="Arial"/>
              </a:rPr>
              <a:t> Mister egne overenskomstvilkår, da disse overenskomster også opererer med et ”midlertidighedsbegreb”</a:t>
            </a:r>
          </a:p>
          <a:p>
            <a:pPr marL="0" indent="0">
              <a:buNone/>
            </a:pPr>
            <a:endParaRPr lang="da-DK" sz="2000" dirty="0"/>
          </a:p>
          <a:p>
            <a:pPr marL="0" indent="0">
              <a:buNone/>
            </a:pPr>
            <a:r>
              <a:rPr lang="da-DK" sz="2000" b="1" dirty="0"/>
              <a:t>”Funktionærer” – verserer hos Højesteret</a:t>
            </a:r>
            <a:r>
              <a:rPr lang="da-DK" sz="2000" dirty="0"/>
              <a:t>:</a:t>
            </a:r>
          </a:p>
          <a:p>
            <a:pPr marL="0" indent="0">
              <a:buNone/>
            </a:pPr>
            <a:r>
              <a:rPr lang="da-DK" sz="2000" dirty="0">
                <a:latin typeface="Arial"/>
                <a:cs typeface="Arial"/>
              </a:rPr>
              <a:t>Selv hvis vikarer får funktionærstatus (løn under sygdom og opsigelsesvarsel), så mister man hele løn- og arbejdstidsreguleringen i vikarloven.</a:t>
            </a:r>
          </a:p>
        </p:txBody>
      </p:sp>
      <p:sp>
        <p:nvSpPr>
          <p:cNvPr id="4" name="Pladsholder til slidenummer 3">
            <a:extLst>
              <a:ext uri="{FF2B5EF4-FFF2-40B4-BE49-F238E27FC236}">
                <a16:creationId xmlns:a16="http://schemas.microsoft.com/office/drawing/2014/main" id="{CDA23842-FA00-EB8A-AAA0-99C0F524D942}"/>
              </a:ext>
            </a:extLst>
          </p:cNvPr>
          <p:cNvSpPr>
            <a:spLocks noGrp="1"/>
          </p:cNvSpPr>
          <p:nvPr>
            <p:ph type="sldNum" sz="quarter" idx="12"/>
          </p:nvPr>
        </p:nvSpPr>
        <p:spPr/>
        <p:txBody>
          <a:bodyPr/>
          <a:lstStyle/>
          <a:p>
            <a:fld id="{5237226D-C2C2-4646-A0F4-1AFC7FE1B1AE}" type="slidenum">
              <a:rPr lang="da-DK" smtClean="0"/>
              <a:t>13</a:t>
            </a:fld>
            <a:endParaRPr lang="da-DK"/>
          </a:p>
        </p:txBody>
      </p:sp>
    </p:spTree>
    <p:extLst>
      <p:ext uri="{BB962C8B-B14F-4D97-AF65-F5344CB8AC3E}">
        <p14:creationId xmlns:p14="http://schemas.microsoft.com/office/powerpoint/2010/main" val="4953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DD24A-B84F-2C79-B6F4-05167AEC9F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3C9710-97DF-657D-3D09-29446BAF8D9F}"/>
              </a:ext>
            </a:extLst>
          </p:cNvPr>
          <p:cNvSpPr>
            <a:spLocks noGrp="1"/>
          </p:cNvSpPr>
          <p:nvPr>
            <p:ph type="title"/>
          </p:nvPr>
        </p:nvSpPr>
        <p:spPr/>
        <p:txBody>
          <a:bodyPr/>
          <a:lstStyle/>
          <a:p>
            <a:r>
              <a:rPr lang="da-DK" sz="2800" dirty="0">
                <a:latin typeface="Arial"/>
                <a:cs typeface="Arial"/>
              </a:rPr>
              <a:t>SGL – afgørelsen af den konkrete sag</a:t>
            </a:r>
          </a:p>
        </p:txBody>
      </p:sp>
      <p:sp>
        <p:nvSpPr>
          <p:cNvPr id="3" name="Pladsholder til indhold 2">
            <a:extLst>
              <a:ext uri="{FF2B5EF4-FFF2-40B4-BE49-F238E27FC236}">
                <a16:creationId xmlns:a16="http://schemas.microsoft.com/office/drawing/2014/main" id="{75F12446-B971-F7E6-DB58-D031260EC717}"/>
              </a:ext>
            </a:extLst>
          </p:cNvPr>
          <p:cNvSpPr>
            <a:spLocks noGrp="1"/>
          </p:cNvSpPr>
          <p:nvPr>
            <p:ph idx="1"/>
          </p:nvPr>
        </p:nvSpPr>
        <p:spPr/>
        <p:txBody>
          <a:bodyPr vert="horz" lIns="91440" tIns="45720" rIns="91440" bIns="45720" rtlCol="0" anchor="t">
            <a:noAutofit/>
          </a:bodyPr>
          <a:lstStyle/>
          <a:p>
            <a:pPr marL="0" indent="0">
              <a:buNone/>
            </a:pPr>
            <a:r>
              <a:rPr lang="da-DK" sz="2000" dirty="0">
                <a:latin typeface="Arial"/>
                <a:cs typeface="Arial"/>
              </a:rPr>
              <a:t>Om den konkrete sag anførte Arbejdsretten følgende:</a:t>
            </a:r>
            <a:endParaRPr lang="en-US" dirty="0">
              <a:latin typeface="Arial"/>
              <a:cs typeface="Arial"/>
            </a:endParaRPr>
          </a:p>
          <a:p>
            <a:pPr marL="0" indent="0">
              <a:buNone/>
            </a:pPr>
            <a:endParaRPr lang="da-DK" sz="2000" dirty="0">
              <a:latin typeface="Arial"/>
              <a:cs typeface="Arial"/>
            </a:endParaRPr>
          </a:p>
          <a:p>
            <a:pPr marL="0" indent="0">
              <a:buNone/>
            </a:pPr>
            <a:r>
              <a:rPr lang="da-DK" sz="2000" dirty="0"/>
              <a:t>”</a:t>
            </a:r>
            <a:r>
              <a:rPr lang="da-DK" sz="2000" i="1" dirty="0"/>
              <a:t>I den konkrete sag finder Arbejdsretten, at det efter bevisførelsen, herunder oplysningerne om </a:t>
            </a:r>
            <a:r>
              <a:rPr lang="da-DK" sz="2000" i="1" dirty="0" err="1"/>
              <a:t>SGL’s</a:t>
            </a:r>
            <a:r>
              <a:rPr lang="da-DK" sz="2000" i="1" dirty="0"/>
              <a:t> drift og kundesammensætning og betydningen af Corona-nedlukningen i løbet af den periode, hvor A var udsendt til virksomheden, </a:t>
            </a:r>
            <a:r>
              <a:rPr lang="da-DK" sz="2000" b="1" i="1" dirty="0"/>
              <a:t>ikke er godtgjort, at A ikke var udsendt for midlertidigt</a:t>
            </a:r>
            <a:r>
              <a:rPr lang="da-DK" sz="2000" i="1" dirty="0"/>
              <a:t> at udføre lagerarbejde hos SGL</a:t>
            </a:r>
            <a:r>
              <a:rPr lang="da-DK" sz="2000" dirty="0"/>
              <a:t>.”</a:t>
            </a:r>
          </a:p>
          <a:p>
            <a:pPr marL="0" indent="0">
              <a:buNone/>
            </a:pPr>
            <a:endParaRPr lang="da-DK" sz="2000" dirty="0">
              <a:latin typeface="Arial"/>
              <a:cs typeface="Arial"/>
            </a:endParaRPr>
          </a:p>
          <a:p>
            <a:pPr marL="0" indent="0">
              <a:buNone/>
            </a:pPr>
            <a:r>
              <a:rPr lang="da-DK" sz="2000" dirty="0">
                <a:latin typeface="Arial"/>
                <a:cs typeface="Arial"/>
              </a:rPr>
              <a:t>Dette må forstås sådan, at da udgangspunktet er, at en vikarbureauvikar er udsendt midlertidigt, skulle klager i sagen godtgøre, at det </a:t>
            </a:r>
            <a:r>
              <a:rPr lang="da-DK" sz="2000" i="1" dirty="0">
                <a:latin typeface="Arial"/>
                <a:cs typeface="Arial"/>
              </a:rPr>
              <a:t>ikke</a:t>
            </a:r>
            <a:r>
              <a:rPr lang="da-DK" sz="2000" dirty="0">
                <a:latin typeface="Arial"/>
                <a:cs typeface="Arial"/>
              </a:rPr>
              <a:t> var tilfældet. </a:t>
            </a:r>
            <a:endParaRPr lang="da-DK" dirty="0">
              <a:latin typeface="Arial"/>
              <a:cs typeface="Arial"/>
            </a:endParaRPr>
          </a:p>
          <a:p>
            <a:pPr marL="0" indent="0">
              <a:buNone/>
            </a:pPr>
            <a:r>
              <a:rPr lang="da-DK" sz="2000" dirty="0"/>
              <a:t>Det lykkedes ikke for klager, selv om vikaren i sidste omgang var udsendt 1,5 år uden slutdato.</a:t>
            </a:r>
          </a:p>
        </p:txBody>
      </p:sp>
      <p:sp>
        <p:nvSpPr>
          <p:cNvPr id="4" name="Pladsholder til slidenummer 3">
            <a:extLst>
              <a:ext uri="{FF2B5EF4-FFF2-40B4-BE49-F238E27FC236}">
                <a16:creationId xmlns:a16="http://schemas.microsoft.com/office/drawing/2014/main" id="{2350E55C-37B4-1BF6-FD63-A782B5077EAC}"/>
              </a:ext>
            </a:extLst>
          </p:cNvPr>
          <p:cNvSpPr>
            <a:spLocks noGrp="1"/>
          </p:cNvSpPr>
          <p:nvPr>
            <p:ph type="sldNum" sz="quarter" idx="12"/>
          </p:nvPr>
        </p:nvSpPr>
        <p:spPr/>
        <p:txBody>
          <a:bodyPr/>
          <a:lstStyle/>
          <a:p>
            <a:fld id="{5237226D-C2C2-4646-A0F4-1AFC7FE1B1AE}" type="slidenum">
              <a:rPr lang="da-DK" smtClean="0"/>
              <a:t>14</a:t>
            </a:fld>
            <a:endParaRPr lang="da-DK"/>
          </a:p>
        </p:txBody>
      </p:sp>
      <p:pic>
        <p:nvPicPr>
          <p:cNvPr id="5" name="Billede 4">
            <a:extLst>
              <a:ext uri="{FF2B5EF4-FFF2-40B4-BE49-F238E27FC236}">
                <a16:creationId xmlns:a16="http://schemas.microsoft.com/office/drawing/2014/main" id="{6C91DEF8-EF59-BFC9-B185-438DBB68DAC4}"/>
              </a:ext>
            </a:extLst>
          </p:cNvPr>
          <p:cNvPicPr>
            <a:picLocks noChangeAspect="1"/>
          </p:cNvPicPr>
          <p:nvPr/>
        </p:nvPicPr>
        <p:blipFill rotWithShape="1">
          <a:blip r:embed="rId2"/>
          <a:srcRect t="1" r="64779" b="-13239"/>
          <a:stretch/>
        </p:blipFill>
        <p:spPr>
          <a:xfrm>
            <a:off x="11051877" y="5894193"/>
            <a:ext cx="982218" cy="598682"/>
          </a:xfrm>
          <a:prstGeom prst="rect">
            <a:avLst/>
          </a:prstGeom>
        </p:spPr>
      </p:pic>
    </p:spTree>
    <p:extLst>
      <p:ext uri="{BB962C8B-B14F-4D97-AF65-F5344CB8AC3E}">
        <p14:creationId xmlns:p14="http://schemas.microsoft.com/office/powerpoint/2010/main" val="123157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CB4D-4B31-2981-EE9D-E504D66DA8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4555A-B878-E226-3AB1-07E92DEF9DA2}"/>
              </a:ext>
            </a:extLst>
          </p:cNvPr>
          <p:cNvSpPr>
            <a:spLocks noGrp="1"/>
          </p:cNvSpPr>
          <p:nvPr>
            <p:ph type="title"/>
          </p:nvPr>
        </p:nvSpPr>
        <p:spPr>
          <a:xfrm>
            <a:off x="838200" y="365125"/>
            <a:ext cx="10515600" cy="1325563"/>
          </a:xfrm>
        </p:spPr>
        <p:txBody>
          <a:bodyPr anchor="ctr">
            <a:normAutofit/>
          </a:bodyPr>
          <a:lstStyle/>
          <a:p>
            <a:r>
              <a:rPr lang="da-DK" dirty="0">
                <a:latin typeface="Arial"/>
                <a:cs typeface="Arial"/>
              </a:rPr>
              <a:t>Dansk fagretlig praksis – omgåelse  </a:t>
            </a:r>
          </a:p>
        </p:txBody>
      </p:sp>
      <p:pic>
        <p:nvPicPr>
          <p:cNvPr id="26" name="Billede 25">
            <a:extLst>
              <a:ext uri="{FF2B5EF4-FFF2-40B4-BE49-F238E27FC236}">
                <a16:creationId xmlns:a16="http://schemas.microsoft.com/office/drawing/2014/main" id="{84523AE7-E439-8ABC-E76A-22F32EE90446}"/>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681FD472-A2E2-88D9-13E2-C0844EC44E90}"/>
              </a:ext>
            </a:extLst>
          </p:cNvPr>
          <p:cNvSpPr>
            <a:spLocks noGrp="1"/>
          </p:cNvSpPr>
          <p:nvPr>
            <p:ph idx="1"/>
          </p:nvPr>
        </p:nvSpPr>
        <p:spPr/>
        <p:txBody>
          <a:bodyPr vert="horz" lIns="91440" tIns="45720" rIns="91440" bIns="45720" rtlCol="0" anchor="t">
            <a:noAutofit/>
          </a:bodyPr>
          <a:lstStyle/>
          <a:p>
            <a:pPr marL="457200" indent="0">
              <a:spcBef>
                <a:spcPts val="700"/>
              </a:spcBef>
              <a:buNone/>
            </a:pPr>
            <a:r>
              <a:rPr lang="da-DK" sz="2000" b="1" dirty="0">
                <a:latin typeface="+mj-lt"/>
                <a:ea typeface="Tahoma"/>
                <a:cs typeface="Arial"/>
              </a:rPr>
              <a:t>FV2015.0185 (Jysk Vikarservice) - var vikarbureauets egen overenskomst omgået</a:t>
            </a:r>
          </a:p>
          <a:p>
            <a:pPr marL="685800">
              <a:spcBef>
                <a:spcPts val="700"/>
              </a:spcBef>
            </a:pPr>
            <a:r>
              <a:rPr lang="da-DK" sz="2000" dirty="0">
                <a:latin typeface="+mj-lt"/>
                <a:ea typeface="Tahoma"/>
                <a:cs typeface="Arial"/>
              </a:rPr>
              <a:t>Vikar udsendt på </a:t>
            </a:r>
            <a:r>
              <a:rPr lang="da-DK" sz="2000" dirty="0">
                <a:highlight>
                  <a:srgbClr val="FFFF00"/>
                </a:highlight>
                <a:latin typeface="+mj-lt"/>
                <a:ea typeface="Tahoma"/>
                <a:cs typeface="Arial"/>
              </a:rPr>
              <a:t>ugentlige kontrakter</a:t>
            </a:r>
            <a:r>
              <a:rPr lang="da-DK" sz="2000" dirty="0">
                <a:latin typeface="+mj-lt"/>
                <a:ea typeface="Tahoma"/>
                <a:cs typeface="Arial"/>
              </a:rPr>
              <a:t> med variabel arbejdstid til samme brugervirksomhed igennem halvandet år</a:t>
            </a:r>
            <a:endParaRPr lang="da-DK" sz="2000" dirty="0">
              <a:latin typeface="+mj-lt"/>
              <a:ea typeface="Tahoma"/>
            </a:endParaRPr>
          </a:p>
          <a:p>
            <a:pPr marL="685800">
              <a:spcBef>
                <a:spcPts val="700"/>
              </a:spcBef>
            </a:pPr>
            <a:r>
              <a:rPr lang="da-DK" sz="2000" dirty="0">
                <a:latin typeface="+mj-lt"/>
                <a:ea typeface="Tahoma"/>
                <a:cs typeface="Arial"/>
              </a:rPr>
              <a:t>Vikaren blev syg og sidste tidsbegrænsede vikariat udløb, hvorefter sygelønnen ophørte</a:t>
            </a:r>
          </a:p>
          <a:p>
            <a:pPr marL="685800">
              <a:spcBef>
                <a:spcPts val="700"/>
              </a:spcBef>
            </a:pPr>
            <a:r>
              <a:rPr lang="da-DK" sz="2000" dirty="0">
                <a:latin typeface="+mj-lt"/>
                <a:ea typeface="Tahoma"/>
                <a:cs typeface="Arial"/>
              </a:rPr>
              <a:t>Forbundet rejste krav på fortsat betaling af sygeløn efter vikarbureauets overenskomst, idet tidsbegrænsningen af vikariatet efter forbundets opfattelse ikke kunne opretholdes, da flere successive udsendelser til samme brugervirksomhed måtte have karakter af omgåelse af vikaroverenskomstens </a:t>
            </a:r>
            <a:r>
              <a:rPr lang="da-DK" sz="2000" dirty="0" err="1">
                <a:latin typeface="+mj-lt"/>
                <a:ea typeface="Tahoma"/>
                <a:cs typeface="Arial"/>
              </a:rPr>
              <a:t>sygelønsbestemmelse</a:t>
            </a:r>
            <a:endParaRPr lang="da-DK" sz="2000" dirty="0">
              <a:latin typeface="+mj-lt"/>
              <a:ea typeface="Tahoma"/>
              <a:cs typeface="Arial"/>
            </a:endParaRPr>
          </a:p>
          <a:p>
            <a:pPr marL="685800">
              <a:spcBef>
                <a:spcPts val="700"/>
              </a:spcBef>
            </a:pPr>
            <a:r>
              <a:rPr lang="da-DK" sz="2000" dirty="0">
                <a:latin typeface="+mj-lt"/>
                <a:ea typeface="Tahoma"/>
                <a:cs typeface="Arial"/>
              </a:rPr>
              <a:t>Opmanden – ingen omgåelse</a:t>
            </a:r>
          </a:p>
          <a:p>
            <a:pPr marL="685800">
              <a:spcBef>
                <a:spcPts val="700"/>
              </a:spcBef>
            </a:pPr>
            <a:r>
              <a:rPr lang="da-DK" sz="2000" dirty="0">
                <a:latin typeface="+mj-lt"/>
                <a:ea typeface="Tahoma"/>
                <a:cs typeface="Arial"/>
              </a:rPr>
              <a:t>Det interessante er den manglende intensitet i prøvelsen!</a:t>
            </a:r>
            <a:endParaRPr lang="da-DK" sz="2000" dirty="0">
              <a:latin typeface="+mj-lt"/>
              <a:ea typeface="Tahoma"/>
            </a:endParaRPr>
          </a:p>
          <a:p>
            <a:pPr marL="457200" indent="0">
              <a:spcBef>
                <a:spcPts val="700"/>
              </a:spcBef>
              <a:buNone/>
            </a:pPr>
            <a:endParaRPr lang="da-DK" sz="1800" dirty="0">
              <a:latin typeface="Tahoma"/>
              <a:ea typeface="Tahoma"/>
            </a:endParaRPr>
          </a:p>
          <a:p>
            <a:pPr marL="685800">
              <a:spcBef>
                <a:spcPts val="700"/>
              </a:spcBef>
            </a:pPr>
            <a:endParaRPr lang="da-DK" sz="2400" dirty="0">
              <a:latin typeface="Tahoma"/>
              <a:ea typeface="Tahoma"/>
            </a:endParaRPr>
          </a:p>
          <a:p>
            <a:pPr marL="457200" indent="0">
              <a:spcBef>
                <a:spcPts val="700"/>
              </a:spcBef>
              <a:buNone/>
            </a:pPr>
            <a:endParaRPr lang="da-DK" sz="1800" dirty="0">
              <a:latin typeface="Tahoma"/>
              <a:ea typeface="Tahoma"/>
              <a:cs typeface="Arial"/>
            </a:endParaRPr>
          </a:p>
          <a:p>
            <a:pPr marL="457200" indent="0">
              <a:spcBef>
                <a:spcPts val="700"/>
              </a:spcBef>
              <a:buNone/>
            </a:pPr>
            <a:endParaRPr lang="da-DK" sz="1800" dirty="0">
              <a:latin typeface="Tahoma"/>
              <a:ea typeface="Tahoma"/>
              <a:cs typeface="Arial"/>
            </a:endParaRPr>
          </a:p>
          <a:p>
            <a:pPr marL="457200" indent="0">
              <a:spcBef>
                <a:spcPts val="700"/>
              </a:spcBef>
              <a:buNone/>
            </a:pPr>
            <a:endParaRPr lang="da-DK" sz="1800" dirty="0">
              <a:effectLst/>
              <a:latin typeface="Tahoma" panose="020B0604030504040204" pitchFamily="34" charset="0"/>
              <a:ea typeface="Tahoma"/>
            </a:endParaRPr>
          </a:p>
          <a:p>
            <a:pPr marL="0" indent="0">
              <a:buNone/>
            </a:pPr>
            <a:endParaRPr lang="da-DK" sz="1800" dirty="0">
              <a:effectLst/>
              <a:latin typeface="Tahoma" panose="020B0604030504040204" pitchFamily="34" charset="0"/>
            </a:endParaRPr>
          </a:p>
          <a:p>
            <a:endParaRPr lang="da-DK" sz="1800" dirty="0">
              <a:latin typeface="Roboto"/>
              <a:ea typeface="Roboto"/>
            </a:endParaRPr>
          </a:p>
          <a:p>
            <a:endParaRPr lang="da-DK" dirty="0"/>
          </a:p>
        </p:txBody>
      </p:sp>
    </p:spTree>
    <p:extLst>
      <p:ext uri="{BB962C8B-B14F-4D97-AF65-F5344CB8AC3E}">
        <p14:creationId xmlns:p14="http://schemas.microsoft.com/office/powerpoint/2010/main" val="15571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CB4D-4B31-2981-EE9D-E504D66DA8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4555A-B878-E226-3AB1-07E92DEF9DA2}"/>
              </a:ext>
            </a:extLst>
          </p:cNvPr>
          <p:cNvSpPr>
            <a:spLocks noGrp="1"/>
          </p:cNvSpPr>
          <p:nvPr>
            <p:ph type="title"/>
          </p:nvPr>
        </p:nvSpPr>
        <p:spPr>
          <a:xfrm>
            <a:off x="838200" y="365125"/>
            <a:ext cx="10515600" cy="1325563"/>
          </a:xfrm>
        </p:spPr>
        <p:txBody>
          <a:bodyPr anchor="ctr">
            <a:normAutofit/>
          </a:bodyPr>
          <a:lstStyle/>
          <a:p>
            <a:r>
              <a:rPr lang="da-DK" dirty="0">
                <a:latin typeface="Arial"/>
                <a:cs typeface="Arial"/>
              </a:rPr>
              <a:t>Dansk fagretlig praksis </a:t>
            </a:r>
          </a:p>
        </p:txBody>
      </p:sp>
      <p:pic>
        <p:nvPicPr>
          <p:cNvPr id="26" name="Billede 25">
            <a:extLst>
              <a:ext uri="{FF2B5EF4-FFF2-40B4-BE49-F238E27FC236}">
                <a16:creationId xmlns:a16="http://schemas.microsoft.com/office/drawing/2014/main" id="{84523AE7-E439-8ABC-E76A-22F32EE90446}"/>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681FD472-A2E2-88D9-13E2-C0844EC44E90}"/>
              </a:ext>
            </a:extLst>
          </p:cNvPr>
          <p:cNvSpPr>
            <a:spLocks noGrp="1"/>
          </p:cNvSpPr>
          <p:nvPr>
            <p:ph idx="1"/>
          </p:nvPr>
        </p:nvSpPr>
        <p:spPr/>
        <p:txBody>
          <a:bodyPr vert="horz" lIns="91440" tIns="45720" rIns="91440" bIns="45720" rtlCol="0" anchor="t">
            <a:noAutofit/>
          </a:bodyPr>
          <a:lstStyle/>
          <a:p>
            <a:pPr marL="457200" indent="0">
              <a:spcBef>
                <a:spcPts val="700"/>
              </a:spcBef>
              <a:buNone/>
            </a:pPr>
            <a:r>
              <a:rPr lang="da-DK" sz="2000" b="1" dirty="0">
                <a:latin typeface="+mj-lt"/>
                <a:ea typeface="Tahoma"/>
                <a:cs typeface="Tahoma"/>
              </a:rPr>
              <a:t>FV 2016.0093 (JKS A/S) - var vikarbureauets egen overenskomst (IO) omgået?</a:t>
            </a:r>
            <a:endParaRPr lang="da-DK" sz="2000" b="1" dirty="0">
              <a:latin typeface="+mj-lt"/>
              <a:cs typeface="Tahoma"/>
            </a:endParaRPr>
          </a:p>
          <a:p>
            <a:pPr marL="685800">
              <a:spcBef>
                <a:spcPts val="700"/>
              </a:spcBef>
            </a:pPr>
            <a:r>
              <a:rPr lang="da-DK" sz="2000" dirty="0">
                <a:latin typeface="+mj-lt"/>
                <a:ea typeface="Tahoma"/>
                <a:cs typeface="Arial"/>
              </a:rPr>
              <a:t>Et antal vikarer var i årevis udsendt til samme brugervirksomhed. </a:t>
            </a:r>
            <a:endParaRPr lang="da-DK" sz="2000" dirty="0">
              <a:latin typeface="+mj-lt"/>
              <a:ea typeface="Tahoma"/>
            </a:endParaRPr>
          </a:p>
          <a:p>
            <a:pPr marL="685800">
              <a:spcBef>
                <a:spcPts val="700"/>
              </a:spcBef>
            </a:pPr>
            <a:r>
              <a:rPr lang="da-DK" sz="2000" dirty="0">
                <a:latin typeface="+mj-lt"/>
                <a:ea typeface="Tahoma"/>
                <a:cs typeface="Arial"/>
              </a:rPr>
              <a:t>En af vikarerne var udsendt i mere end 2,5 år. </a:t>
            </a:r>
            <a:endParaRPr lang="da-DK" sz="2000" dirty="0">
              <a:latin typeface="+mj-lt"/>
              <a:ea typeface="Tahoma"/>
            </a:endParaRPr>
          </a:p>
          <a:p>
            <a:pPr marL="685800">
              <a:spcBef>
                <a:spcPts val="700"/>
              </a:spcBef>
            </a:pPr>
            <a:r>
              <a:rPr lang="da-DK" sz="2000" dirty="0">
                <a:latin typeface="+mj-lt"/>
                <a:ea typeface="Tahoma"/>
                <a:cs typeface="Arial"/>
              </a:rPr>
              <a:t>Alle vikarerne fik fornyet vikariaterne hver 14.-20. dag gennem hele perioden, det vil sige et meget stort antal tidsbegrænsede vikariater. Flere af vikarerne fik mere end 50 forlængelser af vikariatet gennem perioden.</a:t>
            </a:r>
            <a:endParaRPr lang="da-DK" sz="2000" dirty="0">
              <a:latin typeface="+mj-lt"/>
              <a:ea typeface="Tahoma"/>
            </a:endParaRPr>
          </a:p>
          <a:p>
            <a:pPr marL="685800">
              <a:spcBef>
                <a:spcPts val="700"/>
              </a:spcBef>
            </a:pPr>
            <a:r>
              <a:rPr lang="da-DK" sz="2000" dirty="0">
                <a:latin typeface="+mj-lt"/>
                <a:ea typeface="Tahoma"/>
                <a:cs typeface="Arial"/>
              </a:rPr>
              <a:t>Igen – krav på sygeløn efter udløbet af seneste tidsbegrænsede vikariat</a:t>
            </a:r>
            <a:endParaRPr lang="da-DK" sz="2000" dirty="0">
              <a:latin typeface="+mj-lt"/>
              <a:ea typeface="Tahoma"/>
            </a:endParaRPr>
          </a:p>
          <a:p>
            <a:pPr marL="457200" indent="0">
              <a:spcBef>
                <a:spcPts val="700"/>
              </a:spcBef>
              <a:buNone/>
            </a:pPr>
            <a:endParaRPr lang="da-DK" sz="2000" dirty="0">
              <a:latin typeface="+mj-lt"/>
              <a:ea typeface="Tahoma"/>
              <a:cs typeface="Arial"/>
            </a:endParaRPr>
          </a:p>
          <a:p>
            <a:pPr marL="685800">
              <a:spcBef>
                <a:spcPts val="700"/>
              </a:spcBef>
            </a:pPr>
            <a:r>
              <a:rPr lang="da-DK" sz="2000" dirty="0">
                <a:latin typeface="+mj-lt"/>
                <a:ea typeface="Tahoma"/>
                <a:cs typeface="Arial"/>
              </a:rPr>
              <a:t>Opmanden: </a:t>
            </a:r>
          </a:p>
          <a:p>
            <a:pPr marL="685800">
              <a:spcBef>
                <a:spcPts val="700"/>
              </a:spcBef>
            </a:pPr>
            <a:r>
              <a:rPr lang="da-DK" sz="2000" dirty="0">
                <a:latin typeface="+mj-lt"/>
                <a:ea typeface="Tahoma"/>
                <a:cs typeface="Arial"/>
              </a:rPr>
              <a:t>Frifinder uden nogen intensiv prøvelse </a:t>
            </a:r>
          </a:p>
          <a:p>
            <a:pPr marL="685800">
              <a:spcBef>
                <a:spcPts val="700"/>
              </a:spcBef>
            </a:pPr>
            <a:r>
              <a:rPr lang="da-DK" sz="2000" dirty="0">
                <a:latin typeface="+mj-lt"/>
                <a:ea typeface="Tahoma"/>
                <a:cs typeface="Arial"/>
              </a:rPr>
              <a:t>Man ser på engagementet som helhed</a:t>
            </a:r>
            <a:endParaRPr lang="da-DK" sz="2000" dirty="0">
              <a:latin typeface="+mj-lt"/>
              <a:ea typeface="Tahoma"/>
            </a:endParaRPr>
          </a:p>
          <a:p>
            <a:pPr marL="685800">
              <a:spcBef>
                <a:spcPts val="700"/>
              </a:spcBef>
            </a:pPr>
            <a:endParaRPr lang="da-DK" sz="1800" dirty="0">
              <a:latin typeface="Tahoma"/>
              <a:ea typeface="Tahoma"/>
            </a:endParaRPr>
          </a:p>
          <a:p>
            <a:pPr marL="685800">
              <a:spcBef>
                <a:spcPts val="700"/>
              </a:spcBef>
            </a:pPr>
            <a:endParaRPr lang="da-DK" sz="1800" dirty="0">
              <a:effectLst/>
              <a:latin typeface="Tahoma" panose="020B0604030504040204" pitchFamily="34" charset="0"/>
              <a:ea typeface="Tahoma"/>
            </a:endParaRPr>
          </a:p>
          <a:p>
            <a:pPr marL="685800">
              <a:spcBef>
                <a:spcPts val="700"/>
              </a:spcBef>
            </a:pPr>
            <a:endParaRPr lang="da-DK" sz="1800" dirty="0">
              <a:effectLst/>
              <a:latin typeface="Tahoma" panose="020B0604030504040204" pitchFamily="34" charset="0"/>
              <a:ea typeface="Tahoma"/>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685800">
              <a:spcBef>
                <a:spcPts val="700"/>
              </a:spcBef>
            </a:pPr>
            <a:endParaRPr lang="da-DK" sz="24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0" indent="0">
              <a:buNone/>
            </a:pPr>
            <a:endParaRPr lang="da-DK" sz="1800" dirty="0">
              <a:latin typeface="Tahoma" panose="020B0604030504040204" pitchFamily="34" charset="0"/>
              <a:ea typeface="Tahoma" panose="020B0604030504040204" pitchFamily="34" charset="0"/>
            </a:endParaRPr>
          </a:p>
          <a:p>
            <a:endParaRPr lang="da-DK" sz="1800" dirty="0">
              <a:latin typeface="Roboto"/>
              <a:ea typeface="Roboto"/>
            </a:endParaRPr>
          </a:p>
          <a:p>
            <a:endParaRPr lang="da-DK" dirty="0"/>
          </a:p>
        </p:txBody>
      </p:sp>
    </p:spTree>
    <p:extLst>
      <p:ext uri="{BB962C8B-B14F-4D97-AF65-F5344CB8AC3E}">
        <p14:creationId xmlns:p14="http://schemas.microsoft.com/office/powerpoint/2010/main" val="171853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4CB4D-4B31-2981-EE9D-E504D66DA8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4555A-B878-E226-3AB1-07E92DEF9DA2}"/>
              </a:ext>
            </a:extLst>
          </p:cNvPr>
          <p:cNvSpPr>
            <a:spLocks noGrp="1"/>
          </p:cNvSpPr>
          <p:nvPr>
            <p:ph type="title"/>
          </p:nvPr>
        </p:nvSpPr>
        <p:spPr>
          <a:xfrm>
            <a:off x="838200" y="365125"/>
            <a:ext cx="10515600" cy="1325563"/>
          </a:xfrm>
        </p:spPr>
        <p:txBody>
          <a:bodyPr anchor="ctr">
            <a:normAutofit/>
          </a:bodyPr>
          <a:lstStyle/>
          <a:p>
            <a:r>
              <a:rPr lang="da-DK" dirty="0">
                <a:latin typeface="Arial"/>
                <a:cs typeface="Arial"/>
              </a:rPr>
              <a:t>Dansk fagretlig praksis </a:t>
            </a:r>
          </a:p>
        </p:txBody>
      </p:sp>
      <p:pic>
        <p:nvPicPr>
          <p:cNvPr id="26" name="Billede 25">
            <a:extLst>
              <a:ext uri="{FF2B5EF4-FFF2-40B4-BE49-F238E27FC236}">
                <a16:creationId xmlns:a16="http://schemas.microsoft.com/office/drawing/2014/main" id="{84523AE7-E439-8ABC-E76A-22F32EE90446}"/>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681FD472-A2E2-88D9-13E2-C0844EC44E90}"/>
              </a:ext>
            </a:extLst>
          </p:cNvPr>
          <p:cNvSpPr>
            <a:spLocks noGrp="1"/>
          </p:cNvSpPr>
          <p:nvPr>
            <p:ph idx="1"/>
          </p:nvPr>
        </p:nvSpPr>
        <p:spPr/>
        <p:txBody>
          <a:bodyPr vert="horz" lIns="91440" tIns="45720" rIns="91440" bIns="45720" rtlCol="0" anchor="t">
            <a:noAutofit/>
          </a:bodyPr>
          <a:lstStyle/>
          <a:p>
            <a:pPr marL="457200" indent="0">
              <a:spcBef>
                <a:spcPts val="700"/>
              </a:spcBef>
              <a:buNone/>
            </a:pPr>
            <a:r>
              <a:rPr lang="da-DK" sz="1800" b="1" dirty="0">
                <a:latin typeface="+mj-lt"/>
                <a:ea typeface="Tahoma"/>
                <a:cs typeface="Tahoma"/>
              </a:rPr>
              <a:t>FV 2014.0063 (PPP Vikar under konkurs) - var IO omgået?</a:t>
            </a:r>
            <a:endParaRPr lang="da-DK" sz="1800" b="1" dirty="0">
              <a:latin typeface="+mj-lt"/>
              <a:cs typeface="Tahoma"/>
            </a:endParaRPr>
          </a:p>
          <a:p>
            <a:pPr marL="685800">
              <a:spcBef>
                <a:spcPts val="700"/>
              </a:spcBef>
            </a:pPr>
            <a:r>
              <a:rPr lang="da-DK" sz="1800" dirty="0">
                <a:latin typeface="+mj-lt"/>
                <a:ea typeface="Tahoma"/>
                <a:cs typeface="Arial"/>
              </a:rPr>
              <a:t>Vikarbureauet medlem af DIO I – og havde derfor selv Industriens Overenskomst</a:t>
            </a:r>
          </a:p>
          <a:p>
            <a:pPr marL="685800">
              <a:spcBef>
                <a:spcPts val="700"/>
              </a:spcBef>
            </a:pPr>
            <a:r>
              <a:rPr lang="da-DK" sz="1800" dirty="0">
                <a:latin typeface="+mj-lt"/>
                <a:ea typeface="Tahoma"/>
                <a:cs typeface="Arial"/>
              </a:rPr>
              <a:t>Vikar udsendt gennem en meget lang periode på tidsbegrænsede ugekontrakter</a:t>
            </a:r>
            <a:endParaRPr lang="da-DK" sz="1800" dirty="0">
              <a:latin typeface="+mj-lt"/>
              <a:ea typeface="Tahoma"/>
            </a:endParaRPr>
          </a:p>
          <a:p>
            <a:pPr marL="685800">
              <a:spcBef>
                <a:spcPts val="700"/>
              </a:spcBef>
            </a:pPr>
            <a:r>
              <a:rPr lang="da-DK" sz="1800" dirty="0">
                <a:latin typeface="+mj-lt"/>
                <a:ea typeface="Tahoma"/>
                <a:cs typeface="Arial"/>
              </a:rPr>
              <a:t>Lige præcis i forbindelse med sygdom skete der ikke forlængelser</a:t>
            </a:r>
          </a:p>
          <a:p>
            <a:pPr marL="685800">
              <a:spcBef>
                <a:spcPts val="700"/>
              </a:spcBef>
            </a:pPr>
            <a:r>
              <a:rPr lang="da-DK" sz="1800" dirty="0">
                <a:latin typeface="+mj-lt"/>
                <a:ea typeface="Tahoma"/>
                <a:cs typeface="Arial"/>
              </a:rPr>
              <a:t>Forbundet rejste blandt andet krav om sygeløn</a:t>
            </a:r>
          </a:p>
          <a:p>
            <a:pPr marL="685800">
              <a:spcBef>
                <a:spcPts val="700"/>
              </a:spcBef>
            </a:pPr>
            <a:endParaRPr lang="da-DK" sz="1800" dirty="0">
              <a:latin typeface="+mj-lt"/>
              <a:ea typeface="Tahoma"/>
              <a:cs typeface="Arial"/>
            </a:endParaRPr>
          </a:p>
          <a:p>
            <a:pPr marL="685800">
              <a:spcBef>
                <a:spcPts val="700"/>
              </a:spcBef>
            </a:pPr>
            <a:r>
              <a:rPr lang="da-DK" sz="1800" dirty="0">
                <a:latin typeface="+mj-lt"/>
                <a:ea typeface="Tahoma"/>
                <a:cs typeface="Arial"/>
              </a:rPr>
              <a:t>Opmanden: Antallet af successive udsendelser var ikke i sig selv en omgåelse</a:t>
            </a:r>
          </a:p>
          <a:p>
            <a:pPr marL="685800">
              <a:spcBef>
                <a:spcPts val="700"/>
              </a:spcBef>
            </a:pPr>
            <a:r>
              <a:rPr lang="da-DK" sz="1800" dirty="0">
                <a:latin typeface="+mj-lt"/>
                <a:ea typeface="Tahoma"/>
                <a:cs typeface="Arial"/>
              </a:rPr>
              <a:t>Omgåelse af Industriens Overenskomsts </a:t>
            </a:r>
            <a:r>
              <a:rPr lang="da-DK" sz="1800" err="1">
                <a:latin typeface="+mj-lt"/>
                <a:ea typeface="Tahoma"/>
                <a:cs typeface="Arial"/>
              </a:rPr>
              <a:t>sygelønsbestemmelse</a:t>
            </a:r>
            <a:r>
              <a:rPr lang="da-DK" sz="1800" dirty="0">
                <a:latin typeface="+mj-lt"/>
                <a:ea typeface="Tahoma"/>
                <a:cs typeface="Arial"/>
              </a:rPr>
              <a:t> (</a:t>
            </a:r>
            <a:r>
              <a:rPr lang="da-DK" sz="1800" err="1">
                <a:latin typeface="+mj-lt"/>
                <a:ea typeface="Tahoma"/>
                <a:cs typeface="Arial"/>
              </a:rPr>
              <a:t>VB´s</a:t>
            </a:r>
            <a:r>
              <a:rPr lang="da-DK" sz="1800" dirty="0">
                <a:latin typeface="+mj-lt"/>
                <a:ea typeface="Tahoma"/>
                <a:cs typeface="Arial"/>
              </a:rPr>
              <a:t> egen OK)</a:t>
            </a:r>
          </a:p>
          <a:p>
            <a:pPr marL="685800">
              <a:spcBef>
                <a:spcPts val="700"/>
              </a:spcBef>
            </a:pPr>
            <a:r>
              <a:rPr lang="da-DK" sz="1800" dirty="0">
                <a:latin typeface="+mj-lt"/>
                <a:ea typeface="Tahoma"/>
                <a:cs typeface="Arial"/>
              </a:rPr>
              <a:t>Mønsteret i forlængelser - og mangel på samme – kunne anvendes til at undgå at betale sygeløn</a:t>
            </a:r>
          </a:p>
          <a:p>
            <a:pPr marL="685800">
              <a:spcBef>
                <a:spcPts val="700"/>
              </a:spcBef>
            </a:pPr>
            <a:r>
              <a:rPr lang="da-DK" sz="1800" dirty="0">
                <a:latin typeface="+mj-lt"/>
                <a:ea typeface="Tahoma"/>
                <a:cs typeface="Arial"/>
              </a:rPr>
              <a:t>Men antallet af successive udsendelse var ikke i sig selv en omgåelse</a:t>
            </a:r>
          </a:p>
          <a:p>
            <a:pPr marL="685800">
              <a:spcBef>
                <a:spcPts val="700"/>
              </a:spcBef>
            </a:pPr>
            <a:endParaRPr lang="da-DK" sz="1800" dirty="0">
              <a:latin typeface="Tahoma"/>
              <a:ea typeface="Tahoma"/>
              <a:cs typeface="Arial"/>
            </a:endParaRPr>
          </a:p>
          <a:p>
            <a:pPr marL="685800">
              <a:spcBef>
                <a:spcPts val="700"/>
              </a:spcBef>
            </a:pPr>
            <a:endParaRPr lang="da-DK" sz="1800" dirty="0">
              <a:latin typeface="Tahoma"/>
              <a:ea typeface="Tahoma"/>
              <a:cs typeface="Arial"/>
            </a:endParaRPr>
          </a:p>
          <a:p>
            <a:pPr marL="685800">
              <a:spcBef>
                <a:spcPts val="700"/>
              </a:spcBef>
            </a:pPr>
            <a:endParaRPr lang="da-DK" sz="1800" dirty="0">
              <a:latin typeface="Tahoma"/>
              <a:ea typeface="Tahoma"/>
            </a:endParaRPr>
          </a:p>
          <a:p>
            <a:pPr marL="685800">
              <a:spcBef>
                <a:spcPts val="700"/>
              </a:spcBef>
            </a:pPr>
            <a:endParaRPr lang="da-DK" sz="1800" dirty="0">
              <a:latin typeface="Tahoma"/>
              <a:ea typeface="Tahoma"/>
            </a:endParaRPr>
          </a:p>
          <a:p>
            <a:pPr marL="685800">
              <a:spcBef>
                <a:spcPts val="700"/>
              </a:spcBef>
            </a:pPr>
            <a:endParaRPr lang="da-DK" sz="1800" dirty="0">
              <a:effectLst/>
              <a:latin typeface="Tahoma" panose="020B0604030504040204" pitchFamily="34" charset="0"/>
              <a:ea typeface="Tahoma"/>
            </a:endParaRPr>
          </a:p>
          <a:p>
            <a:pPr marL="685800">
              <a:spcBef>
                <a:spcPts val="700"/>
              </a:spcBef>
            </a:pPr>
            <a:endParaRPr lang="da-DK" sz="1800" dirty="0">
              <a:effectLst/>
              <a:latin typeface="Tahoma" panose="020B0604030504040204" pitchFamily="34" charset="0"/>
              <a:ea typeface="Tahoma"/>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685800">
              <a:spcBef>
                <a:spcPts val="700"/>
              </a:spcBef>
            </a:pPr>
            <a:endParaRPr lang="da-DK" sz="24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457200" indent="0">
              <a:spcBef>
                <a:spcPts val="700"/>
              </a:spcBef>
              <a:buNone/>
            </a:pPr>
            <a:endParaRPr lang="da-DK" sz="1800" dirty="0">
              <a:latin typeface="Tahoma" panose="020B0604030504040204" pitchFamily="34" charset="0"/>
              <a:ea typeface="Tahoma" panose="020B0604030504040204" pitchFamily="34" charset="0"/>
            </a:endParaRPr>
          </a:p>
          <a:p>
            <a:pPr marL="0" indent="0">
              <a:buNone/>
            </a:pPr>
            <a:endParaRPr lang="da-DK" sz="1800" dirty="0">
              <a:latin typeface="Tahoma" panose="020B0604030504040204" pitchFamily="34" charset="0"/>
              <a:ea typeface="Tahoma" panose="020B0604030504040204" pitchFamily="34" charset="0"/>
            </a:endParaRPr>
          </a:p>
          <a:p>
            <a:endParaRPr lang="da-DK" sz="1800" dirty="0">
              <a:latin typeface="Roboto"/>
              <a:ea typeface="Roboto"/>
            </a:endParaRPr>
          </a:p>
          <a:p>
            <a:endParaRPr lang="da-DK" dirty="0"/>
          </a:p>
        </p:txBody>
      </p:sp>
    </p:spTree>
    <p:extLst>
      <p:ext uri="{BB962C8B-B14F-4D97-AF65-F5344CB8AC3E}">
        <p14:creationId xmlns:p14="http://schemas.microsoft.com/office/powerpoint/2010/main" val="39545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AF19-90F7-7872-8051-E3141DA6FB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CC30DD-0699-9DDD-589F-65245646AEAB}"/>
              </a:ext>
            </a:extLst>
          </p:cNvPr>
          <p:cNvSpPr>
            <a:spLocks noGrp="1"/>
          </p:cNvSpPr>
          <p:nvPr>
            <p:ph type="title"/>
          </p:nvPr>
        </p:nvSpPr>
        <p:spPr>
          <a:xfrm>
            <a:off x="838200" y="365125"/>
            <a:ext cx="10515600" cy="1325563"/>
          </a:xfrm>
        </p:spPr>
        <p:txBody>
          <a:bodyPr anchor="ctr">
            <a:normAutofit/>
          </a:bodyPr>
          <a:lstStyle/>
          <a:p>
            <a:r>
              <a:rPr lang="da-DK" sz="2800" dirty="0">
                <a:latin typeface="Arial"/>
                <a:cs typeface="Arial"/>
              </a:rPr>
              <a:t>FV2015.0117 - G4S-sagen - opgør med </a:t>
            </a:r>
            <a:r>
              <a:rPr lang="da-DK" sz="2800" dirty="0" err="1">
                <a:latin typeface="Arial"/>
                <a:cs typeface="Arial"/>
              </a:rPr>
              <a:t>Bravida</a:t>
            </a:r>
            <a:r>
              <a:rPr lang="da-DK" sz="2800" dirty="0">
                <a:latin typeface="Arial"/>
                <a:cs typeface="Arial"/>
              </a:rPr>
              <a:t>-doktrinen</a:t>
            </a:r>
            <a:endParaRPr lang="da-DK" sz="2800" dirty="0"/>
          </a:p>
        </p:txBody>
      </p:sp>
      <p:pic>
        <p:nvPicPr>
          <p:cNvPr id="26" name="Billede 25">
            <a:extLst>
              <a:ext uri="{FF2B5EF4-FFF2-40B4-BE49-F238E27FC236}">
                <a16:creationId xmlns:a16="http://schemas.microsoft.com/office/drawing/2014/main" id="{9B010A1B-62FE-A82A-F061-03B33A40BA1C}"/>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CD8EDF19-90CB-15D9-7E0F-F350B4DF5695}"/>
              </a:ext>
            </a:extLst>
          </p:cNvPr>
          <p:cNvSpPr>
            <a:spLocks noGrp="1"/>
          </p:cNvSpPr>
          <p:nvPr>
            <p:ph idx="1"/>
          </p:nvPr>
        </p:nvSpPr>
        <p:spPr/>
        <p:txBody>
          <a:bodyPr vert="horz" lIns="91440" tIns="45720" rIns="91440" bIns="45720" rtlCol="0" anchor="t">
            <a:noAutofit/>
          </a:bodyPr>
          <a:lstStyle/>
          <a:p>
            <a:pPr algn="just"/>
            <a:r>
              <a:rPr lang="da-DK" sz="2000" dirty="0">
                <a:latin typeface="+mj-lt"/>
                <a:cs typeface="Arial"/>
              </a:rPr>
              <a:t>Vikarer udsendt på Alarm- og elektrikeroverenskomstens område</a:t>
            </a:r>
          </a:p>
          <a:p>
            <a:pPr algn="just"/>
            <a:r>
              <a:rPr lang="da-DK" sz="2000" dirty="0">
                <a:latin typeface="+mj-lt"/>
                <a:cs typeface="Arial"/>
              </a:rPr>
              <a:t>Vikarbureauet havde også sin egen overenskomst, der dækkede arbejdet</a:t>
            </a:r>
          </a:p>
          <a:p>
            <a:pPr algn="just"/>
            <a:r>
              <a:rPr lang="da-DK" sz="2000" dirty="0">
                <a:latin typeface="+mj-lt"/>
                <a:cs typeface="Arial"/>
              </a:rPr>
              <a:t>Vikarernes timeløn var 174 </a:t>
            </a:r>
            <a:r>
              <a:rPr lang="da-DK" sz="2000" dirty="0" err="1">
                <a:latin typeface="+mj-lt"/>
                <a:cs typeface="Arial"/>
              </a:rPr>
              <a:t>kr</a:t>
            </a:r>
            <a:r>
              <a:rPr lang="da-DK" sz="2000" dirty="0">
                <a:latin typeface="+mj-lt"/>
                <a:cs typeface="Arial"/>
              </a:rPr>
              <a:t> </a:t>
            </a:r>
          </a:p>
          <a:p>
            <a:pPr algn="just"/>
            <a:r>
              <a:rPr lang="da-DK" sz="2000" dirty="0">
                <a:latin typeface="+mj-lt"/>
                <a:cs typeface="Arial"/>
              </a:rPr>
              <a:t>De fastsatte på brugervirksomheden fik 188-236 </a:t>
            </a:r>
            <a:r>
              <a:rPr lang="da-DK" sz="2000" dirty="0" err="1">
                <a:latin typeface="+mj-lt"/>
                <a:cs typeface="Arial"/>
              </a:rPr>
              <a:t>kr</a:t>
            </a:r>
            <a:endParaRPr lang="da-DK" sz="2000" dirty="0">
              <a:latin typeface="+mj-lt"/>
              <a:cs typeface="Arial"/>
            </a:endParaRPr>
          </a:p>
          <a:p>
            <a:pPr algn="just"/>
            <a:endParaRPr lang="da-DK" sz="2000" dirty="0">
              <a:latin typeface="+mj-lt"/>
              <a:cs typeface="Arial"/>
            </a:endParaRPr>
          </a:p>
          <a:p>
            <a:pPr algn="just"/>
            <a:r>
              <a:rPr lang="da-DK" sz="2000" dirty="0">
                <a:latin typeface="+mj-lt"/>
                <a:cs typeface="Arial"/>
              </a:rPr>
              <a:t>Forbundet: Omgåelse (jf. </a:t>
            </a:r>
            <a:r>
              <a:rPr lang="da-DK" sz="2000" dirty="0" err="1">
                <a:latin typeface="+mj-lt"/>
                <a:cs typeface="Arial"/>
              </a:rPr>
              <a:t>Bravida</a:t>
            </a:r>
            <a:r>
              <a:rPr lang="da-DK" sz="2000" dirty="0">
                <a:latin typeface="+mj-lt"/>
                <a:cs typeface="Arial"/>
              </a:rPr>
              <a:t>) - rejste sag mod brugervirksomheden</a:t>
            </a:r>
          </a:p>
          <a:p>
            <a:pPr algn="just"/>
            <a:r>
              <a:rPr lang="da-DK" sz="2000" dirty="0">
                <a:latin typeface="+mj-lt"/>
                <a:cs typeface="Arial"/>
              </a:rPr>
              <a:t>DI: Efter vikarloven er der ikke længere nogen omgåelsesrisiko!</a:t>
            </a:r>
          </a:p>
        </p:txBody>
      </p:sp>
    </p:spTree>
    <p:extLst>
      <p:ext uri="{BB962C8B-B14F-4D97-AF65-F5344CB8AC3E}">
        <p14:creationId xmlns:p14="http://schemas.microsoft.com/office/powerpoint/2010/main" val="31392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AF19-90F7-7872-8051-E3141DA6FB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CC30DD-0699-9DDD-589F-65245646AEAB}"/>
              </a:ext>
            </a:extLst>
          </p:cNvPr>
          <p:cNvSpPr>
            <a:spLocks noGrp="1"/>
          </p:cNvSpPr>
          <p:nvPr>
            <p:ph type="title"/>
          </p:nvPr>
        </p:nvSpPr>
        <p:spPr>
          <a:xfrm>
            <a:off x="838200" y="365125"/>
            <a:ext cx="10515600" cy="1325563"/>
          </a:xfrm>
        </p:spPr>
        <p:txBody>
          <a:bodyPr anchor="ctr">
            <a:normAutofit/>
          </a:bodyPr>
          <a:lstStyle/>
          <a:p>
            <a:r>
              <a:rPr lang="da-DK" sz="2800" dirty="0">
                <a:latin typeface="Arial"/>
                <a:cs typeface="Arial"/>
              </a:rPr>
              <a:t>FV2015.0117 - G4S-sagen - opgør med </a:t>
            </a:r>
            <a:r>
              <a:rPr lang="da-DK" sz="2800" dirty="0" err="1">
                <a:latin typeface="Arial"/>
                <a:cs typeface="Arial"/>
              </a:rPr>
              <a:t>Bravida</a:t>
            </a:r>
            <a:r>
              <a:rPr lang="da-DK" sz="2800" dirty="0">
                <a:latin typeface="Arial"/>
                <a:cs typeface="Arial"/>
              </a:rPr>
              <a:t>-doktrinen</a:t>
            </a:r>
            <a:endParaRPr lang="da-DK" sz="2800" dirty="0"/>
          </a:p>
        </p:txBody>
      </p:sp>
      <p:pic>
        <p:nvPicPr>
          <p:cNvPr id="26" name="Billede 25">
            <a:extLst>
              <a:ext uri="{FF2B5EF4-FFF2-40B4-BE49-F238E27FC236}">
                <a16:creationId xmlns:a16="http://schemas.microsoft.com/office/drawing/2014/main" id="{9B010A1B-62FE-A82A-F061-03B33A40BA1C}"/>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CD8EDF19-90CB-15D9-7E0F-F350B4DF5695}"/>
              </a:ext>
            </a:extLst>
          </p:cNvPr>
          <p:cNvSpPr>
            <a:spLocks noGrp="1"/>
          </p:cNvSpPr>
          <p:nvPr>
            <p:ph idx="1"/>
          </p:nvPr>
        </p:nvSpPr>
        <p:spPr/>
        <p:txBody>
          <a:bodyPr vert="horz" lIns="91440" tIns="45720" rIns="91440" bIns="45720" rtlCol="0" anchor="t">
            <a:noAutofit/>
          </a:bodyPr>
          <a:lstStyle/>
          <a:p>
            <a:pPr algn="just">
              <a:buNone/>
            </a:pPr>
            <a:r>
              <a:rPr lang="da-DK" sz="2000" i="1" dirty="0">
                <a:latin typeface="+mj-lt"/>
                <a:cs typeface="Arial"/>
              </a:rPr>
              <a:t> "Er vikarbureauet omfattet af en overenskomst, der opfylder betingelserne i § 3, stk. 5, gælder ligebehandlingsprincippet i § 3, stk. 1, ikke. Lovgivningsmagten har således – i overensstemmelse med det, som arbejdsmarkedets parter har ønsket – fundet, </a:t>
            </a:r>
            <a:r>
              <a:rPr lang="da-DK" sz="2000" i="1" dirty="0">
                <a:highlight>
                  <a:srgbClr val="FFFF00"/>
                </a:highlight>
                <a:latin typeface="+mj-lt"/>
                <a:cs typeface="Arial"/>
              </a:rPr>
              <a:t>at vikarerne i så fald gennem den overenskomst, som vikarbureauet er omfattet af, får tilstrækkelig beskyttelse, selv om vikarernes ansættelsesmæssige forhold ikke fuldstændigt svarer til det, som gælder for brugervirksomhedens egne ansatte. I lyset heraf må behovet for i dag – ud fra hensynet til den generelle omgåelsesrisiko– at fortolke en brugervirksomheds områdeoverenskomst således, at den omfatter vikarer, efter min mening anses for betydeligt reduceret. </a:t>
            </a:r>
            <a:endParaRPr lang="da-DK" sz="2000" dirty="0">
              <a:highlight>
                <a:srgbClr val="FFFF00"/>
              </a:highlight>
              <a:latin typeface="+mj-lt"/>
            </a:endParaRPr>
          </a:p>
          <a:p>
            <a:pPr algn="just">
              <a:buNone/>
            </a:pPr>
            <a:r>
              <a:rPr lang="da-DK" sz="2000" i="1" dirty="0">
                <a:latin typeface="+mj-lt"/>
                <a:cs typeface="Arial"/>
              </a:rPr>
              <a:t> </a:t>
            </a:r>
            <a:r>
              <a:rPr lang="da-DK" sz="2000" i="1" dirty="0" err="1">
                <a:latin typeface="+mj-lt"/>
                <a:cs typeface="Arial"/>
              </a:rPr>
              <a:t>Præjudikatsværdien</a:t>
            </a:r>
            <a:r>
              <a:rPr lang="da-DK" sz="2000" i="1" dirty="0">
                <a:latin typeface="+mj-lt"/>
                <a:cs typeface="Arial"/>
              </a:rPr>
              <a:t> af de afgørelser, der forud for vikarlovens ikrafttræden har fastslået, at en brugervirksomheds overenskomst ud fra bl.a. hensynet til den generelle omgåelsesrisiko finder anvendelse på vikarer, er således begrænset i dag.”</a:t>
            </a:r>
            <a:endParaRPr lang="da-DK" sz="2000" dirty="0">
              <a:latin typeface="+mj-lt"/>
            </a:endParaRPr>
          </a:p>
          <a:p>
            <a:pPr marL="0" indent="0" algn="just">
              <a:buNone/>
            </a:pPr>
            <a:endParaRPr lang="da-DK" sz="2000" dirty="0">
              <a:latin typeface="+mj-lt"/>
              <a:cs typeface="Arial"/>
            </a:endParaRPr>
          </a:p>
        </p:txBody>
      </p:sp>
    </p:spTree>
    <p:extLst>
      <p:ext uri="{BB962C8B-B14F-4D97-AF65-F5344CB8AC3E}">
        <p14:creationId xmlns:p14="http://schemas.microsoft.com/office/powerpoint/2010/main" val="14504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60B41-7621-9D93-920F-95DBFB6CC99B}"/>
              </a:ext>
            </a:extLst>
          </p:cNvPr>
          <p:cNvSpPr>
            <a:spLocks noGrp="1"/>
          </p:cNvSpPr>
          <p:nvPr>
            <p:ph type="title"/>
          </p:nvPr>
        </p:nvSpPr>
        <p:spPr/>
        <p:txBody>
          <a:bodyPr/>
          <a:lstStyle/>
          <a:p>
            <a:r>
              <a:rPr lang="da-DK" dirty="0"/>
              <a:t>To interessante afgørelser</a:t>
            </a:r>
          </a:p>
        </p:txBody>
      </p:sp>
      <p:sp>
        <p:nvSpPr>
          <p:cNvPr id="3" name="Pladsholder til indhold 2">
            <a:extLst>
              <a:ext uri="{FF2B5EF4-FFF2-40B4-BE49-F238E27FC236}">
                <a16:creationId xmlns:a16="http://schemas.microsoft.com/office/drawing/2014/main" id="{DFB7595B-A295-2762-51FF-6AFB14DAA978}"/>
              </a:ext>
            </a:extLst>
          </p:cNvPr>
          <p:cNvSpPr>
            <a:spLocks noGrp="1"/>
          </p:cNvSpPr>
          <p:nvPr>
            <p:ph idx="1"/>
          </p:nvPr>
        </p:nvSpPr>
        <p:spPr/>
        <p:txBody>
          <a:bodyPr vert="horz" lIns="91440" tIns="45720" rIns="91440" bIns="45720" rtlCol="0" anchor="t">
            <a:noAutofit/>
          </a:bodyPr>
          <a:lstStyle/>
          <a:p>
            <a:pPr marL="0" indent="0">
              <a:buNone/>
            </a:pPr>
            <a:r>
              <a:rPr lang="da-DK" sz="2400" dirty="0"/>
              <a:t>1. Arbejdsrettens afgørelse af 19. august 2025 i sag 2023-171 (udvidet formandskab) – virksomheden SGL A/S - ”Midlertidighedsbegrebet” i vikarloven (lovens anvendelsesområde) </a:t>
            </a:r>
          </a:p>
          <a:p>
            <a:endParaRPr lang="da-DK" sz="2400" dirty="0">
              <a:latin typeface="Arial"/>
              <a:cs typeface="Arial"/>
            </a:endParaRPr>
          </a:p>
          <a:p>
            <a:pPr marL="0" indent="0">
              <a:buNone/>
            </a:pPr>
            <a:r>
              <a:rPr lang="da-DK" sz="2400" dirty="0">
                <a:latin typeface="Arial"/>
                <a:cs typeface="Arial"/>
              </a:rPr>
              <a:t>2. Arbejdsrettens afgørelse af 3. november 2025 i sag 2025-150 (</a:t>
            </a:r>
            <a:r>
              <a:rPr lang="da-DK" sz="2400" dirty="0"/>
              <a:t>udvidet formandskab)</a:t>
            </a:r>
            <a:r>
              <a:rPr lang="da-DK" sz="2400" dirty="0">
                <a:latin typeface="Arial"/>
                <a:cs typeface="Arial"/>
              </a:rPr>
              <a:t> – virksomheden Randstad A/S – spørgsmålet om contra </a:t>
            </a:r>
            <a:r>
              <a:rPr lang="da-DK" sz="2400" dirty="0" err="1">
                <a:latin typeface="Arial"/>
                <a:cs typeface="Arial"/>
              </a:rPr>
              <a:t>legem</a:t>
            </a:r>
            <a:r>
              <a:rPr lang="da-DK" sz="2400" dirty="0">
                <a:latin typeface="Arial"/>
                <a:cs typeface="Arial"/>
              </a:rPr>
              <a:t> i vikarloven som følge af EU-Domstolens afgørelse i </a:t>
            </a:r>
            <a:r>
              <a:rPr lang="da-DK" sz="2400" dirty="0" err="1">
                <a:latin typeface="Arial"/>
                <a:cs typeface="Arial"/>
              </a:rPr>
              <a:t>TimePartner</a:t>
            </a:r>
            <a:r>
              <a:rPr lang="da-DK" sz="2400" dirty="0">
                <a:latin typeface="Arial"/>
                <a:cs typeface="Arial"/>
              </a:rPr>
              <a:t>-sagen (C 311/21)</a:t>
            </a:r>
            <a:endParaRPr lang="da-DK" sz="2400" dirty="0"/>
          </a:p>
          <a:p>
            <a:pPr marL="0" indent="0">
              <a:buNone/>
            </a:pPr>
            <a:endParaRPr lang="da-DK" dirty="0"/>
          </a:p>
          <a:p>
            <a:pPr marL="0" indent="0">
              <a:buNone/>
            </a:pPr>
            <a:endParaRPr lang="da-DK" dirty="0"/>
          </a:p>
        </p:txBody>
      </p:sp>
      <p:pic>
        <p:nvPicPr>
          <p:cNvPr id="4" name="Billede 3">
            <a:extLst>
              <a:ext uri="{FF2B5EF4-FFF2-40B4-BE49-F238E27FC236}">
                <a16:creationId xmlns:a16="http://schemas.microsoft.com/office/drawing/2014/main" id="{4A919F01-8DA8-FBE5-BAF6-CC5A2CC05CC6}"/>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114373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DFBC-144D-6D6E-734B-C71E626516DF}"/>
              </a:ext>
            </a:extLst>
          </p:cNvPr>
          <p:cNvSpPr>
            <a:spLocks noGrp="1"/>
          </p:cNvSpPr>
          <p:nvPr>
            <p:ph type="title"/>
          </p:nvPr>
        </p:nvSpPr>
        <p:spPr/>
        <p:txBody>
          <a:bodyPr/>
          <a:lstStyle/>
          <a:p>
            <a:r>
              <a:rPr lang="da-DK" err="1">
                <a:latin typeface="Arial"/>
                <a:cs typeface="Arial"/>
              </a:rPr>
              <a:t>Randstad</a:t>
            </a:r>
            <a:r>
              <a:rPr lang="da-DK">
                <a:latin typeface="Arial"/>
                <a:cs typeface="Arial"/>
              </a:rPr>
              <a:t> sagen</a:t>
            </a:r>
          </a:p>
        </p:txBody>
      </p:sp>
      <p:sp>
        <p:nvSpPr>
          <p:cNvPr id="3" name="Content Placeholder 2">
            <a:extLst>
              <a:ext uri="{FF2B5EF4-FFF2-40B4-BE49-F238E27FC236}">
                <a16:creationId xmlns:a16="http://schemas.microsoft.com/office/drawing/2014/main" id="{2F9FF349-B233-CE32-1558-ED905F6E8780}"/>
              </a:ext>
            </a:extLst>
          </p:cNvPr>
          <p:cNvSpPr>
            <a:spLocks noGrp="1"/>
          </p:cNvSpPr>
          <p:nvPr>
            <p:ph idx="1"/>
          </p:nvPr>
        </p:nvSpPr>
        <p:spPr/>
        <p:txBody>
          <a:bodyPr vert="horz" lIns="91440" tIns="45720" rIns="91440" bIns="45720" rtlCol="0" anchor="t">
            <a:noAutofit/>
          </a:bodyPr>
          <a:lstStyle/>
          <a:p>
            <a:pPr marL="0" indent="0">
              <a:buNone/>
            </a:pPr>
            <a:r>
              <a:rPr lang="da-DK" sz="2000" dirty="0">
                <a:latin typeface="+mj-lt"/>
                <a:cs typeface="Arial"/>
              </a:rPr>
              <a:t>Arbejdsrettens dom af 3. november 2025</a:t>
            </a:r>
            <a:endParaRPr lang="da-DK" dirty="0"/>
          </a:p>
          <a:p>
            <a:r>
              <a:rPr lang="da-DK" sz="2000" dirty="0">
                <a:latin typeface="+mj-lt"/>
                <a:cs typeface="Arial"/>
              </a:rPr>
              <a:t>Historik</a:t>
            </a:r>
          </a:p>
          <a:p>
            <a:r>
              <a:rPr lang="da-DK" sz="2000" dirty="0">
                <a:latin typeface="+mj-lt"/>
                <a:cs typeface="Arial"/>
              </a:rPr>
              <a:t>Det principielle i Arbejdsrettens afgørelse.</a:t>
            </a:r>
          </a:p>
          <a:p>
            <a:r>
              <a:rPr lang="da-DK" sz="2000" dirty="0">
                <a:latin typeface="Arial"/>
                <a:cs typeface="Arial"/>
              </a:rPr>
              <a:t>Faktum i den konkrete sag.</a:t>
            </a:r>
          </a:p>
          <a:p>
            <a:r>
              <a:rPr lang="da-DK" sz="2000" dirty="0">
                <a:latin typeface="Arial"/>
                <a:cs typeface="Arial"/>
              </a:rPr>
              <a:t>Arbejdsrettens afgørelse af de konkrete elementer. </a:t>
            </a:r>
            <a:endParaRPr lang="da-DK" sz="2000" dirty="0"/>
          </a:p>
          <a:p>
            <a:endParaRPr lang="da-DK" sz="2000" dirty="0"/>
          </a:p>
          <a:p>
            <a:endParaRPr lang="en-US" dirty="0"/>
          </a:p>
        </p:txBody>
      </p:sp>
      <p:pic>
        <p:nvPicPr>
          <p:cNvPr id="5" name="Billede 25">
            <a:extLst>
              <a:ext uri="{FF2B5EF4-FFF2-40B4-BE49-F238E27FC236}">
                <a16:creationId xmlns:a16="http://schemas.microsoft.com/office/drawing/2014/main" id="{5444288B-15D4-0708-490B-D57F40E2D914}"/>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42078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81E2-2843-FA37-7B6A-62CB2310D100}"/>
              </a:ext>
            </a:extLst>
          </p:cNvPr>
          <p:cNvSpPr>
            <a:spLocks noGrp="1"/>
          </p:cNvSpPr>
          <p:nvPr>
            <p:ph type="title"/>
          </p:nvPr>
        </p:nvSpPr>
        <p:spPr/>
        <p:txBody>
          <a:bodyPr/>
          <a:lstStyle/>
          <a:p>
            <a:r>
              <a:rPr lang="da-DK" dirty="0">
                <a:latin typeface="Arial"/>
                <a:cs typeface="Arial"/>
              </a:rPr>
              <a:t>Vikardirektivet af 19. november 2008</a:t>
            </a:r>
            <a:endParaRPr lang="da-DK" dirty="0"/>
          </a:p>
        </p:txBody>
      </p:sp>
      <p:sp>
        <p:nvSpPr>
          <p:cNvPr id="3" name="Content Placeholder 2">
            <a:extLst>
              <a:ext uri="{FF2B5EF4-FFF2-40B4-BE49-F238E27FC236}">
                <a16:creationId xmlns:a16="http://schemas.microsoft.com/office/drawing/2014/main" id="{83473BDA-4643-AEA2-798B-CBA84299F95D}"/>
              </a:ext>
            </a:extLst>
          </p:cNvPr>
          <p:cNvSpPr>
            <a:spLocks noGrp="1"/>
          </p:cNvSpPr>
          <p:nvPr>
            <p:ph idx="1"/>
          </p:nvPr>
        </p:nvSpPr>
        <p:spPr>
          <a:xfrm>
            <a:off x="838200" y="1817431"/>
            <a:ext cx="10515600" cy="3754375"/>
          </a:xfrm>
        </p:spPr>
        <p:txBody>
          <a:bodyPr vert="horz" lIns="91440" tIns="45720" rIns="91440" bIns="45720" rtlCol="0" anchor="t">
            <a:noAutofit/>
          </a:bodyPr>
          <a:lstStyle/>
          <a:p>
            <a:pPr marL="0" indent="0">
              <a:buNone/>
            </a:pPr>
            <a:r>
              <a:rPr lang="da-DK" sz="2000" i="1" dirty="0">
                <a:latin typeface="Arial"/>
                <a:cs typeface="Arial"/>
              </a:rPr>
              <a:t>"Artikel 5 Princippet om ligebehandling:</a:t>
            </a:r>
            <a:endParaRPr lang="da-DK" i="1" dirty="0"/>
          </a:p>
          <a:p>
            <a:pPr marL="0" indent="0">
              <a:buNone/>
            </a:pPr>
            <a:r>
              <a:rPr lang="da-DK" sz="2000" i="1" dirty="0">
                <a:latin typeface="Arial"/>
                <a:cs typeface="Arial"/>
              </a:rPr>
              <a:t>1. De væsentlige arbejds- og ansættelsesvilkår, der gælder for vikaransatte under deres udsendelse til en brugervirksomhed, skal mindst svare til dem, der ville være gældende, hvis de vikaransatte havde været ansat direkte af denne virksomhed til udførelse af samme arbejdsopgave. </a:t>
            </a:r>
            <a:endParaRPr lang="da-DK" i="1" dirty="0"/>
          </a:p>
          <a:p>
            <a:pPr marL="0" indent="0">
              <a:buNone/>
            </a:pPr>
            <a:r>
              <a:rPr lang="da-DK" sz="2000" i="1" dirty="0">
                <a:latin typeface="Arial"/>
                <a:cs typeface="Arial"/>
              </a:rPr>
              <a:t>… </a:t>
            </a:r>
            <a:endParaRPr lang="da-DK" i="1" dirty="0"/>
          </a:p>
          <a:p>
            <a:pPr marL="0" indent="0">
              <a:buNone/>
            </a:pPr>
            <a:r>
              <a:rPr lang="da-DK" sz="2000" i="1" dirty="0">
                <a:latin typeface="Arial"/>
                <a:cs typeface="Arial"/>
              </a:rPr>
              <a:t>3. Medlemsstaterne kan efter høring af arbejdsmarkedets parter give disse mulighed for på det relevante niveau og på betingelser, som medlemsstaterne fastsætter, at videreføre eller indgå kollektive overenskomster, hvorved der, samtidig med at den generelle beskyttelse af vikaransatte respekteres, kan indføres ordninger vedrørende vikaransattes arbejds- og ansættelsesvilkår, som kan afvige fra dem, der er omhandlet i stk. 1."</a:t>
            </a:r>
          </a:p>
          <a:p>
            <a:pPr marL="0" indent="0">
              <a:buNone/>
            </a:pPr>
            <a:r>
              <a:rPr lang="da-DK" sz="2000" b="1" dirty="0">
                <a:latin typeface="Arial"/>
                <a:cs typeface="Arial"/>
              </a:rPr>
              <a:t>Implementeringsfrist 5. november 2011</a:t>
            </a:r>
            <a:endParaRPr lang="da-DK" sz="2000" b="1" dirty="0"/>
          </a:p>
        </p:txBody>
      </p:sp>
      <p:pic>
        <p:nvPicPr>
          <p:cNvPr id="5" name="Billede 25">
            <a:extLst>
              <a:ext uri="{FF2B5EF4-FFF2-40B4-BE49-F238E27FC236}">
                <a16:creationId xmlns:a16="http://schemas.microsoft.com/office/drawing/2014/main" id="{AD5D65F6-8A0D-9D36-830F-AEF033A41A6C}"/>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403125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ED9E-F8E4-88BE-5812-1C0B36DFAC6A}"/>
              </a:ext>
            </a:extLst>
          </p:cNvPr>
          <p:cNvSpPr>
            <a:spLocks noGrp="1"/>
          </p:cNvSpPr>
          <p:nvPr>
            <p:ph type="title"/>
          </p:nvPr>
        </p:nvSpPr>
        <p:spPr/>
        <p:txBody>
          <a:bodyPr/>
          <a:lstStyle/>
          <a:p>
            <a:r>
              <a:rPr lang="en-US" dirty="0">
                <a:latin typeface="Arial"/>
                <a:cs typeface="Arial"/>
              </a:rPr>
              <a:t>DI – CO-I brevet </a:t>
            </a:r>
            <a:r>
              <a:rPr lang="en-US" dirty="0" err="1">
                <a:latin typeface="Arial"/>
                <a:cs typeface="Arial"/>
              </a:rPr>
              <a:t>af</a:t>
            </a:r>
            <a:r>
              <a:rPr lang="en-US" dirty="0">
                <a:latin typeface="Arial"/>
                <a:cs typeface="Arial"/>
              </a:rPr>
              <a:t> 18/2 - 2013</a:t>
            </a:r>
            <a:endParaRPr lang="en-US" dirty="0"/>
          </a:p>
        </p:txBody>
      </p:sp>
      <p:pic>
        <p:nvPicPr>
          <p:cNvPr id="4" name="Content Placeholder 3">
            <a:extLst>
              <a:ext uri="{FF2B5EF4-FFF2-40B4-BE49-F238E27FC236}">
                <a16:creationId xmlns:a16="http://schemas.microsoft.com/office/drawing/2014/main" id="{88BBDBC6-3540-6AB6-D75A-62B6B4CBD750}"/>
              </a:ext>
            </a:extLst>
          </p:cNvPr>
          <p:cNvPicPr>
            <a:picLocks noGrp="1" noChangeAspect="1"/>
          </p:cNvPicPr>
          <p:nvPr>
            <p:ph idx="1"/>
          </p:nvPr>
        </p:nvPicPr>
        <p:blipFill>
          <a:blip r:embed="rId2"/>
          <a:stretch>
            <a:fillRect/>
          </a:stretch>
        </p:blipFill>
        <p:spPr>
          <a:xfrm>
            <a:off x="841458" y="1695042"/>
            <a:ext cx="9255793" cy="1899986"/>
          </a:xfrm>
          <a:prstGeom prst="rect">
            <a:avLst/>
          </a:prstGeom>
        </p:spPr>
      </p:pic>
      <p:pic>
        <p:nvPicPr>
          <p:cNvPr id="5" name="Picture 4">
            <a:extLst>
              <a:ext uri="{FF2B5EF4-FFF2-40B4-BE49-F238E27FC236}">
                <a16:creationId xmlns:a16="http://schemas.microsoft.com/office/drawing/2014/main" id="{7F05CE79-5AC3-6640-35AE-07E7BE0F04BC}"/>
              </a:ext>
            </a:extLst>
          </p:cNvPr>
          <p:cNvPicPr>
            <a:picLocks noChangeAspect="1"/>
          </p:cNvPicPr>
          <p:nvPr/>
        </p:nvPicPr>
        <p:blipFill>
          <a:blip r:embed="rId3"/>
          <a:stretch>
            <a:fillRect/>
          </a:stretch>
        </p:blipFill>
        <p:spPr>
          <a:xfrm>
            <a:off x="839454" y="3599699"/>
            <a:ext cx="9079330" cy="173405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D998F24-D4B2-BDBD-386A-9E930A9C1331}"/>
                  </a:ext>
                </a:extLst>
              </p14:cNvPr>
              <p14:cNvContentPartPr/>
              <p14:nvPr/>
            </p14:nvContentPartPr>
            <p14:xfrm>
              <a:off x="942474" y="1844404"/>
              <a:ext cx="8968998" cy="132203"/>
            </p14:xfrm>
          </p:contentPart>
        </mc:Choice>
        <mc:Fallback xmlns="">
          <p:pic>
            <p:nvPicPr>
              <p:cNvPr id="7" name="Ink 6">
                <a:extLst>
                  <a:ext uri="{FF2B5EF4-FFF2-40B4-BE49-F238E27FC236}">
                    <a16:creationId xmlns:a16="http://schemas.microsoft.com/office/drawing/2014/main" id="{5D998F24-D4B2-BDBD-386A-9E930A9C1331}"/>
                  </a:ext>
                </a:extLst>
              </p:cNvPr>
              <p:cNvPicPr/>
              <p:nvPr/>
            </p:nvPicPr>
            <p:blipFill>
              <a:blip r:embed="rId5"/>
              <a:stretch>
                <a:fillRect/>
              </a:stretch>
            </p:blipFill>
            <p:spPr>
              <a:xfrm>
                <a:off x="888476" y="1736989"/>
                <a:ext cx="9076633" cy="3473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7A200CB-BD08-53CD-6FDB-A220637B5E0C}"/>
                  </a:ext>
                </a:extLst>
              </p14:cNvPr>
              <p14:cNvContentPartPr/>
              <p14:nvPr/>
            </p14:nvContentPartPr>
            <p14:xfrm>
              <a:off x="922421" y="2135604"/>
              <a:ext cx="9019028" cy="121479"/>
            </p14:xfrm>
          </p:contentPart>
        </mc:Choice>
        <mc:Fallback xmlns="">
          <p:pic>
            <p:nvPicPr>
              <p:cNvPr id="8" name="Ink 7">
                <a:extLst>
                  <a:ext uri="{FF2B5EF4-FFF2-40B4-BE49-F238E27FC236}">
                    <a16:creationId xmlns:a16="http://schemas.microsoft.com/office/drawing/2014/main" id="{27A200CB-BD08-53CD-6FDB-A220637B5E0C}"/>
                  </a:ext>
                </a:extLst>
              </p:cNvPr>
              <p:cNvPicPr/>
              <p:nvPr/>
            </p:nvPicPr>
            <p:blipFill>
              <a:blip r:embed="rId7"/>
              <a:stretch>
                <a:fillRect/>
              </a:stretch>
            </p:blipFill>
            <p:spPr>
              <a:xfrm>
                <a:off x="868423" y="2027782"/>
                <a:ext cx="9126663" cy="33676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95C06BC-5D69-3A0D-1F58-7ECE1368135F}"/>
                  </a:ext>
                </a:extLst>
              </p14:cNvPr>
              <p14:cNvContentPartPr/>
              <p14:nvPr/>
            </p14:nvContentPartPr>
            <p14:xfrm>
              <a:off x="872289" y="2416481"/>
              <a:ext cx="8952384" cy="201172"/>
            </p14:xfrm>
          </p:contentPart>
        </mc:Choice>
        <mc:Fallback xmlns="">
          <p:pic>
            <p:nvPicPr>
              <p:cNvPr id="9" name="Ink 8">
                <a:extLst>
                  <a:ext uri="{FF2B5EF4-FFF2-40B4-BE49-F238E27FC236}">
                    <a16:creationId xmlns:a16="http://schemas.microsoft.com/office/drawing/2014/main" id="{595C06BC-5D69-3A0D-1F58-7ECE1368135F}"/>
                  </a:ext>
                </a:extLst>
              </p:cNvPr>
              <p:cNvPicPr/>
              <p:nvPr/>
            </p:nvPicPr>
            <p:blipFill>
              <a:blip r:embed="rId9"/>
              <a:stretch>
                <a:fillRect/>
              </a:stretch>
            </p:blipFill>
            <p:spPr>
              <a:xfrm>
                <a:off x="818652" y="2308710"/>
                <a:ext cx="9060019" cy="4163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06D0F60-347B-4888-E297-BED27C911F10}"/>
                  </a:ext>
                </a:extLst>
              </p14:cNvPr>
              <p14:cNvContentPartPr/>
              <p14:nvPr/>
            </p14:nvContentPartPr>
            <p14:xfrm>
              <a:off x="862263" y="2646505"/>
              <a:ext cx="3227345" cy="40408"/>
            </p14:xfrm>
          </p:contentPart>
        </mc:Choice>
        <mc:Fallback xmlns="">
          <p:pic>
            <p:nvPicPr>
              <p:cNvPr id="10" name="Ink 9">
                <a:extLst>
                  <a:ext uri="{FF2B5EF4-FFF2-40B4-BE49-F238E27FC236}">
                    <a16:creationId xmlns:a16="http://schemas.microsoft.com/office/drawing/2014/main" id="{C06D0F60-347B-4888-E297-BED27C911F10}"/>
                  </a:ext>
                </a:extLst>
              </p:cNvPr>
              <p:cNvPicPr/>
              <p:nvPr/>
            </p:nvPicPr>
            <p:blipFill>
              <a:blip r:embed="rId11"/>
              <a:stretch>
                <a:fillRect/>
              </a:stretch>
            </p:blipFill>
            <p:spPr>
              <a:xfrm>
                <a:off x="808270" y="2539227"/>
                <a:ext cx="3334971" cy="25460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BC03273-2A3C-E942-EF4C-A45861CC65C9}"/>
                  </a:ext>
                </a:extLst>
              </p14:cNvPr>
              <p14:cNvContentPartPr/>
              <p14:nvPr/>
            </p14:nvContentPartPr>
            <p14:xfrm>
              <a:off x="1794710" y="3791824"/>
              <a:ext cx="7959426" cy="68743"/>
            </p14:xfrm>
          </p:contentPart>
        </mc:Choice>
        <mc:Fallback>
          <p:pic>
            <p:nvPicPr>
              <p:cNvPr id="11" name="Ink 10">
                <a:extLst>
                  <a:ext uri="{FF2B5EF4-FFF2-40B4-BE49-F238E27FC236}">
                    <a16:creationId xmlns:a16="http://schemas.microsoft.com/office/drawing/2014/main" id="{DBC03273-2A3C-E942-EF4C-A45861CC65C9}"/>
                  </a:ext>
                </a:extLst>
              </p:cNvPr>
              <p:cNvPicPr/>
              <p:nvPr/>
            </p:nvPicPr>
            <p:blipFill>
              <a:blip r:embed="rId13"/>
              <a:stretch>
                <a:fillRect/>
              </a:stretch>
            </p:blipFill>
            <p:spPr>
              <a:xfrm>
                <a:off x="1740714" y="3684413"/>
                <a:ext cx="8067059" cy="28320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54637E2-63DF-47A5-ED7B-F09CC989D52A}"/>
                  </a:ext>
                </a:extLst>
              </p14:cNvPr>
              <p14:cNvContentPartPr/>
              <p14:nvPr/>
            </p14:nvContentPartPr>
            <p14:xfrm>
              <a:off x="952499" y="3989805"/>
              <a:ext cx="8858657" cy="213456"/>
            </p14:xfrm>
          </p:contentPart>
        </mc:Choice>
        <mc:Fallback xmlns="">
          <p:pic>
            <p:nvPicPr>
              <p:cNvPr id="12" name="Ink 11">
                <a:extLst>
                  <a:ext uri="{FF2B5EF4-FFF2-40B4-BE49-F238E27FC236}">
                    <a16:creationId xmlns:a16="http://schemas.microsoft.com/office/drawing/2014/main" id="{054637E2-63DF-47A5-ED7B-F09CC989D52A}"/>
                  </a:ext>
                </a:extLst>
              </p:cNvPr>
              <p:cNvPicPr/>
              <p:nvPr/>
            </p:nvPicPr>
            <p:blipFill>
              <a:blip r:embed="rId15"/>
              <a:stretch>
                <a:fillRect/>
              </a:stretch>
            </p:blipFill>
            <p:spPr>
              <a:xfrm>
                <a:off x="898860" y="3881999"/>
                <a:ext cx="8966294" cy="4287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8BC7B6E-9F74-569C-D2F3-B450F55A926E}"/>
                  </a:ext>
                </a:extLst>
              </p14:cNvPr>
              <p14:cNvContentPartPr/>
              <p14:nvPr/>
            </p14:nvContentPartPr>
            <p14:xfrm>
              <a:off x="962526" y="4391106"/>
              <a:ext cx="2354652" cy="31309"/>
            </p14:xfrm>
          </p:contentPart>
        </mc:Choice>
        <mc:Fallback xmlns="">
          <p:pic>
            <p:nvPicPr>
              <p:cNvPr id="13" name="Ink 12">
                <a:extLst>
                  <a:ext uri="{FF2B5EF4-FFF2-40B4-BE49-F238E27FC236}">
                    <a16:creationId xmlns:a16="http://schemas.microsoft.com/office/drawing/2014/main" id="{28BC7B6E-9F74-569C-D2F3-B450F55A926E}"/>
                  </a:ext>
                </a:extLst>
              </p:cNvPr>
              <p:cNvPicPr/>
              <p:nvPr/>
            </p:nvPicPr>
            <p:blipFill>
              <a:blip r:embed="rId17"/>
              <a:stretch>
                <a:fillRect/>
              </a:stretch>
            </p:blipFill>
            <p:spPr>
              <a:xfrm>
                <a:off x="908897" y="4284371"/>
                <a:ext cx="2462271" cy="24442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1EA6110-C9B9-068A-6E3F-4703A32032AC}"/>
                  </a:ext>
                </a:extLst>
              </p14:cNvPr>
              <p14:cNvContentPartPr/>
              <p14:nvPr/>
            </p14:nvContentPartPr>
            <p14:xfrm>
              <a:off x="3579394" y="4200078"/>
              <a:ext cx="6165095" cy="191447"/>
            </p14:xfrm>
          </p:contentPart>
        </mc:Choice>
        <mc:Fallback xmlns="">
          <p:pic>
            <p:nvPicPr>
              <p:cNvPr id="14" name="Ink 13">
                <a:extLst>
                  <a:ext uri="{FF2B5EF4-FFF2-40B4-BE49-F238E27FC236}">
                    <a16:creationId xmlns:a16="http://schemas.microsoft.com/office/drawing/2014/main" id="{E1EA6110-C9B9-068A-6E3F-4703A32032AC}"/>
                  </a:ext>
                </a:extLst>
              </p:cNvPr>
              <p:cNvPicPr/>
              <p:nvPr/>
            </p:nvPicPr>
            <p:blipFill>
              <a:blip r:embed="rId19"/>
              <a:stretch>
                <a:fillRect/>
              </a:stretch>
            </p:blipFill>
            <p:spPr>
              <a:xfrm>
                <a:off x="3525756" y="4092681"/>
                <a:ext cx="6272730" cy="40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470DAD4-50BA-8633-54B0-C49DEF1D1C22}"/>
                  </a:ext>
                </a:extLst>
              </p14:cNvPr>
              <p14:cNvContentPartPr/>
              <p14:nvPr/>
            </p14:nvContentPartPr>
            <p14:xfrm>
              <a:off x="932447" y="4561537"/>
              <a:ext cx="8800169" cy="151268"/>
            </p14:xfrm>
          </p:contentPart>
        </mc:Choice>
        <mc:Fallback>
          <p:pic>
            <p:nvPicPr>
              <p:cNvPr id="15" name="Ink 14">
                <a:extLst>
                  <a:ext uri="{FF2B5EF4-FFF2-40B4-BE49-F238E27FC236}">
                    <a16:creationId xmlns:a16="http://schemas.microsoft.com/office/drawing/2014/main" id="{F470DAD4-50BA-8633-54B0-C49DEF1D1C22}"/>
                  </a:ext>
                </a:extLst>
              </p:cNvPr>
              <p:cNvPicPr/>
              <p:nvPr/>
            </p:nvPicPr>
            <p:blipFill>
              <a:blip r:embed="rId21"/>
              <a:stretch>
                <a:fillRect/>
              </a:stretch>
            </p:blipFill>
            <p:spPr>
              <a:xfrm>
                <a:off x="878449" y="4453745"/>
                <a:ext cx="8907804" cy="36649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FB5A383-1A1A-DF99-B1C5-11E1C314ACFD}"/>
                  </a:ext>
                </a:extLst>
              </p14:cNvPr>
              <p14:cNvContentPartPr/>
              <p14:nvPr/>
            </p14:nvContentPartPr>
            <p14:xfrm>
              <a:off x="892577" y="4902431"/>
              <a:ext cx="1243028" cy="21187"/>
            </p14:xfrm>
          </p:contentPart>
        </mc:Choice>
        <mc:Fallback xmlns="">
          <p:pic>
            <p:nvPicPr>
              <p:cNvPr id="16" name="Ink 15">
                <a:extLst>
                  <a:ext uri="{FF2B5EF4-FFF2-40B4-BE49-F238E27FC236}">
                    <a16:creationId xmlns:a16="http://schemas.microsoft.com/office/drawing/2014/main" id="{2FB5A383-1A1A-DF99-B1C5-11E1C314ACFD}"/>
                  </a:ext>
                </a:extLst>
              </p:cNvPr>
              <p:cNvPicPr/>
              <p:nvPr/>
            </p:nvPicPr>
            <p:blipFill>
              <a:blip r:embed="rId23"/>
              <a:stretch>
                <a:fillRect/>
              </a:stretch>
            </p:blipFill>
            <p:spPr>
              <a:xfrm>
                <a:off x="838595" y="4796496"/>
                <a:ext cx="1350632" cy="232704"/>
              </a:xfrm>
              <a:prstGeom prst="rect">
                <a:avLst/>
              </a:prstGeom>
            </p:spPr>
          </p:pic>
        </mc:Fallback>
      </mc:AlternateContent>
      <p:pic>
        <p:nvPicPr>
          <p:cNvPr id="6" name="Billede 25">
            <a:extLst>
              <a:ext uri="{FF2B5EF4-FFF2-40B4-BE49-F238E27FC236}">
                <a16:creationId xmlns:a16="http://schemas.microsoft.com/office/drawing/2014/main" id="{70C17E94-7CDD-7BE7-1C7C-10D1E88B55CC}"/>
              </a:ext>
            </a:extLst>
          </p:cNvPr>
          <p:cNvPicPr>
            <a:picLocks noChangeAspect="1"/>
          </p:cNvPicPr>
          <p:nvPr/>
        </p:nvPicPr>
        <p:blipFill rotWithShape="1">
          <a:blip r:embed="rId24"/>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118862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47A3-5759-B958-9F38-F7D347E9FC0D}"/>
              </a:ext>
            </a:extLst>
          </p:cNvPr>
          <p:cNvSpPr>
            <a:spLocks noGrp="1"/>
          </p:cNvSpPr>
          <p:nvPr>
            <p:ph type="title"/>
          </p:nvPr>
        </p:nvSpPr>
        <p:spPr/>
        <p:txBody>
          <a:bodyPr/>
          <a:lstStyle/>
          <a:p>
            <a:r>
              <a:rPr lang="en-US" dirty="0" err="1">
                <a:latin typeface="Arial"/>
                <a:cs typeface="Arial"/>
              </a:rPr>
              <a:t>Vikarloven</a:t>
            </a:r>
            <a:endParaRPr lang="en-US" dirty="0" err="1"/>
          </a:p>
        </p:txBody>
      </p:sp>
      <p:pic>
        <p:nvPicPr>
          <p:cNvPr id="6" name="Content Placeholder 5">
            <a:extLst>
              <a:ext uri="{FF2B5EF4-FFF2-40B4-BE49-F238E27FC236}">
                <a16:creationId xmlns:a16="http://schemas.microsoft.com/office/drawing/2014/main" id="{347333F9-A413-7561-5AA1-78D350832943}"/>
              </a:ext>
            </a:extLst>
          </p:cNvPr>
          <p:cNvPicPr>
            <a:picLocks noGrp="1" noChangeAspect="1"/>
          </p:cNvPicPr>
          <p:nvPr>
            <p:ph idx="1"/>
          </p:nvPr>
        </p:nvPicPr>
        <p:blipFill>
          <a:blip r:embed="rId2"/>
          <a:stretch>
            <a:fillRect/>
          </a:stretch>
        </p:blipFill>
        <p:spPr>
          <a:xfrm>
            <a:off x="1066441" y="1718182"/>
            <a:ext cx="8764536" cy="375622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2B870DC-D6BC-5567-0BB4-7AD334C7028F}"/>
                  </a:ext>
                </a:extLst>
              </p14:cNvPr>
              <p14:cNvContentPartPr/>
              <p14:nvPr/>
            </p14:nvContentPartPr>
            <p14:xfrm>
              <a:off x="1173078" y="4440862"/>
              <a:ext cx="8301419" cy="173622"/>
            </p14:xfrm>
          </p:contentPart>
        </mc:Choice>
        <mc:Fallback xmlns="">
          <p:pic>
            <p:nvPicPr>
              <p:cNvPr id="7" name="Ink 6">
                <a:extLst>
                  <a:ext uri="{FF2B5EF4-FFF2-40B4-BE49-F238E27FC236}">
                    <a16:creationId xmlns:a16="http://schemas.microsoft.com/office/drawing/2014/main" id="{02B870DC-D6BC-5567-0BB4-7AD334C7028F}"/>
                  </a:ext>
                </a:extLst>
              </p:cNvPr>
              <p:cNvPicPr/>
              <p:nvPr/>
            </p:nvPicPr>
            <p:blipFill>
              <a:blip r:embed="rId4"/>
              <a:stretch>
                <a:fillRect/>
              </a:stretch>
            </p:blipFill>
            <p:spPr>
              <a:xfrm>
                <a:off x="1119439" y="4333022"/>
                <a:ext cx="8409057" cy="3889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7E33696-764E-5606-4B6F-AC5F90BAB0B2}"/>
                  </a:ext>
                </a:extLst>
              </p14:cNvPr>
              <p14:cNvContentPartPr/>
              <p14:nvPr/>
            </p14:nvContentPartPr>
            <p14:xfrm>
              <a:off x="1243263" y="4701643"/>
              <a:ext cx="8208610" cy="101382"/>
            </p14:xfrm>
          </p:contentPart>
        </mc:Choice>
        <mc:Fallback xmlns="">
          <p:pic>
            <p:nvPicPr>
              <p:cNvPr id="8" name="Ink 7">
                <a:extLst>
                  <a:ext uri="{FF2B5EF4-FFF2-40B4-BE49-F238E27FC236}">
                    <a16:creationId xmlns:a16="http://schemas.microsoft.com/office/drawing/2014/main" id="{17E33696-764E-5606-4B6F-AC5F90BAB0B2}"/>
                  </a:ext>
                </a:extLst>
              </p:cNvPr>
              <p:cNvPicPr/>
              <p:nvPr/>
            </p:nvPicPr>
            <p:blipFill>
              <a:blip r:embed="rId6"/>
              <a:stretch>
                <a:fillRect/>
              </a:stretch>
            </p:blipFill>
            <p:spPr>
              <a:xfrm>
                <a:off x="1189626" y="4594529"/>
                <a:ext cx="8316244" cy="3159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DF153FF4-A0DE-5D3A-B9E4-004BB914BE92}"/>
                  </a:ext>
                </a:extLst>
              </p14:cNvPr>
              <p14:cNvContentPartPr/>
              <p14:nvPr/>
            </p14:nvContentPartPr>
            <p14:xfrm>
              <a:off x="1243263" y="5042817"/>
              <a:ext cx="8141318" cy="52309"/>
            </p14:xfrm>
          </p:contentPart>
        </mc:Choice>
        <mc:Fallback xmlns="">
          <p:pic>
            <p:nvPicPr>
              <p:cNvPr id="9" name="Ink 8">
                <a:extLst>
                  <a:ext uri="{FF2B5EF4-FFF2-40B4-BE49-F238E27FC236}">
                    <a16:creationId xmlns:a16="http://schemas.microsoft.com/office/drawing/2014/main" id="{DF153FF4-A0DE-5D3A-B9E4-004BB914BE92}"/>
                  </a:ext>
                </a:extLst>
              </p:cNvPr>
              <p:cNvPicPr/>
              <p:nvPr/>
            </p:nvPicPr>
            <p:blipFill>
              <a:blip r:embed="rId8"/>
              <a:stretch>
                <a:fillRect/>
              </a:stretch>
            </p:blipFill>
            <p:spPr>
              <a:xfrm>
                <a:off x="1189626" y="4935691"/>
                <a:ext cx="8248952" cy="2669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B1AD878-E926-19E3-4B1B-7C15AA42F75F}"/>
                  </a:ext>
                </a:extLst>
              </p14:cNvPr>
              <p14:cNvContentPartPr/>
              <p14:nvPr/>
            </p14:nvContentPartPr>
            <p14:xfrm>
              <a:off x="1243263" y="5343589"/>
              <a:ext cx="1943546" cy="50568"/>
            </p14:xfrm>
          </p:contentPart>
        </mc:Choice>
        <mc:Fallback xmlns="">
          <p:pic>
            <p:nvPicPr>
              <p:cNvPr id="10" name="Ink 9">
                <a:extLst>
                  <a:ext uri="{FF2B5EF4-FFF2-40B4-BE49-F238E27FC236}">
                    <a16:creationId xmlns:a16="http://schemas.microsoft.com/office/drawing/2014/main" id="{4B1AD878-E926-19E3-4B1B-7C15AA42F75F}"/>
                  </a:ext>
                </a:extLst>
              </p:cNvPr>
              <p:cNvPicPr/>
              <p:nvPr/>
            </p:nvPicPr>
            <p:blipFill>
              <a:blip r:embed="rId10"/>
              <a:stretch>
                <a:fillRect/>
              </a:stretch>
            </p:blipFill>
            <p:spPr>
              <a:xfrm>
                <a:off x="1189636" y="5236356"/>
                <a:ext cx="2051161" cy="265392"/>
              </a:xfrm>
              <a:prstGeom prst="rect">
                <a:avLst/>
              </a:prstGeom>
            </p:spPr>
          </p:pic>
        </mc:Fallback>
      </mc:AlternateContent>
      <p:pic>
        <p:nvPicPr>
          <p:cNvPr id="4" name="Billede 25">
            <a:extLst>
              <a:ext uri="{FF2B5EF4-FFF2-40B4-BE49-F238E27FC236}">
                <a16:creationId xmlns:a16="http://schemas.microsoft.com/office/drawing/2014/main" id="{84C005E3-E17C-8F03-E67D-3F7BCAE93C4D}"/>
              </a:ext>
            </a:extLst>
          </p:cNvPr>
          <p:cNvPicPr>
            <a:picLocks noChangeAspect="1"/>
          </p:cNvPicPr>
          <p:nvPr/>
        </p:nvPicPr>
        <p:blipFill rotWithShape="1">
          <a:blip r:embed="rId11"/>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05822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3460-3262-514F-D42D-1030BD00BDFE}"/>
              </a:ext>
            </a:extLst>
          </p:cNvPr>
          <p:cNvSpPr>
            <a:spLocks noGrp="1"/>
          </p:cNvSpPr>
          <p:nvPr>
            <p:ph type="title"/>
          </p:nvPr>
        </p:nvSpPr>
        <p:spPr/>
        <p:txBody>
          <a:bodyPr/>
          <a:lstStyle/>
          <a:p>
            <a:r>
              <a:rPr lang="en-US" dirty="0" err="1">
                <a:latin typeface="Arial"/>
                <a:cs typeface="Arial"/>
              </a:rPr>
              <a:t>Forarbejderne</a:t>
            </a:r>
            <a:r>
              <a:rPr lang="en-US" dirty="0">
                <a:latin typeface="Arial"/>
                <a:cs typeface="Arial"/>
              </a:rPr>
              <a:t> </a:t>
            </a:r>
            <a:endParaRPr lang="en-US" dirty="0"/>
          </a:p>
        </p:txBody>
      </p:sp>
      <p:pic>
        <p:nvPicPr>
          <p:cNvPr id="4" name="Content Placeholder 3">
            <a:extLst>
              <a:ext uri="{FF2B5EF4-FFF2-40B4-BE49-F238E27FC236}">
                <a16:creationId xmlns:a16="http://schemas.microsoft.com/office/drawing/2014/main" id="{5DC914DA-A3DC-8A04-7655-2BC98FD191E7}"/>
              </a:ext>
            </a:extLst>
          </p:cNvPr>
          <p:cNvPicPr>
            <a:picLocks noGrp="1" noChangeAspect="1"/>
          </p:cNvPicPr>
          <p:nvPr>
            <p:ph idx="1"/>
          </p:nvPr>
        </p:nvPicPr>
        <p:blipFill>
          <a:blip r:embed="rId2"/>
          <a:stretch>
            <a:fillRect/>
          </a:stretch>
        </p:blipFill>
        <p:spPr>
          <a:xfrm>
            <a:off x="1906206" y="1686648"/>
            <a:ext cx="7222119" cy="3935874"/>
          </a:xfrm>
          <a:prstGeom prst="rect">
            <a:avLst/>
          </a:prstGeom>
        </p:spPr>
      </p:pic>
      <p:pic>
        <p:nvPicPr>
          <p:cNvPr id="5" name="Billede 25">
            <a:extLst>
              <a:ext uri="{FF2B5EF4-FFF2-40B4-BE49-F238E27FC236}">
                <a16:creationId xmlns:a16="http://schemas.microsoft.com/office/drawing/2014/main" id="{ECFCFAC6-2967-D74E-C155-73FAD23D53C4}"/>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416537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0F24-8888-FB2C-610A-CEF9FBE43A7A}"/>
              </a:ext>
            </a:extLst>
          </p:cNvPr>
          <p:cNvSpPr>
            <a:spLocks noGrp="1"/>
          </p:cNvSpPr>
          <p:nvPr>
            <p:ph type="title"/>
          </p:nvPr>
        </p:nvSpPr>
        <p:spPr/>
        <p:txBody>
          <a:bodyPr/>
          <a:lstStyle/>
          <a:p>
            <a:r>
              <a:rPr lang="en-US" dirty="0" err="1">
                <a:latin typeface="Arial"/>
                <a:cs typeface="Arial"/>
              </a:rPr>
              <a:t>Spørgsmål</a:t>
            </a:r>
            <a:r>
              <a:rPr lang="en-US" dirty="0">
                <a:latin typeface="Arial"/>
                <a:cs typeface="Arial"/>
              </a:rPr>
              <a:t> </a:t>
            </a:r>
            <a:r>
              <a:rPr lang="en-US" dirty="0" err="1">
                <a:latin typeface="Arial"/>
                <a:cs typeface="Arial"/>
              </a:rPr>
              <a:t>til</a:t>
            </a:r>
            <a:r>
              <a:rPr lang="en-US" dirty="0">
                <a:latin typeface="Arial"/>
                <a:cs typeface="Arial"/>
              </a:rPr>
              <a:t> </a:t>
            </a:r>
            <a:r>
              <a:rPr lang="en-US" dirty="0" err="1">
                <a:latin typeface="Arial"/>
                <a:cs typeface="Arial"/>
              </a:rPr>
              <a:t>ministeren</a:t>
            </a:r>
            <a:endParaRPr lang="en-US" dirty="0" err="1"/>
          </a:p>
        </p:txBody>
      </p:sp>
      <p:pic>
        <p:nvPicPr>
          <p:cNvPr id="7" name="Content Placeholder 6">
            <a:extLst>
              <a:ext uri="{FF2B5EF4-FFF2-40B4-BE49-F238E27FC236}">
                <a16:creationId xmlns:a16="http://schemas.microsoft.com/office/drawing/2014/main" id="{713D022B-809F-814D-6BA8-F3F707CB8601}"/>
              </a:ext>
            </a:extLst>
          </p:cNvPr>
          <p:cNvPicPr>
            <a:picLocks noGrp="1" noChangeAspect="1"/>
          </p:cNvPicPr>
          <p:nvPr>
            <p:ph idx="1"/>
          </p:nvPr>
        </p:nvPicPr>
        <p:blipFill>
          <a:blip r:embed="rId2"/>
          <a:stretch>
            <a:fillRect/>
          </a:stretch>
        </p:blipFill>
        <p:spPr>
          <a:xfrm>
            <a:off x="735012" y="1611614"/>
            <a:ext cx="9845265" cy="2994332"/>
          </a:xfrm>
          <a:prstGeom prst="rect">
            <a:avLst/>
          </a:prstGeom>
        </p:spPr>
      </p:pic>
      <p:pic>
        <p:nvPicPr>
          <p:cNvPr id="4" name="Billede 25">
            <a:extLst>
              <a:ext uri="{FF2B5EF4-FFF2-40B4-BE49-F238E27FC236}">
                <a16:creationId xmlns:a16="http://schemas.microsoft.com/office/drawing/2014/main" id="{C4BFEC3E-9129-CB56-A058-CF7E9CCF379C}"/>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177472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EFC2-953C-21FE-0806-FE8107EECEB1}"/>
              </a:ext>
            </a:extLst>
          </p:cNvPr>
          <p:cNvSpPr>
            <a:spLocks noGrp="1"/>
          </p:cNvSpPr>
          <p:nvPr>
            <p:ph type="title"/>
          </p:nvPr>
        </p:nvSpPr>
        <p:spPr/>
        <p:txBody>
          <a:bodyPr/>
          <a:lstStyle/>
          <a:p>
            <a:r>
              <a:rPr lang="da-DK" sz="2800" dirty="0">
                <a:latin typeface="Arial"/>
                <a:cs typeface="Arial"/>
              </a:rPr>
              <a:t>Efterfølgende national praksis</a:t>
            </a:r>
            <a:endParaRPr lang="da-DK" sz="2800" dirty="0"/>
          </a:p>
        </p:txBody>
      </p:sp>
      <p:sp>
        <p:nvSpPr>
          <p:cNvPr id="3" name="Content Placeholder 2">
            <a:extLst>
              <a:ext uri="{FF2B5EF4-FFF2-40B4-BE49-F238E27FC236}">
                <a16:creationId xmlns:a16="http://schemas.microsoft.com/office/drawing/2014/main" id="{D0AE9E46-BD91-3E02-4248-52A76DB3C6FF}"/>
              </a:ext>
            </a:extLst>
          </p:cNvPr>
          <p:cNvSpPr>
            <a:spLocks noGrp="1"/>
          </p:cNvSpPr>
          <p:nvPr>
            <p:ph idx="1"/>
          </p:nvPr>
        </p:nvSpPr>
        <p:spPr/>
        <p:txBody>
          <a:bodyPr vert="horz" lIns="91440" tIns="45720" rIns="91440" bIns="45720" rtlCol="0" anchor="t">
            <a:noAutofit/>
          </a:bodyPr>
          <a:lstStyle/>
          <a:p>
            <a:pPr marL="514350" indent="-514350">
              <a:buAutoNum type="arabicPeriod"/>
            </a:pPr>
            <a:r>
              <a:rPr lang="da-DK" dirty="0">
                <a:latin typeface="Arial"/>
                <a:cs typeface="Arial"/>
              </a:rPr>
              <a:t>FV2015.0117 - G4S-sagen </a:t>
            </a:r>
            <a:endParaRPr lang="en-US" dirty="0">
              <a:latin typeface="Arial"/>
              <a:cs typeface="Arial"/>
            </a:endParaRPr>
          </a:p>
          <a:p>
            <a:pPr marL="514350" indent="-514350">
              <a:buAutoNum type="arabicPeriod"/>
            </a:pPr>
            <a:r>
              <a:rPr lang="da-DK" dirty="0">
                <a:latin typeface="Arial"/>
                <a:cs typeface="Arial"/>
              </a:rPr>
              <a:t>U2020.845H - Prosa-sagen</a:t>
            </a:r>
          </a:p>
        </p:txBody>
      </p:sp>
      <p:pic>
        <p:nvPicPr>
          <p:cNvPr id="4" name="Picture 3">
            <a:extLst>
              <a:ext uri="{FF2B5EF4-FFF2-40B4-BE49-F238E27FC236}">
                <a16:creationId xmlns:a16="http://schemas.microsoft.com/office/drawing/2014/main" id="{EEDC50D9-F08E-D46E-8D81-33C0C11016B3}"/>
              </a:ext>
            </a:extLst>
          </p:cNvPr>
          <p:cNvPicPr>
            <a:picLocks noChangeAspect="1"/>
          </p:cNvPicPr>
          <p:nvPr/>
        </p:nvPicPr>
        <p:blipFill>
          <a:blip r:embed="rId2"/>
          <a:stretch>
            <a:fillRect/>
          </a:stretch>
        </p:blipFill>
        <p:spPr>
          <a:xfrm>
            <a:off x="1740542" y="2948973"/>
            <a:ext cx="8464489" cy="2647769"/>
          </a:xfrm>
          <a:prstGeom prst="rect">
            <a:avLst/>
          </a:prstGeom>
        </p:spPr>
      </p:pic>
      <p:pic>
        <p:nvPicPr>
          <p:cNvPr id="6" name="Billede 25">
            <a:extLst>
              <a:ext uri="{FF2B5EF4-FFF2-40B4-BE49-F238E27FC236}">
                <a16:creationId xmlns:a16="http://schemas.microsoft.com/office/drawing/2014/main" id="{80C27B0D-3E41-94C1-001D-2D6077B8172D}"/>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33719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9496-E4AF-5C6F-9C67-BD6B1542BB81}"/>
              </a:ext>
            </a:extLst>
          </p:cNvPr>
          <p:cNvSpPr>
            <a:spLocks noGrp="1"/>
          </p:cNvSpPr>
          <p:nvPr>
            <p:ph type="title"/>
          </p:nvPr>
        </p:nvSpPr>
        <p:spPr/>
        <p:txBody>
          <a:bodyPr/>
          <a:lstStyle/>
          <a:p>
            <a:r>
              <a:rPr lang="en-US" dirty="0" err="1">
                <a:latin typeface="Arial"/>
                <a:cs typeface="Arial"/>
              </a:rPr>
              <a:t>TimePartner-sagen</a:t>
            </a:r>
            <a:r>
              <a:rPr lang="en-US" dirty="0">
                <a:latin typeface="Arial"/>
                <a:cs typeface="Arial"/>
              </a:rPr>
              <a:t> C-311/21 </a:t>
            </a:r>
            <a:r>
              <a:rPr lang="en-US" dirty="0" err="1">
                <a:latin typeface="Arial"/>
                <a:cs typeface="Arial"/>
              </a:rPr>
              <a:t>af</a:t>
            </a:r>
            <a:r>
              <a:rPr lang="en-US" dirty="0">
                <a:latin typeface="Arial"/>
                <a:cs typeface="Arial"/>
              </a:rPr>
              <a:t> 15/12 - 2022</a:t>
            </a:r>
            <a:endParaRPr lang="en-US" dirty="0"/>
          </a:p>
        </p:txBody>
      </p:sp>
      <p:sp>
        <p:nvSpPr>
          <p:cNvPr id="3" name="Content Placeholder 2">
            <a:extLst>
              <a:ext uri="{FF2B5EF4-FFF2-40B4-BE49-F238E27FC236}">
                <a16:creationId xmlns:a16="http://schemas.microsoft.com/office/drawing/2014/main" id="{1357B849-FC86-25AD-CC13-D7560B5861CB}"/>
              </a:ext>
            </a:extLst>
          </p:cNvPr>
          <p:cNvSpPr>
            <a:spLocks noGrp="1"/>
          </p:cNvSpPr>
          <p:nvPr>
            <p:ph idx="1"/>
          </p:nvPr>
        </p:nvSpPr>
        <p:spPr/>
        <p:txBody>
          <a:bodyPr vert="horz" lIns="91440" tIns="45720" rIns="91440" bIns="45720" rtlCol="0" anchor="t">
            <a:noAutofit/>
          </a:bodyPr>
          <a:lstStyle/>
          <a:p>
            <a:pPr marL="0" indent="0">
              <a:buNone/>
            </a:pPr>
            <a:r>
              <a:rPr lang="da-DK" sz="2000" b="1" dirty="0">
                <a:latin typeface="Arial"/>
                <a:cs typeface="Arial"/>
              </a:rPr>
              <a:t>Præmis 44, afslutningen</a:t>
            </a:r>
          </a:p>
          <a:p>
            <a:pPr marL="0" indent="0">
              <a:buNone/>
            </a:pPr>
            <a:r>
              <a:rPr lang="da-DK" sz="2000" i="1" dirty="0">
                <a:latin typeface="+mj-lt"/>
                <a:ea typeface="Tahoma"/>
                <a:cs typeface="Arial"/>
              </a:rPr>
              <a:t>Når arbejdsmarkedets parter ved hjælp af en kollektiv overenskomst tillader forskelsbehandling for så vidt angår væsentlige arbejds- og ansættelsesvilkår til skade for vikaransatte, skal denne kollektive overenskomst imidlertid for at sikre den generelle beskyttelse af de pågældende vikaransatte tildele sidstnævnte fordele med hensyn til væsentlige arbejds- og ansættelsesvilkår, som kan kompensere for den forskelsbehandling, som de er udsat for.</a:t>
            </a:r>
          </a:p>
          <a:p>
            <a:pPr marL="0" indent="0">
              <a:buNone/>
            </a:pPr>
            <a:r>
              <a:rPr lang="da-DK" sz="2000" b="1" i="1" dirty="0">
                <a:latin typeface="+mj-lt"/>
                <a:ea typeface="Tahoma"/>
                <a:cs typeface="Arial"/>
              </a:rPr>
              <a:t>Præmis 49, timepartnertesten</a:t>
            </a:r>
          </a:p>
          <a:p>
            <a:pPr marL="457200" indent="-457200">
              <a:buAutoNum type="arabicPeriod"/>
            </a:pPr>
            <a:r>
              <a:rPr lang="da-DK" sz="2000" i="1" dirty="0">
                <a:latin typeface="+mj-lt"/>
                <a:ea typeface="Tahoma"/>
                <a:cs typeface="Arial"/>
              </a:rPr>
              <a:t>Vilkår som ansat i brugervirksomheden</a:t>
            </a:r>
            <a:endParaRPr lang="da-DK" sz="2000" b="1" i="1" dirty="0">
              <a:latin typeface="+mj-lt"/>
              <a:ea typeface="Tahoma"/>
              <a:cs typeface="Arial"/>
            </a:endParaRPr>
          </a:p>
          <a:p>
            <a:pPr marL="457200" indent="-457200">
              <a:buAutoNum type="arabicPeriod"/>
            </a:pPr>
            <a:r>
              <a:rPr lang="da-DK" sz="2000" i="1" dirty="0">
                <a:latin typeface="+mj-lt"/>
                <a:ea typeface="Tahoma"/>
                <a:cs typeface="Arial"/>
              </a:rPr>
              <a:t>Vilkår som ansat i vikarbureauet.</a:t>
            </a:r>
          </a:p>
          <a:p>
            <a:pPr marL="457200" indent="-457200">
              <a:buAutoNum type="arabicPeriod"/>
            </a:pPr>
            <a:r>
              <a:rPr lang="da-DK" sz="2000" i="1" dirty="0">
                <a:latin typeface="+mj-lt"/>
                <a:ea typeface="Tahoma"/>
                <a:cs typeface="Arial"/>
              </a:rPr>
              <a:t>Kompensation, hvis 2 samlet giver dårligere vilkår end 1.</a:t>
            </a:r>
          </a:p>
        </p:txBody>
      </p:sp>
      <p:pic>
        <p:nvPicPr>
          <p:cNvPr id="5" name="Billede 25">
            <a:extLst>
              <a:ext uri="{FF2B5EF4-FFF2-40B4-BE49-F238E27FC236}">
                <a16:creationId xmlns:a16="http://schemas.microsoft.com/office/drawing/2014/main" id="{4EA6B663-41D0-DF16-57DE-0BDB1AA631C3}"/>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801605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917D-7D2E-C7D4-77F9-169ECF73C29A}"/>
              </a:ext>
            </a:extLst>
          </p:cNvPr>
          <p:cNvSpPr>
            <a:spLocks noGrp="1"/>
          </p:cNvSpPr>
          <p:nvPr>
            <p:ph type="title"/>
          </p:nvPr>
        </p:nvSpPr>
        <p:spPr/>
        <p:txBody>
          <a:bodyPr/>
          <a:lstStyle/>
          <a:p>
            <a:r>
              <a:rPr lang="en-US" dirty="0" err="1">
                <a:latin typeface="Arial"/>
                <a:cs typeface="Arial"/>
              </a:rPr>
              <a:t>Parternes</a:t>
            </a:r>
            <a:r>
              <a:rPr lang="en-US" dirty="0">
                <a:latin typeface="Arial"/>
                <a:cs typeface="Arial"/>
              </a:rPr>
              <a:t> </a:t>
            </a:r>
            <a:r>
              <a:rPr lang="en-US" dirty="0" err="1">
                <a:latin typeface="Arial"/>
                <a:cs typeface="Arial"/>
              </a:rPr>
              <a:t>hovedsynspunkter</a:t>
            </a:r>
            <a:endParaRPr lang="en-US" dirty="0" err="1"/>
          </a:p>
        </p:txBody>
      </p:sp>
      <p:sp>
        <p:nvSpPr>
          <p:cNvPr id="3" name="Content Placeholder 2">
            <a:extLst>
              <a:ext uri="{FF2B5EF4-FFF2-40B4-BE49-F238E27FC236}">
                <a16:creationId xmlns:a16="http://schemas.microsoft.com/office/drawing/2014/main" id="{0BB5DA4B-DC77-FCEE-B59E-42B706BB2407}"/>
              </a:ext>
            </a:extLst>
          </p:cNvPr>
          <p:cNvSpPr>
            <a:spLocks noGrp="1"/>
          </p:cNvSpPr>
          <p:nvPr>
            <p:ph idx="1"/>
          </p:nvPr>
        </p:nvSpPr>
        <p:spPr/>
        <p:txBody>
          <a:bodyPr vert="horz" lIns="91440" tIns="45720" rIns="91440" bIns="45720" rtlCol="0" anchor="t">
            <a:noAutofit/>
          </a:bodyPr>
          <a:lstStyle/>
          <a:p>
            <a:r>
              <a:rPr lang="da-DK" dirty="0">
                <a:latin typeface="Arial"/>
                <a:cs typeface="Arial"/>
              </a:rPr>
              <a:t>FH: EU-konform fortolkning. - contra </a:t>
            </a:r>
            <a:r>
              <a:rPr lang="da-DK" dirty="0" err="1">
                <a:latin typeface="Arial"/>
                <a:cs typeface="Arial"/>
              </a:rPr>
              <a:t>legem</a:t>
            </a:r>
            <a:r>
              <a:rPr lang="da-DK" dirty="0">
                <a:latin typeface="Arial"/>
                <a:cs typeface="Arial"/>
              </a:rPr>
              <a:t> ikke muligt I en implementeringslov.</a:t>
            </a:r>
          </a:p>
          <a:p>
            <a:r>
              <a:rPr lang="da-DK" dirty="0">
                <a:latin typeface="Arial"/>
                <a:cs typeface="Arial"/>
              </a:rPr>
              <a:t>DA: Contra </a:t>
            </a:r>
            <a:r>
              <a:rPr lang="da-DK" dirty="0" err="1">
                <a:latin typeface="Arial"/>
                <a:cs typeface="Arial"/>
              </a:rPr>
              <a:t>legem</a:t>
            </a:r>
            <a:r>
              <a:rPr lang="da-DK" dirty="0">
                <a:latin typeface="Arial"/>
                <a:cs typeface="Arial"/>
              </a:rPr>
              <a:t>, det må være op til lovgiver at implementere </a:t>
            </a:r>
            <a:r>
              <a:rPr lang="da-DK" dirty="0" err="1">
                <a:latin typeface="Arial"/>
                <a:cs typeface="Arial"/>
              </a:rPr>
              <a:t>TimePartner</a:t>
            </a:r>
            <a:r>
              <a:rPr lang="da-DK" dirty="0">
                <a:latin typeface="Arial"/>
                <a:cs typeface="Arial"/>
              </a:rPr>
              <a:t>-dommen.</a:t>
            </a:r>
          </a:p>
        </p:txBody>
      </p:sp>
      <p:pic>
        <p:nvPicPr>
          <p:cNvPr id="5" name="Billede 25">
            <a:extLst>
              <a:ext uri="{FF2B5EF4-FFF2-40B4-BE49-F238E27FC236}">
                <a16:creationId xmlns:a16="http://schemas.microsoft.com/office/drawing/2014/main" id="{8668598B-B4ED-98F4-BD77-4A2120A0D207}"/>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74709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7417-8E20-D594-65B0-DFD43A0D178E}"/>
              </a:ext>
            </a:extLst>
          </p:cNvPr>
          <p:cNvSpPr>
            <a:spLocks noGrp="1"/>
          </p:cNvSpPr>
          <p:nvPr>
            <p:ph type="title"/>
          </p:nvPr>
        </p:nvSpPr>
        <p:spPr/>
        <p:txBody>
          <a:bodyPr/>
          <a:lstStyle/>
          <a:p>
            <a:r>
              <a:rPr lang="en-US" dirty="0" err="1">
                <a:latin typeface="Arial"/>
                <a:cs typeface="Arial"/>
              </a:rPr>
              <a:t>Arbejdsrettens</a:t>
            </a:r>
            <a:r>
              <a:rPr lang="en-US" dirty="0">
                <a:latin typeface="Arial"/>
                <a:cs typeface="Arial"/>
              </a:rPr>
              <a:t> </a:t>
            </a:r>
            <a:r>
              <a:rPr lang="en-US" dirty="0" err="1">
                <a:latin typeface="Arial"/>
                <a:cs typeface="Arial"/>
              </a:rPr>
              <a:t>afgørelse</a:t>
            </a:r>
            <a:endParaRPr lang="en-US" dirty="0" err="1"/>
          </a:p>
        </p:txBody>
      </p:sp>
      <p:sp>
        <p:nvSpPr>
          <p:cNvPr id="3" name="Content Placeholder 2">
            <a:extLst>
              <a:ext uri="{FF2B5EF4-FFF2-40B4-BE49-F238E27FC236}">
                <a16:creationId xmlns:a16="http://schemas.microsoft.com/office/drawing/2014/main" id="{C7AA6F7A-BB5F-C0C1-0B88-6ADF7FF69F46}"/>
              </a:ext>
            </a:extLst>
          </p:cNvPr>
          <p:cNvSpPr>
            <a:spLocks noGrp="1"/>
          </p:cNvSpPr>
          <p:nvPr>
            <p:ph idx="1"/>
          </p:nvPr>
        </p:nvSpPr>
        <p:spPr/>
        <p:txBody>
          <a:bodyPr vert="horz" lIns="91440" tIns="45720" rIns="91440" bIns="45720" rtlCol="0" anchor="t">
            <a:noAutofit/>
          </a:bodyPr>
          <a:lstStyle/>
          <a:p>
            <a:r>
              <a:rPr lang="da-DK" dirty="0">
                <a:latin typeface="Arial"/>
                <a:cs typeface="Arial"/>
              </a:rPr>
              <a:t>s. 22 nederst: Vikarloven havde oprindeligt kun 2 krav til fravigelse: landsdækkende overenskomst mellem de mest repræsentative arbejdsmarkedsparter.</a:t>
            </a:r>
          </a:p>
          <a:p>
            <a:endParaRPr lang="da-DK" dirty="0">
              <a:latin typeface="Arial"/>
              <a:cs typeface="Arial"/>
            </a:endParaRPr>
          </a:p>
          <a:p>
            <a:r>
              <a:rPr lang="da-DK" dirty="0">
                <a:latin typeface="Arial"/>
                <a:cs typeface="Arial"/>
              </a:rPr>
              <a:t>s. 23 øverst: </a:t>
            </a:r>
            <a:r>
              <a:rPr lang="da-DK" dirty="0" err="1">
                <a:latin typeface="Arial"/>
                <a:cs typeface="Arial"/>
              </a:rPr>
              <a:t>TimePartner</a:t>
            </a:r>
            <a:r>
              <a:rPr lang="da-DK" dirty="0">
                <a:latin typeface="Arial"/>
                <a:cs typeface="Arial"/>
              </a:rPr>
              <a:t> slår fast, at den forståelse ikke kan opretholdes.</a:t>
            </a:r>
          </a:p>
          <a:p>
            <a:endParaRPr lang="da-DK" dirty="0">
              <a:latin typeface="Arial"/>
              <a:cs typeface="Arial"/>
            </a:endParaRPr>
          </a:p>
          <a:p>
            <a:endParaRPr lang="da-DK" dirty="0"/>
          </a:p>
        </p:txBody>
      </p:sp>
      <p:pic>
        <p:nvPicPr>
          <p:cNvPr id="5" name="Billede 25">
            <a:extLst>
              <a:ext uri="{FF2B5EF4-FFF2-40B4-BE49-F238E27FC236}">
                <a16:creationId xmlns:a16="http://schemas.microsoft.com/office/drawing/2014/main" id="{9B62E579-791C-D21E-9583-A297766D1A55}"/>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85285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6B23-94E4-BC21-2077-D24C84F57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9DE036-702B-2D41-D731-25405EF0ED30}"/>
              </a:ext>
            </a:extLst>
          </p:cNvPr>
          <p:cNvSpPr>
            <a:spLocks noGrp="1"/>
          </p:cNvSpPr>
          <p:nvPr>
            <p:ph type="title"/>
          </p:nvPr>
        </p:nvSpPr>
        <p:spPr>
          <a:xfrm>
            <a:off x="838200" y="365125"/>
            <a:ext cx="10515600" cy="1325563"/>
          </a:xfrm>
        </p:spPr>
        <p:txBody>
          <a:bodyPr anchor="ctr">
            <a:normAutofit/>
          </a:bodyPr>
          <a:lstStyle/>
          <a:p>
            <a:r>
              <a:rPr lang="da-DK" dirty="0"/>
              <a:t>SGL-sagen – ”midlertidighed”</a:t>
            </a:r>
          </a:p>
        </p:txBody>
      </p:sp>
      <p:pic>
        <p:nvPicPr>
          <p:cNvPr id="26" name="Billede 25">
            <a:extLst>
              <a:ext uri="{FF2B5EF4-FFF2-40B4-BE49-F238E27FC236}">
                <a16:creationId xmlns:a16="http://schemas.microsoft.com/office/drawing/2014/main" id="{2A19A387-66D3-266E-3C5D-BB096C1A96A3}"/>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7BFE7A3C-205A-E820-0221-2D732A8532B5}"/>
              </a:ext>
            </a:extLst>
          </p:cNvPr>
          <p:cNvSpPr>
            <a:spLocks noGrp="1"/>
          </p:cNvSpPr>
          <p:nvPr>
            <p:ph idx="1"/>
          </p:nvPr>
        </p:nvSpPr>
        <p:spPr/>
        <p:txBody>
          <a:bodyPr vert="horz" lIns="91440" tIns="45720" rIns="91440" bIns="45720" rtlCol="0" anchor="t">
            <a:noAutofit/>
          </a:bodyPr>
          <a:lstStyle/>
          <a:p>
            <a:r>
              <a:rPr lang="da-DK" sz="2400" b="1" dirty="0">
                <a:latin typeface="Arial"/>
                <a:cs typeface="Arial"/>
              </a:rPr>
              <a:t>Definitionerne i vikarloven </a:t>
            </a:r>
          </a:p>
          <a:p>
            <a:pPr marL="0" indent="0">
              <a:buNone/>
            </a:pPr>
            <a:r>
              <a:rPr lang="da-DK" sz="2400" dirty="0">
                <a:latin typeface="Arial"/>
                <a:cs typeface="Arial"/>
              </a:rPr>
              <a:t>§ 2, nr. </a:t>
            </a:r>
            <a:r>
              <a:rPr lang="da-DK" sz="2400" dirty="0">
                <a:solidFill>
                  <a:srgbClr val="2F2F2B"/>
                </a:solidFill>
                <a:latin typeface="Arial"/>
                <a:cs typeface="Arial"/>
              </a:rPr>
              <a:t>2) Vikarbureauvikar: </a:t>
            </a:r>
          </a:p>
          <a:p>
            <a:pPr marL="0" indent="0">
              <a:buNone/>
            </a:pPr>
            <a:r>
              <a:rPr lang="da-DK" sz="2400" i="1" dirty="0">
                <a:solidFill>
                  <a:srgbClr val="2F2F2B"/>
                </a:solidFill>
                <a:latin typeface="Arial"/>
                <a:cs typeface="Arial"/>
              </a:rPr>
              <a:t>”En lønmodtager, som har indgået en arbejdsaftale eller et ansættelsesforhold med et vikarbureau med det formål at blive udsendt til en brugervirksomhed </a:t>
            </a:r>
            <a:r>
              <a:rPr lang="da-DK" sz="2400" b="1" i="1" dirty="0">
                <a:solidFill>
                  <a:srgbClr val="2F2F2B"/>
                </a:solidFill>
                <a:latin typeface="Arial"/>
                <a:cs typeface="Arial"/>
              </a:rPr>
              <a:t>for midlertidigt </a:t>
            </a:r>
            <a:r>
              <a:rPr lang="da-DK" sz="2400" i="1" dirty="0">
                <a:solidFill>
                  <a:srgbClr val="2F2F2B"/>
                </a:solidFill>
                <a:latin typeface="Arial"/>
                <a:cs typeface="Arial"/>
              </a:rPr>
              <a:t>at udføre arbejdsopgaver under dennes tilsyn og ledelse”</a:t>
            </a:r>
          </a:p>
          <a:p>
            <a:pPr marL="0" indent="0">
              <a:buNone/>
            </a:pPr>
            <a:r>
              <a:rPr lang="da-DK" sz="2400" dirty="0">
                <a:latin typeface="Arial"/>
                <a:cs typeface="Arial"/>
              </a:rPr>
              <a:t>Tilsvarende definition findes i vikardirektivet</a:t>
            </a:r>
          </a:p>
          <a:p>
            <a:pPr marL="0" indent="0">
              <a:buNone/>
            </a:pPr>
            <a:r>
              <a:rPr lang="da-DK" sz="2400" dirty="0">
                <a:latin typeface="Arial"/>
                <a:cs typeface="Arial"/>
              </a:rPr>
              <a:t>Hverken vikarloven, lovens forarbejder eller vikardirektivet definerer ”midlertidighed” nærmere</a:t>
            </a:r>
            <a:endParaRPr lang="da-DK" sz="2400" dirty="0"/>
          </a:p>
        </p:txBody>
      </p:sp>
    </p:spTree>
    <p:extLst>
      <p:ext uri="{BB962C8B-B14F-4D97-AF65-F5344CB8AC3E}">
        <p14:creationId xmlns:p14="http://schemas.microsoft.com/office/powerpoint/2010/main" val="666740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67A5-9818-AC83-6229-96453DFAAE80}"/>
              </a:ext>
            </a:extLst>
          </p:cNvPr>
          <p:cNvSpPr>
            <a:spLocks noGrp="1"/>
          </p:cNvSpPr>
          <p:nvPr>
            <p:ph type="title"/>
          </p:nvPr>
        </p:nvSpPr>
        <p:spPr/>
        <p:txBody>
          <a:bodyPr/>
          <a:lstStyle/>
          <a:p>
            <a:r>
              <a:rPr lang="en-US" dirty="0" err="1">
                <a:latin typeface="Arial"/>
                <a:cs typeface="Arial"/>
              </a:rPr>
              <a:t>Arbejdsrettens</a:t>
            </a:r>
            <a:r>
              <a:rPr lang="en-US" dirty="0">
                <a:latin typeface="Arial"/>
                <a:cs typeface="Arial"/>
              </a:rPr>
              <a:t> </a:t>
            </a:r>
            <a:r>
              <a:rPr lang="en-US" dirty="0" err="1">
                <a:latin typeface="Arial"/>
                <a:cs typeface="Arial"/>
              </a:rPr>
              <a:t>afgørelse</a:t>
            </a:r>
            <a:r>
              <a:rPr lang="en-US" dirty="0">
                <a:latin typeface="Arial"/>
                <a:cs typeface="Arial"/>
              </a:rPr>
              <a:t> - </a:t>
            </a:r>
            <a:r>
              <a:rPr lang="en-US" dirty="0" err="1">
                <a:latin typeface="Arial"/>
                <a:cs typeface="Arial"/>
              </a:rPr>
              <a:t>fortsat</a:t>
            </a:r>
            <a:endParaRPr lang="en-US" dirty="0" err="1"/>
          </a:p>
        </p:txBody>
      </p:sp>
      <p:sp>
        <p:nvSpPr>
          <p:cNvPr id="3" name="Content Placeholder 2">
            <a:extLst>
              <a:ext uri="{FF2B5EF4-FFF2-40B4-BE49-F238E27FC236}">
                <a16:creationId xmlns:a16="http://schemas.microsoft.com/office/drawing/2014/main" id="{281D49CF-664F-B844-EE98-ACBBEC1ABCE5}"/>
              </a:ext>
            </a:extLst>
          </p:cNvPr>
          <p:cNvSpPr>
            <a:spLocks noGrp="1"/>
          </p:cNvSpPr>
          <p:nvPr>
            <p:ph idx="1"/>
          </p:nvPr>
        </p:nvSpPr>
        <p:spPr/>
        <p:txBody>
          <a:bodyPr vert="horz" lIns="91440" tIns="45720" rIns="91440" bIns="45720" rtlCol="0" anchor="t">
            <a:noAutofit/>
          </a:bodyPr>
          <a:lstStyle/>
          <a:p>
            <a:r>
              <a:rPr lang="da-DK" dirty="0">
                <a:latin typeface="Arial"/>
                <a:cs typeface="Arial"/>
              </a:rPr>
              <a:t>s. 23 nederst og videre ind på side 24: Vikarlovens formål er at implementere vikardirektivet: </a:t>
            </a:r>
            <a:endParaRPr lang="da-DK" i="1" dirty="0"/>
          </a:p>
          <a:p>
            <a:pPr marL="457200" lvl="1" indent="0">
              <a:buNone/>
            </a:pPr>
            <a:r>
              <a:rPr lang="da-DK" i="1" dirty="0">
                <a:latin typeface="Arial"/>
                <a:cs typeface="Arial"/>
              </a:rPr>
              <a:t>Det må herefter kræve meget klare holdepunkter at antage, at lovgivningsmagten ikke har tilsigtet at gennemføre direktivet korrekt, herunder i overensstemmelse med EU-Domstolens fortolkning af direktivet. Det er således EU-Domstolen, der afgør spørgsmål om fortolkning af EU-retsakter, jf. herved TEUF artikel 267 om præjudiciel forelæggelse.</a:t>
            </a:r>
            <a:endParaRPr lang="da-DK" i="1"/>
          </a:p>
          <a:p>
            <a:r>
              <a:rPr lang="da-DK" dirty="0">
                <a:latin typeface="Arial"/>
                <a:cs typeface="Arial"/>
              </a:rPr>
              <a:t>Der er ikke sådanne klare holdepunkter, og der må derfor </a:t>
            </a:r>
            <a:r>
              <a:rPr lang="da-DK" dirty="0" err="1">
                <a:latin typeface="Arial"/>
                <a:cs typeface="Arial"/>
              </a:rPr>
              <a:t>indfortolkes</a:t>
            </a:r>
            <a:r>
              <a:rPr lang="da-DK" dirty="0">
                <a:latin typeface="Arial"/>
                <a:cs typeface="Arial"/>
              </a:rPr>
              <a:t> et 3. kriterie om det generelle beskyttelsesniveau.</a:t>
            </a:r>
            <a:endParaRPr lang="da-DK" dirty="0"/>
          </a:p>
        </p:txBody>
      </p:sp>
      <p:pic>
        <p:nvPicPr>
          <p:cNvPr id="5" name="Billede 25">
            <a:extLst>
              <a:ext uri="{FF2B5EF4-FFF2-40B4-BE49-F238E27FC236}">
                <a16:creationId xmlns:a16="http://schemas.microsoft.com/office/drawing/2014/main" id="{C8A668B4-3798-EB6F-F6FF-C27E5C9FC6A1}"/>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57973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016-5DF9-988E-36ED-7D1A01938EEC}"/>
              </a:ext>
            </a:extLst>
          </p:cNvPr>
          <p:cNvSpPr>
            <a:spLocks noGrp="1"/>
          </p:cNvSpPr>
          <p:nvPr>
            <p:ph type="title"/>
          </p:nvPr>
        </p:nvSpPr>
        <p:spPr/>
        <p:txBody>
          <a:bodyPr/>
          <a:lstStyle/>
          <a:p>
            <a:r>
              <a:rPr lang="en-US" dirty="0" err="1">
                <a:latin typeface="Arial"/>
                <a:cs typeface="Arial"/>
              </a:rPr>
              <a:t>Obs</a:t>
            </a:r>
            <a:r>
              <a:rPr lang="en-US" dirty="0">
                <a:latin typeface="Arial"/>
                <a:cs typeface="Arial"/>
              </a:rPr>
              <a:t> </a:t>
            </a:r>
            <a:r>
              <a:rPr lang="en-US" dirty="0" err="1">
                <a:latin typeface="Arial"/>
                <a:cs typeface="Arial"/>
              </a:rPr>
              <a:t>i</a:t>
            </a:r>
            <a:r>
              <a:rPr lang="en-US" dirty="0">
                <a:latin typeface="Arial"/>
                <a:cs typeface="Arial"/>
              </a:rPr>
              <a:t> relation </a:t>
            </a:r>
            <a:r>
              <a:rPr lang="en-US" dirty="0" err="1">
                <a:latin typeface="Arial"/>
                <a:cs typeface="Arial"/>
              </a:rPr>
              <a:t>til</a:t>
            </a:r>
            <a:r>
              <a:rPr lang="en-US" dirty="0">
                <a:latin typeface="Arial"/>
                <a:cs typeface="Arial"/>
              </a:rPr>
              <a:t> </a:t>
            </a:r>
            <a:r>
              <a:rPr lang="en-US" dirty="0" err="1">
                <a:latin typeface="Arial"/>
                <a:cs typeface="Arial"/>
              </a:rPr>
              <a:t>kompensation</a:t>
            </a:r>
            <a:r>
              <a:rPr lang="en-US" dirty="0">
                <a:latin typeface="Arial"/>
                <a:cs typeface="Arial"/>
              </a:rPr>
              <a:t> </a:t>
            </a:r>
          </a:p>
        </p:txBody>
      </p:sp>
      <p:sp>
        <p:nvSpPr>
          <p:cNvPr id="3" name="Content Placeholder 2">
            <a:extLst>
              <a:ext uri="{FF2B5EF4-FFF2-40B4-BE49-F238E27FC236}">
                <a16:creationId xmlns:a16="http://schemas.microsoft.com/office/drawing/2014/main" id="{53A931D6-AD68-009C-0821-02C994674E27}"/>
              </a:ext>
            </a:extLst>
          </p:cNvPr>
          <p:cNvSpPr>
            <a:spLocks noGrp="1"/>
          </p:cNvSpPr>
          <p:nvPr>
            <p:ph idx="1"/>
          </p:nvPr>
        </p:nvSpPr>
        <p:spPr/>
        <p:txBody>
          <a:bodyPr vert="horz" lIns="91440" tIns="45720" rIns="91440" bIns="45720" rtlCol="0" anchor="t">
            <a:noAutofit/>
          </a:bodyPr>
          <a:lstStyle/>
          <a:p>
            <a:r>
              <a:rPr lang="da-DK" dirty="0">
                <a:latin typeface="Arial"/>
                <a:cs typeface="Arial"/>
              </a:rPr>
              <a:t>Dommens side 23 midt for:</a:t>
            </a:r>
          </a:p>
          <a:p>
            <a:pPr marL="457200" lvl="1" indent="0">
              <a:buNone/>
            </a:pPr>
            <a:endParaRPr lang="da-DK" i="1" dirty="0">
              <a:latin typeface="Arial"/>
              <a:cs typeface="Arial"/>
            </a:endParaRPr>
          </a:p>
          <a:p>
            <a:pPr marL="457200" lvl="1" indent="0">
              <a:buNone/>
            </a:pPr>
            <a:r>
              <a:rPr lang="da-DK" i="1" dirty="0">
                <a:latin typeface="Arial"/>
                <a:cs typeface="Arial"/>
              </a:rPr>
              <a:t>Arbejdsretten bemærker, at dommen må forstås således, at de kompenserende fordele godt kan angå andre af de arbejds- og ansættelsesvilkår, der er omfattet af direktivets artikel 3, stk. 1, litra f (og lovens § 3, stk. 1), end det eller de vilkår, hvor der sker forskelsbehandling. </a:t>
            </a:r>
            <a:endParaRPr lang="da-DK"/>
          </a:p>
        </p:txBody>
      </p:sp>
      <p:pic>
        <p:nvPicPr>
          <p:cNvPr id="5" name="Billede 25">
            <a:extLst>
              <a:ext uri="{FF2B5EF4-FFF2-40B4-BE49-F238E27FC236}">
                <a16:creationId xmlns:a16="http://schemas.microsoft.com/office/drawing/2014/main" id="{C337CA0A-919F-2609-A2FE-EA2379974137}"/>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6583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29A0-4A41-8931-E72D-A44239C3F3B6}"/>
              </a:ext>
            </a:extLst>
          </p:cNvPr>
          <p:cNvSpPr>
            <a:spLocks noGrp="1"/>
          </p:cNvSpPr>
          <p:nvPr>
            <p:ph type="title"/>
          </p:nvPr>
        </p:nvSpPr>
        <p:spPr/>
        <p:txBody>
          <a:bodyPr/>
          <a:lstStyle/>
          <a:p>
            <a:r>
              <a:rPr lang="en-US" dirty="0">
                <a:latin typeface="Arial"/>
                <a:cs typeface="Arial"/>
              </a:rPr>
              <a:t>Den </a:t>
            </a:r>
            <a:r>
              <a:rPr lang="en-US" dirty="0" err="1">
                <a:latin typeface="Arial"/>
                <a:cs typeface="Arial"/>
              </a:rPr>
              <a:t>konkrete</a:t>
            </a:r>
            <a:r>
              <a:rPr lang="en-US" dirty="0">
                <a:latin typeface="Arial"/>
                <a:cs typeface="Arial"/>
              </a:rPr>
              <a:t> sag</a:t>
            </a:r>
            <a:endParaRPr lang="en-US" dirty="0"/>
          </a:p>
        </p:txBody>
      </p:sp>
      <p:sp>
        <p:nvSpPr>
          <p:cNvPr id="3" name="Content Placeholder 2">
            <a:extLst>
              <a:ext uri="{FF2B5EF4-FFF2-40B4-BE49-F238E27FC236}">
                <a16:creationId xmlns:a16="http://schemas.microsoft.com/office/drawing/2014/main" id="{0616C682-EC6F-55BC-6006-1825AA05CB3D}"/>
              </a:ext>
            </a:extLst>
          </p:cNvPr>
          <p:cNvSpPr>
            <a:spLocks noGrp="1"/>
          </p:cNvSpPr>
          <p:nvPr>
            <p:ph idx="1"/>
          </p:nvPr>
        </p:nvSpPr>
        <p:spPr/>
        <p:txBody>
          <a:bodyPr vert="horz" lIns="91440" tIns="45720" rIns="91440" bIns="45720" rtlCol="0" anchor="t">
            <a:noAutofit/>
          </a:bodyPr>
          <a:lstStyle/>
          <a:p>
            <a:r>
              <a:rPr lang="da-DK" dirty="0">
                <a:latin typeface="Arial"/>
                <a:cs typeface="Arial"/>
              </a:rPr>
              <a:t>Ansat i </a:t>
            </a:r>
            <a:r>
              <a:rPr lang="da-DK" dirty="0" err="1">
                <a:latin typeface="Arial"/>
                <a:cs typeface="Arial"/>
              </a:rPr>
              <a:t>Randstad</a:t>
            </a:r>
            <a:r>
              <a:rPr lang="da-DK" dirty="0">
                <a:latin typeface="Arial"/>
                <a:cs typeface="Arial"/>
              </a:rPr>
              <a:t> fra 20. oktober 2022 som vikar i receptionen på Skejby sygehus' tekniske afdeling.</a:t>
            </a:r>
          </a:p>
          <a:p>
            <a:r>
              <a:rPr lang="da-DK" dirty="0">
                <a:latin typeface="Arial"/>
                <a:cs typeface="Arial"/>
              </a:rPr>
              <a:t>Overgår efter eget "krav" til direkte ansættelse i samme stilling pr. 1. september 2023. </a:t>
            </a:r>
            <a:endParaRPr lang="da-DK" dirty="0"/>
          </a:p>
          <a:p>
            <a:r>
              <a:rPr lang="da-DK" dirty="0">
                <a:latin typeface="Arial"/>
                <a:cs typeface="Arial"/>
              </a:rPr>
              <a:t>Hun fik ved skiftet højere løn, løn under sygdom, højere pension mv.</a:t>
            </a:r>
            <a:endParaRPr lang="da-DK" dirty="0"/>
          </a:p>
          <a:p>
            <a:endParaRPr lang="da-DK" dirty="0"/>
          </a:p>
          <a:p>
            <a:endParaRPr lang="da-DK" dirty="0"/>
          </a:p>
        </p:txBody>
      </p:sp>
      <p:pic>
        <p:nvPicPr>
          <p:cNvPr id="5" name="Billede 25">
            <a:extLst>
              <a:ext uri="{FF2B5EF4-FFF2-40B4-BE49-F238E27FC236}">
                <a16:creationId xmlns:a16="http://schemas.microsoft.com/office/drawing/2014/main" id="{1F7182A2-416A-2596-0CFF-ACB5D5220332}"/>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859220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69C1-575A-C69D-160E-97145711F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8F759-9BEF-C38E-6C78-A14B1E398815}"/>
              </a:ext>
            </a:extLst>
          </p:cNvPr>
          <p:cNvSpPr>
            <a:spLocks noGrp="1"/>
          </p:cNvSpPr>
          <p:nvPr>
            <p:ph type="title"/>
          </p:nvPr>
        </p:nvSpPr>
        <p:spPr/>
        <p:txBody>
          <a:bodyPr/>
          <a:lstStyle/>
          <a:p>
            <a:r>
              <a:rPr lang="en-US" dirty="0">
                <a:latin typeface="Arial"/>
                <a:cs typeface="Arial"/>
              </a:rPr>
              <a:t>Den </a:t>
            </a:r>
            <a:r>
              <a:rPr lang="en-US" dirty="0" err="1">
                <a:latin typeface="Arial"/>
                <a:cs typeface="Arial"/>
              </a:rPr>
              <a:t>konkrete</a:t>
            </a:r>
            <a:r>
              <a:rPr lang="en-US" dirty="0">
                <a:latin typeface="Arial"/>
                <a:cs typeface="Arial"/>
              </a:rPr>
              <a:t> sag</a:t>
            </a:r>
            <a:endParaRPr lang="en-US" dirty="0"/>
          </a:p>
        </p:txBody>
      </p:sp>
      <p:sp>
        <p:nvSpPr>
          <p:cNvPr id="3" name="Content Placeholder 2">
            <a:extLst>
              <a:ext uri="{FF2B5EF4-FFF2-40B4-BE49-F238E27FC236}">
                <a16:creationId xmlns:a16="http://schemas.microsoft.com/office/drawing/2014/main" id="{BE65B1A5-BE1F-9BF8-B4E5-4E153DF5DB6E}"/>
              </a:ext>
            </a:extLst>
          </p:cNvPr>
          <p:cNvSpPr>
            <a:spLocks noGrp="1"/>
          </p:cNvSpPr>
          <p:nvPr>
            <p:ph idx="1"/>
          </p:nvPr>
        </p:nvSpPr>
        <p:spPr/>
        <p:txBody>
          <a:bodyPr vert="horz" lIns="91440" tIns="45720" rIns="91440" bIns="45720" rtlCol="0" anchor="t">
            <a:noAutofit/>
          </a:bodyPr>
          <a:lstStyle/>
          <a:p>
            <a:r>
              <a:rPr lang="da-DK" dirty="0">
                <a:latin typeface="Arial"/>
                <a:cs typeface="Arial"/>
              </a:rPr>
              <a:t>Ansat i </a:t>
            </a:r>
            <a:r>
              <a:rPr lang="da-DK" dirty="0" err="1">
                <a:latin typeface="Arial"/>
                <a:cs typeface="Arial"/>
              </a:rPr>
              <a:t>Randstad</a:t>
            </a:r>
            <a:r>
              <a:rPr lang="da-DK" dirty="0">
                <a:latin typeface="Arial"/>
                <a:cs typeface="Arial"/>
              </a:rPr>
              <a:t> fra 20. oktober 2022 som vikar i receptionen på Skejby sygehus' tekniske afdeling.</a:t>
            </a:r>
          </a:p>
          <a:p>
            <a:r>
              <a:rPr lang="da-DK" dirty="0">
                <a:latin typeface="Arial"/>
                <a:cs typeface="Arial"/>
              </a:rPr>
              <a:t>Overgår efter eget "krav" til direkte ansættelse i samme stilling pr. 1. september 2023. </a:t>
            </a:r>
            <a:endParaRPr lang="da-DK" dirty="0"/>
          </a:p>
          <a:p>
            <a:r>
              <a:rPr lang="da-DK" dirty="0">
                <a:latin typeface="Arial"/>
                <a:cs typeface="Arial"/>
              </a:rPr>
              <a:t>Hun fik ved skiftet højere løn, løn under sygdom, højere pension mv.</a:t>
            </a:r>
            <a:endParaRPr lang="da-DK" dirty="0"/>
          </a:p>
          <a:p>
            <a:endParaRPr lang="da-DK" dirty="0"/>
          </a:p>
          <a:p>
            <a:endParaRPr lang="da-DK" dirty="0"/>
          </a:p>
        </p:txBody>
      </p:sp>
      <p:pic>
        <p:nvPicPr>
          <p:cNvPr id="5" name="Billede 25">
            <a:extLst>
              <a:ext uri="{FF2B5EF4-FFF2-40B4-BE49-F238E27FC236}">
                <a16:creationId xmlns:a16="http://schemas.microsoft.com/office/drawing/2014/main" id="{E376CB8D-3608-3025-3C6B-0598740A211F}"/>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752963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2522-B112-2373-BD62-EE9AC4CC7578}"/>
              </a:ext>
            </a:extLst>
          </p:cNvPr>
          <p:cNvSpPr>
            <a:spLocks noGrp="1"/>
          </p:cNvSpPr>
          <p:nvPr>
            <p:ph type="title"/>
          </p:nvPr>
        </p:nvSpPr>
        <p:spPr/>
        <p:txBody>
          <a:bodyPr/>
          <a:lstStyle/>
          <a:p>
            <a:r>
              <a:rPr lang="en-US" dirty="0" err="1">
                <a:latin typeface="Arial"/>
                <a:cs typeface="Arial"/>
              </a:rPr>
              <a:t>Efterbetaling</a:t>
            </a:r>
            <a:r>
              <a:rPr lang="en-US" dirty="0">
                <a:latin typeface="Arial"/>
                <a:cs typeface="Arial"/>
              </a:rPr>
              <a:t> </a:t>
            </a:r>
            <a:endParaRPr lang="en-US" dirty="0"/>
          </a:p>
        </p:txBody>
      </p:sp>
      <p:sp>
        <p:nvSpPr>
          <p:cNvPr id="3" name="Content Placeholder 2">
            <a:extLst>
              <a:ext uri="{FF2B5EF4-FFF2-40B4-BE49-F238E27FC236}">
                <a16:creationId xmlns:a16="http://schemas.microsoft.com/office/drawing/2014/main" id="{195823C8-BDB8-825F-5066-ECDCBCFFCFCB}"/>
              </a:ext>
            </a:extLst>
          </p:cNvPr>
          <p:cNvSpPr>
            <a:spLocks noGrp="1"/>
          </p:cNvSpPr>
          <p:nvPr>
            <p:ph idx="1"/>
          </p:nvPr>
        </p:nvSpPr>
        <p:spPr/>
        <p:txBody>
          <a:bodyPr vert="horz" lIns="91440" tIns="45720" rIns="91440" bIns="45720" rtlCol="0" anchor="t">
            <a:noAutofit/>
          </a:bodyPr>
          <a:lstStyle/>
          <a:p>
            <a:r>
              <a:rPr lang="en-US" dirty="0" err="1">
                <a:latin typeface="Arial"/>
                <a:cs typeface="Arial"/>
              </a:rPr>
              <a:t>Primært</a:t>
            </a:r>
            <a:r>
              <a:rPr lang="en-US" dirty="0">
                <a:latin typeface="Arial"/>
                <a:cs typeface="Arial"/>
              </a:rPr>
              <a:t> </a:t>
            </a:r>
            <a:r>
              <a:rPr lang="en-US" dirty="0" err="1">
                <a:latin typeface="Arial"/>
                <a:cs typeface="Arial"/>
              </a:rPr>
              <a:t>tvist</a:t>
            </a:r>
            <a:r>
              <a:rPr lang="en-US" dirty="0">
                <a:latin typeface="Arial"/>
                <a:cs typeface="Arial"/>
              </a:rPr>
              <a:t> om </a:t>
            </a:r>
            <a:r>
              <a:rPr lang="en-US" dirty="0" err="1">
                <a:latin typeface="Arial"/>
                <a:cs typeface="Arial"/>
              </a:rPr>
              <a:t>lønindplacering</a:t>
            </a:r>
            <a:r>
              <a:rPr lang="en-US" dirty="0">
                <a:latin typeface="Arial"/>
                <a:cs typeface="Arial"/>
              </a:rPr>
              <a:t>. </a:t>
            </a:r>
            <a:r>
              <a:rPr lang="en-US" dirty="0" err="1">
                <a:latin typeface="Arial"/>
                <a:cs typeface="Arial"/>
              </a:rPr>
              <a:t>Arbejdsretten</a:t>
            </a:r>
            <a:r>
              <a:rPr lang="en-US" dirty="0">
                <a:latin typeface="Arial"/>
                <a:cs typeface="Arial"/>
              </a:rPr>
              <a:t> </a:t>
            </a:r>
            <a:r>
              <a:rPr lang="en-US" dirty="0" err="1">
                <a:latin typeface="Arial"/>
                <a:cs typeface="Arial"/>
              </a:rPr>
              <a:t>pegede</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lønnen</a:t>
            </a:r>
            <a:r>
              <a:rPr lang="en-US" dirty="0">
                <a:latin typeface="Arial"/>
                <a:cs typeface="Arial"/>
              </a:rPr>
              <a:t> </a:t>
            </a:r>
            <a:r>
              <a:rPr lang="en-US" dirty="0" err="1">
                <a:latin typeface="Arial"/>
                <a:cs typeface="Arial"/>
              </a:rPr>
              <a:t>ved</a:t>
            </a:r>
            <a:r>
              <a:rPr lang="en-US" dirty="0">
                <a:latin typeface="Arial"/>
                <a:cs typeface="Arial"/>
              </a:rPr>
              <a:t> </a:t>
            </a:r>
            <a:r>
              <a:rPr lang="en-US" dirty="0" err="1">
                <a:latin typeface="Arial"/>
                <a:cs typeface="Arial"/>
              </a:rPr>
              <a:t>overgangen</a:t>
            </a:r>
            <a:r>
              <a:rPr lang="en-US" dirty="0">
                <a:latin typeface="Arial"/>
                <a:cs typeface="Arial"/>
              </a:rPr>
              <a:t> </a:t>
            </a:r>
            <a:r>
              <a:rPr lang="en-US" dirty="0" err="1">
                <a:latin typeface="Arial"/>
                <a:cs typeface="Arial"/>
              </a:rPr>
              <a:t>til</a:t>
            </a:r>
            <a:r>
              <a:rPr lang="en-US" dirty="0">
                <a:latin typeface="Arial"/>
                <a:cs typeface="Arial"/>
              </a:rPr>
              <a:t> den nye stilling, var for </a:t>
            </a:r>
            <a:r>
              <a:rPr lang="en-US" dirty="0" err="1">
                <a:latin typeface="Arial"/>
                <a:cs typeface="Arial"/>
              </a:rPr>
              <a:t>samme</a:t>
            </a:r>
            <a:r>
              <a:rPr lang="en-US" dirty="0">
                <a:latin typeface="Arial"/>
                <a:cs typeface="Arial"/>
              </a:rPr>
              <a:t> </a:t>
            </a:r>
            <a:r>
              <a:rPr lang="en-US" dirty="0" err="1">
                <a:latin typeface="Arial"/>
                <a:cs typeface="Arial"/>
              </a:rPr>
              <a:t>arbejde</a:t>
            </a:r>
            <a:r>
              <a:rPr lang="en-US" dirty="0">
                <a:latin typeface="Arial"/>
                <a:cs typeface="Arial"/>
              </a:rPr>
              <a:t>.</a:t>
            </a:r>
          </a:p>
          <a:p>
            <a:r>
              <a:rPr lang="en-US" dirty="0">
                <a:latin typeface="Arial"/>
                <a:cs typeface="Arial"/>
              </a:rPr>
              <a:t>AG </a:t>
            </a:r>
            <a:r>
              <a:rPr lang="en-US" dirty="0" err="1">
                <a:latin typeface="Arial"/>
                <a:cs typeface="Arial"/>
              </a:rPr>
              <a:t>havde</a:t>
            </a:r>
            <a:r>
              <a:rPr lang="en-US" dirty="0">
                <a:latin typeface="Arial"/>
                <a:cs typeface="Arial"/>
              </a:rPr>
              <a:t> </a:t>
            </a:r>
            <a:r>
              <a:rPr lang="en-US" dirty="0" err="1">
                <a:latin typeface="Arial"/>
                <a:cs typeface="Arial"/>
              </a:rPr>
              <a:t>ikke</a:t>
            </a:r>
            <a:r>
              <a:rPr lang="en-US" dirty="0">
                <a:latin typeface="Arial"/>
                <a:cs typeface="Arial"/>
              </a:rPr>
              <a:t> </a:t>
            </a:r>
            <a:r>
              <a:rPr lang="en-US" dirty="0" err="1">
                <a:latin typeface="Arial"/>
                <a:cs typeface="Arial"/>
              </a:rPr>
              <a:t>dokumenteret</a:t>
            </a:r>
            <a:r>
              <a:rPr lang="en-US" dirty="0">
                <a:latin typeface="Arial"/>
                <a:cs typeface="Arial"/>
              </a:rPr>
              <a:t> </a:t>
            </a:r>
            <a:r>
              <a:rPr lang="en-US" dirty="0" err="1">
                <a:latin typeface="Arial"/>
                <a:cs typeface="Arial"/>
              </a:rPr>
              <a:t>kompencerende</a:t>
            </a:r>
            <a:r>
              <a:rPr lang="en-US" dirty="0">
                <a:latin typeface="Arial"/>
                <a:cs typeface="Arial"/>
              </a:rPr>
              <a:t> </a:t>
            </a:r>
            <a:r>
              <a:rPr lang="en-US" dirty="0" err="1">
                <a:latin typeface="Arial"/>
                <a:cs typeface="Arial"/>
              </a:rPr>
              <a:t>fordele</a:t>
            </a:r>
            <a:r>
              <a:rPr lang="en-US" dirty="0">
                <a:latin typeface="Arial"/>
                <a:cs typeface="Arial"/>
              </a:rPr>
              <a:t>. </a:t>
            </a:r>
            <a:endParaRPr lang="en-US" dirty="0"/>
          </a:p>
        </p:txBody>
      </p:sp>
      <p:pic>
        <p:nvPicPr>
          <p:cNvPr id="5" name="Billede 25">
            <a:extLst>
              <a:ext uri="{FF2B5EF4-FFF2-40B4-BE49-F238E27FC236}">
                <a16:creationId xmlns:a16="http://schemas.microsoft.com/office/drawing/2014/main" id="{9C7A2082-9444-8169-B04F-000D6D473CBE}"/>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182789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B46-FD11-2C1D-77CE-4437DE397F90}"/>
              </a:ext>
            </a:extLst>
          </p:cNvPr>
          <p:cNvSpPr>
            <a:spLocks noGrp="1"/>
          </p:cNvSpPr>
          <p:nvPr>
            <p:ph type="title"/>
          </p:nvPr>
        </p:nvSpPr>
        <p:spPr/>
        <p:txBody>
          <a:bodyPr/>
          <a:lstStyle/>
          <a:p>
            <a:r>
              <a:rPr lang="en-US" dirty="0" err="1">
                <a:latin typeface="Arial"/>
                <a:cs typeface="Arial"/>
              </a:rPr>
              <a:t>Godtgørelse</a:t>
            </a:r>
            <a:endParaRPr lang="en-US" dirty="0" err="1"/>
          </a:p>
        </p:txBody>
      </p:sp>
      <p:sp>
        <p:nvSpPr>
          <p:cNvPr id="3" name="Content Placeholder 2">
            <a:extLst>
              <a:ext uri="{FF2B5EF4-FFF2-40B4-BE49-F238E27FC236}">
                <a16:creationId xmlns:a16="http://schemas.microsoft.com/office/drawing/2014/main" id="{D3776B6F-E446-179C-D2DF-7FD010047806}"/>
              </a:ext>
            </a:extLst>
          </p:cNvPr>
          <p:cNvSpPr>
            <a:spLocks noGrp="1"/>
          </p:cNvSpPr>
          <p:nvPr>
            <p:ph idx="1"/>
          </p:nvPr>
        </p:nvSpPr>
        <p:spPr/>
        <p:txBody>
          <a:bodyPr vert="horz" lIns="91440" tIns="45720" rIns="91440" bIns="45720" rtlCol="0" anchor="t">
            <a:noAutofit/>
          </a:bodyPr>
          <a:lstStyle/>
          <a:p>
            <a:r>
              <a:rPr lang="en-US" dirty="0" err="1">
                <a:latin typeface="Arial"/>
                <a:cs typeface="Arial"/>
              </a:rPr>
              <a:t>Hjemmel</a:t>
            </a:r>
            <a:r>
              <a:rPr lang="en-US" dirty="0">
                <a:latin typeface="Arial"/>
                <a:cs typeface="Arial"/>
              </a:rPr>
              <a:t> </a:t>
            </a:r>
            <a:r>
              <a:rPr lang="en-US" dirty="0" err="1">
                <a:latin typeface="Arial"/>
                <a:cs typeface="Arial"/>
              </a:rPr>
              <a:t>til</a:t>
            </a:r>
            <a:r>
              <a:rPr lang="en-US" dirty="0">
                <a:latin typeface="Arial"/>
                <a:cs typeface="Arial"/>
              </a:rPr>
              <a:t> </a:t>
            </a:r>
            <a:r>
              <a:rPr lang="en-US" dirty="0" err="1">
                <a:latin typeface="Arial"/>
                <a:cs typeface="Arial"/>
              </a:rPr>
              <a:t>godtgørelse</a:t>
            </a:r>
            <a:r>
              <a:rPr lang="en-US" dirty="0">
                <a:latin typeface="Arial"/>
                <a:cs typeface="Arial"/>
              </a:rPr>
              <a:t> </a:t>
            </a:r>
            <a:r>
              <a:rPr lang="en-US" dirty="0" err="1">
                <a:latin typeface="Arial"/>
                <a:cs typeface="Arial"/>
              </a:rPr>
              <a:t>i</a:t>
            </a:r>
            <a:r>
              <a:rPr lang="en-US" dirty="0">
                <a:latin typeface="Arial"/>
                <a:cs typeface="Arial"/>
              </a:rPr>
              <a:t> § 8, stk. 3.</a:t>
            </a:r>
          </a:p>
          <a:p>
            <a:pPr lvl="1">
              <a:buFont typeface="Courier New" panose="020B0604020202020204" pitchFamily="34" charset="0"/>
              <a:buChar char="o"/>
            </a:pPr>
            <a:r>
              <a:rPr lang="en-US" dirty="0">
                <a:latin typeface="Arial"/>
                <a:cs typeface="Arial"/>
              </a:rPr>
              <a:t>Randstad </a:t>
            </a:r>
            <a:r>
              <a:rPr lang="en-US" dirty="0" err="1">
                <a:latin typeface="Arial"/>
                <a:cs typeface="Arial"/>
              </a:rPr>
              <a:t>havde</a:t>
            </a:r>
            <a:r>
              <a:rPr lang="en-US" dirty="0">
                <a:latin typeface="Arial"/>
                <a:cs typeface="Arial"/>
              </a:rPr>
              <a:t> </a:t>
            </a:r>
            <a:r>
              <a:rPr lang="en-US" dirty="0" err="1">
                <a:latin typeface="Arial"/>
                <a:cs typeface="Arial"/>
              </a:rPr>
              <a:t>fulgt</a:t>
            </a:r>
            <a:r>
              <a:rPr lang="en-US" dirty="0">
                <a:latin typeface="Arial"/>
                <a:cs typeface="Arial"/>
              </a:rPr>
              <a:t> </a:t>
            </a:r>
            <a:r>
              <a:rPr lang="en-US" dirty="0" err="1">
                <a:latin typeface="Arial"/>
                <a:cs typeface="Arial"/>
              </a:rPr>
              <a:t>loven</a:t>
            </a:r>
            <a:r>
              <a:rPr lang="en-US" dirty="0">
                <a:latin typeface="Arial"/>
                <a:cs typeface="Arial"/>
              </a:rPr>
              <a:t> </a:t>
            </a:r>
            <a:r>
              <a:rPr lang="en-US" dirty="0" err="1">
                <a:latin typeface="Arial"/>
                <a:cs typeface="Arial"/>
              </a:rPr>
              <a:t>som</a:t>
            </a:r>
            <a:r>
              <a:rPr lang="en-US" dirty="0">
                <a:latin typeface="Arial"/>
                <a:cs typeface="Arial"/>
              </a:rPr>
              <a:t> den </a:t>
            </a:r>
            <a:r>
              <a:rPr lang="en-US" dirty="0" err="1">
                <a:latin typeface="Arial"/>
                <a:cs typeface="Arial"/>
              </a:rPr>
              <a:t>skulle</a:t>
            </a:r>
            <a:r>
              <a:rPr lang="en-US" dirty="0">
                <a:latin typeface="Arial"/>
                <a:cs typeface="Arial"/>
              </a:rPr>
              <a:t> </a:t>
            </a:r>
            <a:r>
              <a:rPr lang="en-US" dirty="0" err="1">
                <a:latin typeface="Arial"/>
                <a:cs typeface="Arial"/>
              </a:rPr>
              <a:t>forstås</a:t>
            </a:r>
            <a:r>
              <a:rPr lang="en-US" dirty="0">
                <a:latin typeface="Arial"/>
                <a:cs typeface="Arial"/>
              </a:rPr>
              <a:t> </a:t>
            </a:r>
            <a:r>
              <a:rPr lang="en-US" dirty="0" err="1">
                <a:latin typeface="Arial"/>
                <a:cs typeface="Arial"/>
              </a:rPr>
              <a:t>efter</a:t>
            </a:r>
            <a:r>
              <a:rPr lang="en-US" dirty="0">
                <a:latin typeface="Arial"/>
                <a:cs typeface="Arial"/>
              </a:rPr>
              <a:t> dens </a:t>
            </a:r>
            <a:r>
              <a:rPr lang="en-US" dirty="0" err="1">
                <a:latin typeface="Arial"/>
                <a:cs typeface="Arial"/>
              </a:rPr>
              <a:t>forarbejder</a:t>
            </a:r>
            <a:r>
              <a:rPr lang="en-US" dirty="0">
                <a:latin typeface="Arial"/>
                <a:cs typeface="Arial"/>
              </a:rPr>
              <a:t>.</a:t>
            </a:r>
          </a:p>
          <a:p>
            <a:pPr lvl="1">
              <a:buFont typeface="Courier New" panose="020B0604020202020204" pitchFamily="34" charset="0"/>
              <a:buChar char="o"/>
            </a:pPr>
            <a:r>
              <a:rPr lang="en-US" dirty="0" err="1">
                <a:latin typeface="Arial"/>
                <a:cs typeface="Arial"/>
              </a:rPr>
              <a:t>Hverken</a:t>
            </a:r>
            <a:r>
              <a:rPr lang="en-US" dirty="0">
                <a:latin typeface="Arial"/>
                <a:cs typeface="Arial"/>
              </a:rPr>
              <a:t> </a:t>
            </a:r>
            <a:r>
              <a:rPr lang="en-US" dirty="0" err="1">
                <a:latin typeface="Arial"/>
                <a:cs typeface="Arial"/>
              </a:rPr>
              <a:t>lovgivningsmagten</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arbejdsmarkedets</a:t>
            </a:r>
            <a:r>
              <a:rPr lang="en-US" dirty="0">
                <a:latin typeface="Arial"/>
                <a:cs typeface="Arial"/>
              </a:rPr>
              <a:t> parter </a:t>
            </a:r>
            <a:r>
              <a:rPr lang="en-US" dirty="0" err="1">
                <a:latin typeface="Arial"/>
                <a:cs typeface="Arial"/>
              </a:rPr>
              <a:t>havde</a:t>
            </a:r>
            <a:r>
              <a:rPr lang="en-US" dirty="0">
                <a:latin typeface="Arial"/>
                <a:cs typeface="Arial"/>
              </a:rPr>
              <a:t> </a:t>
            </a:r>
            <a:r>
              <a:rPr lang="en-US" dirty="0" err="1">
                <a:latin typeface="Arial"/>
                <a:cs typeface="Arial"/>
              </a:rPr>
              <a:t>fulgt</a:t>
            </a:r>
            <a:r>
              <a:rPr lang="en-US" dirty="0">
                <a:latin typeface="Arial"/>
                <a:cs typeface="Arial"/>
              </a:rPr>
              <a:t> op </a:t>
            </a:r>
            <a:r>
              <a:rPr lang="en-US" dirty="0" err="1">
                <a:latin typeface="Arial"/>
                <a:cs typeface="Arial"/>
              </a:rPr>
              <a:t>på</a:t>
            </a:r>
            <a:r>
              <a:rPr lang="en-US" dirty="0">
                <a:latin typeface="Arial"/>
                <a:cs typeface="Arial"/>
              </a:rPr>
              <a:t> </a:t>
            </a:r>
            <a:r>
              <a:rPr lang="en-US" dirty="0" err="1">
                <a:latin typeface="Arial"/>
                <a:cs typeface="Arial"/>
              </a:rPr>
              <a:t>Timepartner</a:t>
            </a:r>
            <a:r>
              <a:rPr lang="en-US" dirty="0">
                <a:latin typeface="Arial"/>
                <a:cs typeface="Arial"/>
              </a:rPr>
              <a:t>.</a:t>
            </a:r>
          </a:p>
          <a:p>
            <a:pPr lvl="1">
              <a:buFont typeface="Courier New" panose="020B0604020202020204" pitchFamily="34" charset="0"/>
              <a:buChar char="o"/>
            </a:pPr>
            <a:r>
              <a:rPr lang="en-US" dirty="0">
                <a:latin typeface="Arial"/>
                <a:cs typeface="Arial"/>
              </a:rPr>
              <a:t>Der </a:t>
            </a:r>
            <a:r>
              <a:rPr lang="en-US" dirty="0" err="1">
                <a:latin typeface="Arial"/>
                <a:cs typeface="Arial"/>
              </a:rPr>
              <a:t>udmåles</a:t>
            </a:r>
            <a:r>
              <a:rPr lang="en-US" dirty="0">
                <a:latin typeface="Arial"/>
                <a:cs typeface="Arial"/>
              </a:rPr>
              <a:t> </a:t>
            </a:r>
            <a:r>
              <a:rPr lang="en-US" dirty="0" err="1">
                <a:latin typeface="Arial"/>
                <a:cs typeface="Arial"/>
              </a:rPr>
              <a:t>derfor</a:t>
            </a:r>
            <a:r>
              <a:rPr lang="en-US" dirty="0">
                <a:latin typeface="Arial"/>
                <a:cs typeface="Arial"/>
              </a:rPr>
              <a:t> </a:t>
            </a:r>
            <a:r>
              <a:rPr lang="en-US" dirty="0" err="1">
                <a:latin typeface="Arial"/>
                <a:cs typeface="Arial"/>
              </a:rPr>
              <a:t>ikke</a:t>
            </a:r>
            <a:r>
              <a:rPr lang="en-US" dirty="0">
                <a:latin typeface="Arial"/>
                <a:cs typeface="Arial"/>
              </a:rPr>
              <a:t> </a:t>
            </a:r>
            <a:r>
              <a:rPr lang="en-US" dirty="0" err="1">
                <a:latin typeface="Arial"/>
                <a:cs typeface="Arial"/>
              </a:rPr>
              <a:t>godtgørelse</a:t>
            </a:r>
            <a:r>
              <a:rPr lang="en-US" dirty="0">
                <a:latin typeface="Arial"/>
                <a:cs typeface="Arial"/>
              </a:rPr>
              <a:t> - </a:t>
            </a:r>
            <a:r>
              <a:rPr lang="en-US" dirty="0" err="1">
                <a:latin typeface="Arial"/>
                <a:cs typeface="Arial"/>
              </a:rPr>
              <a:t>og</a:t>
            </a:r>
            <a:r>
              <a:rPr lang="en-US" dirty="0">
                <a:latin typeface="Arial"/>
                <a:cs typeface="Arial"/>
              </a:rPr>
              <a:t> </a:t>
            </a:r>
            <a:r>
              <a:rPr lang="en-US" dirty="0" err="1">
                <a:latin typeface="Arial"/>
                <a:cs typeface="Arial"/>
              </a:rPr>
              <a:t>retten</a:t>
            </a:r>
            <a:r>
              <a:rPr lang="en-US" dirty="0">
                <a:latin typeface="Arial"/>
                <a:cs typeface="Arial"/>
              </a:rPr>
              <a:t> </a:t>
            </a:r>
            <a:r>
              <a:rPr lang="en-US" dirty="0" err="1">
                <a:latin typeface="Arial"/>
                <a:cs typeface="Arial"/>
              </a:rPr>
              <a:t>tager</a:t>
            </a:r>
            <a:r>
              <a:rPr lang="en-US" dirty="0">
                <a:latin typeface="Arial"/>
                <a:cs typeface="Arial"/>
              </a:rPr>
              <a:t> </a:t>
            </a:r>
            <a:r>
              <a:rPr lang="en-US" dirty="0" err="1">
                <a:latin typeface="Arial"/>
                <a:cs typeface="Arial"/>
              </a:rPr>
              <a:t>ikke</a:t>
            </a:r>
            <a:r>
              <a:rPr lang="en-US" dirty="0">
                <a:latin typeface="Arial"/>
                <a:cs typeface="Arial"/>
              </a:rPr>
              <a:t> stilling </a:t>
            </a:r>
            <a:r>
              <a:rPr lang="en-US" dirty="0" err="1">
                <a:latin typeface="Arial"/>
                <a:cs typeface="Arial"/>
              </a:rPr>
              <a:t>til</a:t>
            </a:r>
            <a:r>
              <a:rPr lang="en-US" dirty="0">
                <a:latin typeface="Arial"/>
                <a:cs typeface="Arial"/>
              </a:rPr>
              <a:t> </a:t>
            </a:r>
            <a:r>
              <a:rPr lang="en-US" dirty="0" err="1">
                <a:latin typeface="Arial"/>
                <a:cs typeface="Arial"/>
              </a:rPr>
              <a:t>udmåling</a:t>
            </a:r>
            <a:r>
              <a:rPr lang="en-US" dirty="0">
                <a:latin typeface="Arial"/>
                <a:cs typeface="Arial"/>
              </a:rPr>
              <a:t> </a:t>
            </a:r>
            <a:r>
              <a:rPr lang="en-US" dirty="0" err="1">
                <a:latin typeface="Arial"/>
                <a:cs typeface="Arial"/>
              </a:rPr>
              <a:t>af</a:t>
            </a:r>
            <a:r>
              <a:rPr lang="en-US" dirty="0">
                <a:latin typeface="Arial"/>
                <a:cs typeface="Arial"/>
              </a:rPr>
              <a:t> </a:t>
            </a:r>
            <a:r>
              <a:rPr lang="en-US" dirty="0" err="1">
                <a:latin typeface="Arial"/>
                <a:cs typeface="Arial"/>
              </a:rPr>
              <a:t>godtgørelse</a:t>
            </a:r>
            <a:r>
              <a:rPr lang="en-US" dirty="0">
                <a:latin typeface="Arial"/>
                <a:cs typeface="Arial"/>
              </a:rPr>
              <a:t> "</a:t>
            </a:r>
            <a:r>
              <a:rPr lang="en-US" i="1" dirty="0" err="1">
                <a:latin typeface="Arial"/>
                <a:cs typeface="Arial"/>
              </a:rPr>
              <a:t>efter</a:t>
            </a:r>
            <a:r>
              <a:rPr lang="en-US" i="1" dirty="0">
                <a:latin typeface="Arial"/>
                <a:cs typeface="Arial"/>
              </a:rPr>
              <a:t> </a:t>
            </a:r>
            <a:r>
              <a:rPr lang="en-US" i="1" dirty="0" err="1">
                <a:latin typeface="Arial"/>
                <a:cs typeface="Arial"/>
              </a:rPr>
              <a:t>rettens</a:t>
            </a:r>
            <a:r>
              <a:rPr lang="en-US" i="1" dirty="0">
                <a:latin typeface="Arial"/>
                <a:cs typeface="Arial"/>
              </a:rPr>
              <a:t> </a:t>
            </a:r>
            <a:r>
              <a:rPr lang="en-US" i="1" dirty="0" err="1">
                <a:latin typeface="Arial"/>
                <a:cs typeface="Arial"/>
              </a:rPr>
              <a:t>dom</a:t>
            </a:r>
            <a:r>
              <a:rPr lang="en-US" i="1" dirty="0">
                <a:latin typeface="Arial"/>
                <a:cs typeface="Arial"/>
              </a:rPr>
              <a:t> I den </a:t>
            </a:r>
            <a:r>
              <a:rPr lang="en-US" i="1" dirty="0" err="1">
                <a:latin typeface="Arial"/>
                <a:cs typeface="Arial"/>
              </a:rPr>
              <a:t>foreliggende</a:t>
            </a:r>
            <a:r>
              <a:rPr lang="en-US" i="1" dirty="0">
                <a:latin typeface="Arial"/>
                <a:cs typeface="Arial"/>
              </a:rPr>
              <a:t> sag."</a:t>
            </a:r>
            <a:endParaRPr lang="en-US" i="1" dirty="0"/>
          </a:p>
        </p:txBody>
      </p:sp>
      <p:pic>
        <p:nvPicPr>
          <p:cNvPr id="5" name="Billede 25">
            <a:extLst>
              <a:ext uri="{FF2B5EF4-FFF2-40B4-BE49-F238E27FC236}">
                <a16:creationId xmlns:a16="http://schemas.microsoft.com/office/drawing/2014/main" id="{52673161-F512-D3B0-FDA1-B0AEE353AB58}"/>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3950945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9073-221F-EE46-BB06-5CD3B74A69CB}"/>
              </a:ext>
            </a:extLst>
          </p:cNvPr>
          <p:cNvSpPr>
            <a:spLocks noGrp="1"/>
          </p:cNvSpPr>
          <p:nvPr>
            <p:ph type="title"/>
          </p:nvPr>
        </p:nvSpPr>
        <p:spPr/>
        <p:txBody>
          <a:bodyPr/>
          <a:lstStyle/>
          <a:p>
            <a:r>
              <a:rPr lang="en-US" dirty="0" err="1">
                <a:latin typeface="Arial"/>
                <a:cs typeface="Arial"/>
              </a:rPr>
              <a:t>Perspektiver</a:t>
            </a:r>
            <a:endParaRPr lang="en-US" dirty="0" err="1"/>
          </a:p>
        </p:txBody>
      </p:sp>
      <p:sp>
        <p:nvSpPr>
          <p:cNvPr id="3" name="Content Placeholder 2">
            <a:extLst>
              <a:ext uri="{FF2B5EF4-FFF2-40B4-BE49-F238E27FC236}">
                <a16:creationId xmlns:a16="http://schemas.microsoft.com/office/drawing/2014/main" id="{8697026A-9B23-9EF1-9551-FCFBA8C56CBD}"/>
              </a:ext>
            </a:extLst>
          </p:cNvPr>
          <p:cNvSpPr>
            <a:spLocks noGrp="1"/>
          </p:cNvSpPr>
          <p:nvPr>
            <p:ph idx="1"/>
          </p:nvPr>
        </p:nvSpPr>
        <p:spPr/>
        <p:txBody>
          <a:bodyPr vert="horz" lIns="91440" tIns="45720" rIns="91440" bIns="45720" rtlCol="0" anchor="t">
            <a:noAutofit/>
          </a:bodyPr>
          <a:lstStyle/>
          <a:p>
            <a:r>
              <a:rPr lang="en-US" dirty="0" err="1">
                <a:latin typeface="Arial"/>
                <a:cs typeface="Arial"/>
              </a:rPr>
              <a:t>Vikarbureauer</a:t>
            </a:r>
            <a:r>
              <a:rPr lang="en-US" dirty="0">
                <a:latin typeface="Arial"/>
                <a:cs typeface="Arial"/>
              </a:rPr>
              <a:t> </a:t>
            </a:r>
            <a:r>
              <a:rPr lang="en-US" dirty="0" err="1">
                <a:latin typeface="Arial"/>
                <a:cs typeface="Arial"/>
              </a:rPr>
              <a:t>skal</a:t>
            </a:r>
            <a:r>
              <a:rPr lang="en-US" dirty="0">
                <a:latin typeface="Arial"/>
                <a:cs typeface="Arial"/>
              </a:rPr>
              <a:t> </a:t>
            </a:r>
            <a:r>
              <a:rPr lang="en-US" dirty="0" err="1">
                <a:latin typeface="Arial"/>
                <a:cs typeface="Arial"/>
              </a:rPr>
              <a:t>afdække</a:t>
            </a:r>
            <a:r>
              <a:rPr lang="en-US" dirty="0">
                <a:latin typeface="Arial"/>
                <a:cs typeface="Arial"/>
              </a:rPr>
              <a:t> </a:t>
            </a:r>
            <a:r>
              <a:rPr lang="en-US" dirty="0" err="1">
                <a:latin typeface="Arial"/>
                <a:cs typeface="Arial"/>
              </a:rPr>
              <a:t>lønvilkår</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brugervirksomheden</a:t>
            </a:r>
            <a:r>
              <a:rPr lang="en-US" dirty="0">
                <a:latin typeface="Arial"/>
                <a:cs typeface="Arial"/>
              </a:rPr>
              <a:t>.</a:t>
            </a:r>
          </a:p>
          <a:p>
            <a:r>
              <a:rPr lang="en-US" dirty="0" err="1">
                <a:latin typeface="Arial"/>
                <a:cs typeface="Arial"/>
              </a:rPr>
              <a:t>Vikarbureauer</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tilbyde</a:t>
            </a:r>
            <a:r>
              <a:rPr lang="en-US" dirty="0">
                <a:latin typeface="Arial"/>
                <a:cs typeface="Arial"/>
              </a:rPr>
              <a:t> </a:t>
            </a:r>
            <a:r>
              <a:rPr lang="en-US" dirty="0" err="1">
                <a:latin typeface="Arial"/>
                <a:cs typeface="Arial"/>
              </a:rPr>
              <a:t>fleksibilitet</a:t>
            </a:r>
            <a:r>
              <a:rPr lang="en-US" dirty="0">
                <a:latin typeface="Arial"/>
                <a:cs typeface="Arial"/>
              </a:rPr>
              <a:t>, men </a:t>
            </a:r>
            <a:r>
              <a:rPr lang="en-US" dirty="0" err="1">
                <a:latin typeface="Arial"/>
                <a:cs typeface="Arial"/>
              </a:rPr>
              <a:t>ikke</a:t>
            </a:r>
            <a:r>
              <a:rPr lang="en-US" dirty="0">
                <a:latin typeface="Arial"/>
                <a:cs typeface="Arial"/>
              </a:rPr>
              <a:t> </a:t>
            </a:r>
            <a:r>
              <a:rPr lang="en-US" dirty="0" err="1">
                <a:latin typeface="Arial"/>
                <a:cs typeface="Arial"/>
              </a:rPr>
              <a:t>lavere</a:t>
            </a:r>
            <a:r>
              <a:rPr lang="en-US" dirty="0">
                <a:latin typeface="Arial"/>
                <a:cs typeface="Arial"/>
              </a:rPr>
              <a:t> </a:t>
            </a:r>
            <a:r>
              <a:rPr lang="en-US" dirty="0" err="1">
                <a:latin typeface="Arial"/>
                <a:cs typeface="Arial"/>
              </a:rPr>
              <a:t>løn</a:t>
            </a:r>
            <a:r>
              <a:rPr lang="en-US" dirty="0">
                <a:latin typeface="Arial"/>
                <a:cs typeface="Arial"/>
              </a:rPr>
              <a:t>.</a:t>
            </a:r>
          </a:p>
          <a:p>
            <a:r>
              <a:rPr lang="en-US" dirty="0" err="1">
                <a:latin typeface="Arial"/>
                <a:cs typeface="Arial"/>
              </a:rPr>
              <a:t>Udfordringer</a:t>
            </a:r>
            <a:r>
              <a:rPr lang="en-US" dirty="0">
                <a:latin typeface="Arial"/>
                <a:cs typeface="Arial"/>
              </a:rPr>
              <a:t> med </a:t>
            </a:r>
            <a:r>
              <a:rPr lang="en-US" dirty="0" err="1">
                <a:latin typeface="Arial"/>
                <a:cs typeface="Arial"/>
              </a:rPr>
              <a:t>dobbelt</a:t>
            </a:r>
            <a:r>
              <a:rPr lang="en-US" dirty="0">
                <a:latin typeface="Arial"/>
                <a:cs typeface="Arial"/>
              </a:rPr>
              <a:t> </a:t>
            </a:r>
            <a:r>
              <a:rPr lang="en-US" dirty="0" err="1">
                <a:latin typeface="Arial"/>
                <a:cs typeface="Arial"/>
              </a:rPr>
              <a:t>overenskomstdækning</a:t>
            </a:r>
            <a:r>
              <a:rPr lang="en-US" dirty="0">
                <a:latin typeface="Arial"/>
                <a:cs typeface="Arial"/>
              </a:rPr>
              <a:t>. </a:t>
            </a:r>
          </a:p>
          <a:p>
            <a:r>
              <a:rPr lang="en-US" dirty="0">
                <a:latin typeface="Arial"/>
                <a:cs typeface="Arial"/>
              </a:rPr>
              <a:t>Vil det </a:t>
            </a:r>
            <a:r>
              <a:rPr lang="en-US" dirty="0" err="1">
                <a:latin typeface="Arial"/>
                <a:cs typeface="Arial"/>
              </a:rPr>
              <a:t>betyde</a:t>
            </a:r>
            <a:r>
              <a:rPr lang="en-US" dirty="0">
                <a:latin typeface="Arial"/>
                <a:cs typeface="Arial"/>
              </a:rPr>
              <a:t> </a:t>
            </a:r>
            <a:r>
              <a:rPr lang="en-US" dirty="0" err="1">
                <a:latin typeface="Arial"/>
                <a:cs typeface="Arial"/>
              </a:rPr>
              <a:t>færre</a:t>
            </a:r>
            <a:r>
              <a:rPr lang="en-US" dirty="0">
                <a:latin typeface="Arial"/>
                <a:cs typeface="Arial"/>
              </a:rPr>
              <a:t> </a:t>
            </a:r>
            <a:r>
              <a:rPr lang="en-US" dirty="0" err="1">
                <a:latin typeface="Arial"/>
                <a:cs typeface="Arial"/>
              </a:rPr>
              <a:t>vikarbureauer</a:t>
            </a:r>
            <a:r>
              <a:rPr lang="en-US" dirty="0">
                <a:latin typeface="Arial"/>
                <a:cs typeface="Arial"/>
              </a:rPr>
              <a:t> </a:t>
            </a:r>
            <a:r>
              <a:rPr lang="en-US" dirty="0" err="1">
                <a:latin typeface="Arial"/>
                <a:cs typeface="Arial"/>
              </a:rPr>
              <a:t>bliver</a:t>
            </a:r>
            <a:r>
              <a:rPr lang="en-US" dirty="0">
                <a:latin typeface="Arial"/>
                <a:cs typeface="Arial"/>
              </a:rPr>
              <a:t> </a:t>
            </a:r>
            <a:r>
              <a:rPr lang="en-US" dirty="0" err="1">
                <a:latin typeface="Arial"/>
                <a:cs typeface="Arial"/>
              </a:rPr>
              <a:t>overenskomstsdækkede</a:t>
            </a:r>
            <a:r>
              <a:rPr lang="en-US" dirty="0">
                <a:latin typeface="Arial"/>
                <a:cs typeface="Arial"/>
              </a:rPr>
              <a:t>?</a:t>
            </a:r>
          </a:p>
          <a:p>
            <a:endParaRPr lang="en-US" dirty="0">
              <a:latin typeface="Arial"/>
              <a:cs typeface="Arial"/>
            </a:endParaRPr>
          </a:p>
          <a:p>
            <a:r>
              <a:rPr lang="en-US" dirty="0">
                <a:latin typeface="Arial"/>
                <a:cs typeface="Arial"/>
              </a:rPr>
              <a:t>Der </a:t>
            </a:r>
            <a:r>
              <a:rPr lang="en-US" dirty="0" err="1">
                <a:latin typeface="Arial"/>
                <a:cs typeface="Arial"/>
              </a:rPr>
              <a:t>vil</a:t>
            </a:r>
            <a:r>
              <a:rPr lang="en-US" dirty="0">
                <a:latin typeface="Arial"/>
                <a:cs typeface="Arial"/>
              </a:rPr>
              <a:t> </a:t>
            </a:r>
            <a:r>
              <a:rPr lang="en-US" dirty="0" err="1">
                <a:latin typeface="Arial"/>
                <a:cs typeface="Arial"/>
              </a:rPr>
              <a:t>nok</a:t>
            </a:r>
            <a:r>
              <a:rPr lang="en-US" dirty="0">
                <a:latin typeface="Arial"/>
                <a:cs typeface="Arial"/>
              </a:rPr>
              <a:t> </a:t>
            </a:r>
            <a:r>
              <a:rPr lang="en-US" dirty="0" err="1">
                <a:latin typeface="Arial"/>
                <a:cs typeface="Arial"/>
              </a:rPr>
              <a:t>komme</a:t>
            </a:r>
            <a:r>
              <a:rPr lang="en-US" dirty="0">
                <a:latin typeface="Arial"/>
                <a:cs typeface="Arial"/>
              </a:rPr>
              <a:t> mange </a:t>
            </a:r>
            <a:r>
              <a:rPr lang="en-US" dirty="0" err="1">
                <a:latin typeface="Arial"/>
                <a:cs typeface="Arial"/>
              </a:rPr>
              <a:t>efterbetalingssager</a:t>
            </a:r>
            <a:r>
              <a:rPr lang="en-US" dirty="0">
                <a:latin typeface="Arial"/>
                <a:cs typeface="Arial"/>
              </a:rPr>
              <a:t>.</a:t>
            </a:r>
          </a:p>
          <a:p>
            <a:r>
              <a:rPr lang="en-US" dirty="0" err="1">
                <a:latin typeface="Arial"/>
                <a:cs typeface="Arial"/>
              </a:rPr>
              <a:t>Fremadrettet</a:t>
            </a:r>
            <a:r>
              <a:rPr lang="en-US" dirty="0">
                <a:latin typeface="Arial"/>
                <a:cs typeface="Arial"/>
              </a:rPr>
              <a:t> </a:t>
            </a:r>
            <a:r>
              <a:rPr lang="en-US" dirty="0" err="1">
                <a:latin typeface="Arial"/>
                <a:cs typeface="Arial"/>
              </a:rPr>
              <a:t>vil</a:t>
            </a:r>
            <a:r>
              <a:rPr lang="en-US" dirty="0">
                <a:latin typeface="Arial"/>
                <a:cs typeface="Arial"/>
              </a:rPr>
              <a:t> der </a:t>
            </a:r>
            <a:r>
              <a:rPr lang="en-US" dirty="0" err="1">
                <a:latin typeface="Arial"/>
                <a:cs typeface="Arial"/>
              </a:rPr>
              <a:t>også</a:t>
            </a:r>
            <a:r>
              <a:rPr lang="en-US" dirty="0">
                <a:latin typeface="Arial"/>
                <a:cs typeface="Arial"/>
              </a:rPr>
              <a:t> </a:t>
            </a:r>
            <a:r>
              <a:rPr lang="en-US" dirty="0" err="1">
                <a:latin typeface="Arial"/>
                <a:cs typeface="Arial"/>
              </a:rPr>
              <a:t>skulle</a:t>
            </a:r>
            <a:r>
              <a:rPr lang="en-US" dirty="0">
                <a:latin typeface="Arial"/>
                <a:cs typeface="Arial"/>
              </a:rPr>
              <a:t> </a:t>
            </a:r>
            <a:r>
              <a:rPr lang="en-US" dirty="0" err="1">
                <a:latin typeface="Arial"/>
                <a:cs typeface="Arial"/>
              </a:rPr>
              <a:t>udmåles</a:t>
            </a:r>
            <a:r>
              <a:rPr lang="en-US" dirty="0">
                <a:latin typeface="Arial"/>
                <a:cs typeface="Arial"/>
              </a:rPr>
              <a:t> </a:t>
            </a:r>
            <a:r>
              <a:rPr lang="en-US" dirty="0" err="1">
                <a:latin typeface="Arial"/>
                <a:cs typeface="Arial"/>
              </a:rPr>
              <a:t>godtgørelse</a:t>
            </a:r>
            <a:endParaRPr lang="en-US" dirty="0"/>
          </a:p>
        </p:txBody>
      </p:sp>
      <p:pic>
        <p:nvPicPr>
          <p:cNvPr id="5" name="Billede 25">
            <a:extLst>
              <a:ext uri="{FF2B5EF4-FFF2-40B4-BE49-F238E27FC236}">
                <a16:creationId xmlns:a16="http://schemas.microsoft.com/office/drawing/2014/main" id="{D429E6A1-CEEF-3E53-8C5A-5BB1064ADC8A}"/>
              </a:ext>
            </a:extLst>
          </p:cNvPr>
          <p:cNvPicPr>
            <a:picLocks noChangeAspect="1"/>
          </p:cNvPicPr>
          <p:nvPr/>
        </p:nvPicPr>
        <p:blipFill rotWithShape="1">
          <a:blip r:embed="rId2"/>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35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81E08-2787-9305-3625-90C22A064838}"/>
              </a:ext>
            </a:extLst>
          </p:cNvPr>
          <p:cNvSpPr>
            <a:spLocks noGrp="1"/>
          </p:cNvSpPr>
          <p:nvPr>
            <p:ph type="title"/>
          </p:nvPr>
        </p:nvSpPr>
        <p:spPr/>
        <p:txBody>
          <a:bodyPr/>
          <a:lstStyle/>
          <a:p>
            <a:r>
              <a:rPr lang="da-DK" sz="2400" dirty="0"/>
              <a:t>EU-Domstolens praksis om ”midlertidighed” – C-232/20 (Daimler) </a:t>
            </a:r>
          </a:p>
        </p:txBody>
      </p:sp>
      <p:sp>
        <p:nvSpPr>
          <p:cNvPr id="3" name="Pladsholder til indhold 2">
            <a:extLst>
              <a:ext uri="{FF2B5EF4-FFF2-40B4-BE49-F238E27FC236}">
                <a16:creationId xmlns:a16="http://schemas.microsoft.com/office/drawing/2014/main" id="{D74F21F9-771F-8FB4-FD12-9553A2088557}"/>
              </a:ext>
            </a:extLst>
          </p:cNvPr>
          <p:cNvSpPr>
            <a:spLocks noGrp="1"/>
          </p:cNvSpPr>
          <p:nvPr>
            <p:ph idx="1"/>
          </p:nvPr>
        </p:nvSpPr>
        <p:spPr/>
        <p:txBody>
          <a:bodyPr vert="horz" lIns="91440" tIns="45720" rIns="91440" bIns="45720" rtlCol="0" anchor="t">
            <a:noAutofit/>
          </a:bodyPr>
          <a:lstStyle/>
          <a:p>
            <a:pPr marL="0" indent="0">
              <a:buNone/>
            </a:pPr>
            <a:r>
              <a:rPr lang="da-DK" sz="2400" b="1" dirty="0">
                <a:latin typeface="Arial"/>
                <a:cs typeface="Arial"/>
              </a:rPr>
              <a:t>EU-Domstolen:</a:t>
            </a:r>
            <a:endParaRPr lang="en-US" sz="2400">
              <a:latin typeface="Arial"/>
              <a:cs typeface="Arial"/>
            </a:endParaRPr>
          </a:p>
          <a:p>
            <a:pPr marL="0" indent="0">
              <a:buNone/>
            </a:pPr>
            <a:r>
              <a:rPr lang="da-DK" sz="2400" dirty="0">
                <a:latin typeface="Arial"/>
                <a:cs typeface="Arial"/>
              </a:rPr>
              <a:t>Ved dom af 17. marts 2022 i sagen C-232/20 (Daimler) tog EU-Domstolen stilling til, om direktiv 2008/104/EF af 19. november 2008 om vikararbejde skulle fortolkes således, at fornyelsen af successive udsendelser til den samme stilling hos en brugervirksomhed </a:t>
            </a:r>
            <a:r>
              <a:rPr lang="da-DK" sz="2400" b="1" dirty="0">
                <a:latin typeface="Arial"/>
                <a:cs typeface="Arial"/>
              </a:rPr>
              <a:t>i en periode på 55 måneder udgjorde et misbrug</a:t>
            </a:r>
            <a:r>
              <a:rPr lang="da-DK" sz="2400" dirty="0">
                <a:latin typeface="Arial"/>
                <a:cs typeface="Arial"/>
              </a:rPr>
              <a:t> af sådanne udsendelser af en vikaransat. </a:t>
            </a:r>
          </a:p>
          <a:p>
            <a:pPr marL="0" indent="0">
              <a:buNone/>
            </a:pPr>
            <a:endParaRPr lang="da-DK" sz="2400" dirty="0">
              <a:latin typeface="Arial"/>
              <a:cs typeface="Arial"/>
            </a:endParaRPr>
          </a:p>
          <a:p>
            <a:pPr marL="0" indent="0">
              <a:buNone/>
            </a:pPr>
            <a:r>
              <a:rPr lang="da-DK" sz="2400" dirty="0">
                <a:latin typeface="Arial"/>
                <a:cs typeface="Arial"/>
              </a:rPr>
              <a:t>Det mente Domstolen ikke nødvendigvis. Den udtalte følgende i præmis 63 om vurderingen, som de nationale domstole skal foretage:</a:t>
            </a:r>
          </a:p>
        </p:txBody>
      </p:sp>
      <p:sp>
        <p:nvSpPr>
          <p:cNvPr id="4" name="Pladsholder til slidenummer 3">
            <a:extLst>
              <a:ext uri="{FF2B5EF4-FFF2-40B4-BE49-F238E27FC236}">
                <a16:creationId xmlns:a16="http://schemas.microsoft.com/office/drawing/2014/main" id="{AA432ED0-8BCA-1609-B7DD-72E237714FD5}"/>
              </a:ext>
            </a:extLst>
          </p:cNvPr>
          <p:cNvSpPr>
            <a:spLocks noGrp="1"/>
          </p:cNvSpPr>
          <p:nvPr>
            <p:ph type="sldNum" sz="quarter" idx="12"/>
          </p:nvPr>
        </p:nvSpPr>
        <p:spPr/>
        <p:txBody>
          <a:bodyPr/>
          <a:lstStyle/>
          <a:p>
            <a:fld id="{5237226D-C2C2-4646-A0F4-1AFC7FE1B1AE}" type="slidenum">
              <a:rPr lang="da-DK" smtClean="0"/>
              <a:t>4</a:t>
            </a:fld>
            <a:endParaRPr lang="da-DK"/>
          </a:p>
        </p:txBody>
      </p:sp>
      <p:pic>
        <p:nvPicPr>
          <p:cNvPr id="5" name="Billede 4">
            <a:extLst>
              <a:ext uri="{FF2B5EF4-FFF2-40B4-BE49-F238E27FC236}">
                <a16:creationId xmlns:a16="http://schemas.microsoft.com/office/drawing/2014/main" id="{E40C5087-27D8-FAB9-FA10-CDEA7E724569}"/>
              </a:ext>
            </a:extLst>
          </p:cNvPr>
          <p:cNvPicPr>
            <a:picLocks noChangeAspect="1"/>
          </p:cNvPicPr>
          <p:nvPr/>
        </p:nvPicPr>
        <p:blipFill rotWithShape="1">
          <a:blip r:embed="rId2"/>
          <a:srcRect t="1" r="64779" b="-13239"/>
          <a:stretch/>
        </p:blipFill>
        <p:spPr>
          <a:xfrm>
            <a:off x="10988815" y="5894193"/>
            <a:ext cx="982218" cy="598682"/>
          </a:xfrm>
          <a:prstGeom prst="rect">
            <a:avLst/>
          </a:prstGeom>
        </p:spPr>
      </p:pic>
    </p:spTree>
    <p:extLst>
      <p:ext uri="{BB962C8B-B14F-4D97-AF65-F5344CB8AC3E}">
        <p14:creationId xmlns:p14="http://schemas.microsoft.com/office/powerpoint/2010/main" val="26441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4CD95-B943-57F1-0B56-C17AE0D1C0D7}"/>
              </a:ext>
            </a:extLst>
          </p:cNvPr>
          <p:cNvSpPr>
            <a:spLocks noGrp="1"/>
          </p:cNvSpPr>
          <p:nvPr>
            <p:ph type="title"/>
          </p:nvPr>
        </p:nvSpPr>
        <p:spPr/>
        <p:txBody>
          <a:bodyPr/>
          <a:lstStyle/>
          <a:p>
            <a:r>
              <a:rPr lang="da-DK" sz="3200" dirty="0"/>
              <a:t>EU-Domstolen - C-232/20 (Daimler)</a:t>
            </a:r>
          </a:p>
        </p:txBody>
      </p:sp>
      <p:sp>
        <p:nvSpPr>
          <p:cNvPr id="3" name="Pladsholder til indhold 2">
            <a:extLst>
              <a:ext uri="{FF2B5EF4-FFF2-40B4-BE49-F238E27FC236}">
                <a16:creationId xmlns:a16="http://schemas.microsoft.com/office/drawing/2014/main" id="{A53D0C17-4109-0A78-F12E-2FE55F0952CA}"/>
              </a:ext>
            </a:extLst>
          </p:cNvPr>
          <p:cNvSpPr>
            <a:spLocks noGrp="1"/>
          </p:cNvSpPr>
          <p:nvPr>
            <p:ph idx="1"/>
          </p:nvPr>
        </p:nvSpPr>
        <p:spPr/>
        <p:txBody>
          <a:bodyPr/>
          <a:lstStyle/>
          <a:p>
            <a:pPr marL="0" indent="0">
              <a:buNone/>
            </a:pPr>
            <a:r>
              <a:rPr lang="da-DK" sz="2000" dirty="0"/>
              <a:t>Daimler, præmis 63:</a:t>
            </a:r>
          </a:p>
          <a:p>
            <a:pPr marL="0" indent="0">
              <a:buNone/>
            </a:pPr>
            <a:r>
              <a:rPr lang="da-DK" sz="2000" dirty="0"/>
              <a:t>”</a:t>
            </a:r>
            <a:r>
              <a:rPr lang="da-DK" dirty="0"/>
              <a:t>…</a:t>
            </a:r>
            <a:r>
              <a:rPr lang="da-DK" sz="2000" i="1" dirty="0"/>
              <a:t>artikel 1, stk. 1, og artikel 5, stk. 5, i direktiv 2008/104 skal fortolkes således, at </a:t>
            </a:r>
            <a:r>
              <a:rPr lang="da-DK" sz="2000" b="1" i="1" dirty="0"/>
              <a:t>fornyelsen af successive udsendelser til den samme stilling hos en brugervirksomhed </a:t>
            </a:r>
            <a:r>
              <a:rPr lang="da-DK" sz="2000" i="1" dirty="0"/>
              <a:t>i en periode på 55 måneder </a:t>
            </a:r>
            <a:r>
              <a:rPr lang="da-DK" sz="2000" b="1" i="1" dirty="0"/>
              <a:t>udgør et misbrug af sådanne udsendelser af en vikaransat</a:t>
            </a:r>
            <a:r>
              <a:rPr lang="da-DK" sz="2000" i="1" dirty="0"/>
              <a:t>, såfremt de successive udsendelser af en og samme vikaransatte til en og samme brugervirksomhed </a:t>
            </a:r>
            <a:r>
              <a:rPr lang="da-DK" sz="2000" b="1" i="1" dirty="0"/>
              <a:t>fører til en tjenesteperiode hos denne virksomhed, der er længere, end hvad der med rimelighed kan anses for ”midlertidigt” under hensyntagen til alle relevante omstændigheder, der navnlig omfatter sektorens særlige forhold, og – inden for de nationale retlige rammer – såfremt der ikke er givet nogen objektiv forklaring på, hvorfor den berørte brugervirksomhed tyer til flere på hinanden følgende kontrakter</a:t>
            </a:r>
            <a:r>
              <a:rPr lang="da-DK" sz="2000" i="1" dirty="0"/>
              <a:t> om vikararbejde, hvilket det tilkommer den nationale ret at afgøre</a:t>
            </a:r>
            <a:r>
              <a:rPr lang="da-DK" sz="2000" dirty="0"/>
              <a:t>.”</a:t>
            </a:r>
          </a:p>
          <a:p>
            <a:endParaRPr lang="da-DK" dirty="0"/>
          </a:p>
        </p:txBody>
      </p:sp>
      <p:sp>
        <p:nvSpPr>
          <p:cNvPr id="4" name="Pladsholder til slidenummer 3">
            <a:extLst>
              <a:ext uri="{FF2B5EF4-FFF2-40B4-BE49-F238E27FC236}">
                <a16:creationId xmlns:a16="http://schemas.microsoft.com/office/drawing/2014/main" id="{40B5706F-74D2-BEFB-4712-7DBD88C7C03D}"/>
              </a:ext>
            </a:extLst>
          </p:cNvPr>
          <p:cNvSpPr>
            <a:spLocks noGrp="1"/>
          </p:cNvSpPr>
          <p:nvPr>
            <p:ph type="sldNum" sz="quarter" idx="12"/>
          </p:nvPr>
        </p:nvSpPr>
        <p:spPr>
          <a:xfrm>
            <a:off x="9116306" y="6310312"/>
            <a:ext cx="2743200" cy="365125"/>
          </a:xfrm>
        </p:spPr>
        <p:txBody>
          <a:bodyPr/>
          <a:lstStyle/>
          <a:p>
            <a:fld id="{5237226D-C2C2-4646-A0F4-1AFC7FE1B1AE}" type="slidenum">
              <a:rPr lang="da-DK" smtClean="0"/>
              <a:t>5</a:t>
            </a:fld>
            <a:endParaRPr lang="da-DK"/>
          </a:p>
        </p:txBody>
      </p:sp>
      <p:pic>
        <p:nvPicPr>
          <p:cNvPr id="5" name="Billede 4">
            <a:extLst>
              <a:ext uri="{FF2B5EF4-FFF2-40B4-BE49-F238E27FC236}">
                <a16:creationId xmlns:a16="http://schemas.microsoft.com/office/drawing/2014/main" id="{A5C98334-45C0-8294-B7D8-01D69F738A33}"/>
              </a:ext>
            </a:extLst>
          </p:cNvPr>
          <p:cNvPicPr>
            <a:picLocks noChangeAspect="1"/>
          </p:cNvPicPr>
          <p:nvPr/>
        </p:nvPicPr>
        <p:blipFill rotWithShape="1">
          <a:blip r:embed="rId2"/>
          <a:srcRect t="1" r="64779" b="-13239"/>
          <a:stretch/>
        </p:blipFill>
        <p:spPr>
          <a:xfrm>
            <a:off x="11051877" y="5894192"/>
            <a:ext cx="982218" cy="598682"/>
          </a:xfrm>
          <a:prstGeom prst="rect">
            <a:avLst/>
          </a:prstGeom>
        </p:spPr>
      </p:pic>
    </p:spTree>
    <p:extLst>
      <p:ext uri="{BB962C8B-B14F-4D97-AF65-F5344CB8AC3E}">
        <p14:creationId xmlns:p14="http://schemas.microsoft.com/office/powerpoint/2010/main" val="151124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BF33-D549-9F4B-20AE-70493FD4FB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762D48-9689-DC4F-6CC7-D54CE2A6A36F}"/>
              </a:ext>
            </a:extLst>
          </p:cNvPr>
          <p:cNvSpPr>
            <a:spLocks noGrp="1"/>
          </p:cNvSpPr>
          <p:nvPr>
            <p:ph type="title"/>
          </p:nvPr>
        </p:nvSpPr>
        <p:spPr>
          <a:xfrm>
            <a:off x="838200" y="365125"/>
            <a:ext cx="10515600" cy="863500"/>
          </a:xfrm>
        </p:spPr>
        <p:txBody>
          <a:bodyPr/>
          <a:lstStyle/>
          <a:p>
            <a:r>
              <a:rPr lang="da-DK" sz="2800" dirty="0">
                <a:latin typeface="Robo italic"/>
                <a:cs typeface="Arial"/>
              </a:rPr>
              <a:t>Arbejdsgiverskifte følger ikke af EU-retten</a:t>
            </a:r>
            <a:endParaRPr lang="da-DK" sz="2800" dirty="0">
              <a:latin typeface="Robo italic"/>
            </a:endParaRPr>
          </a:p>
        </p:txBody>
      </p:sp>
      <p:sp>
        <p:nvSpPr>
          <p:cNvPr id="3" name="Pladsholder til indhold 2">
            <a:extLst>
              <a:ext uri="{FF2B5EF4-FFF2-40B4-BE49-F238E27FC236}">
                <a16:creationId xmlns:a16="http://schemas.microsoft.com/office/drawing/2014/main" id="{46DE776F-0732-AA24-CE5C-423458CFA0C2}"/>
              </a:ext>
            </a:extLst>
          </p:cNvPr>
          <p:cNvSpPr>
            <a:spLocks noGrp="1"/>
          </p:cNvSpPr>
          <p:nvPr>
            <p:ph idx="1"/>
          </p:nvPr>
        </p:nvSpPr>
        <p:spPr>
          <a:xfrm>
            <a:off x="838200" y="1556684"/>
            <a:ext cx="10515600" cy="4023316"/>
          </a:xfrm>
        </p:spPr>
        <p:txBody>
          <a:bodyPr vert="horz" lIns="91440" tIns="45720" rIns="91440" bIns="45720" rtlCol="0" anchor="t">
            <a:noAutofit/>
          </a:bodyPr>
          <a:lstStyle/>
          <a:p>
            <a:pPr algn="just">
              <a:buNone/>
            </a:pPr>
            <a:r>
              <a:rPr lang="da-DK" sz="2000" b="1" dirty="0">
                <a:latin typeface="+mj-lt"/>
                <a:cs typeface="Arial"/>
              </a:rPr>
              <a:t>C-232/20 (Daimler)</a:t>
            </a:r>
            <a:endParaRPr lang="da-DK" sz="2000" b="1" dirty="0">
              <a:latin typeface="+mj-lt"/>
            </a:endParaRPr>
          </a:p>
          <a:p>
            <a:pPr algn="just">
              <a:buNone/>
            </a:pPr>
            <a:r>
              <a:rPr lang="da-DK" sz="2000" dirty="0">
                <a:latin typeface="+mj-lt"/>
                <a:cs typeface="Arial"/>
              </a:rPr>
              <a:t>Spørgsmål 3</a:t>
            </a:r>
            <a:endParaRPr lang="da-DK" sz="2000" dirty="0">
              <a:latin typeface="+mj-lt"/>
            </a:endParaRPr>
          </a:p>
          <a:p>
            <a:pPr algn="just">
              <a:buNone/>
            </a:pPr>
            <a:r>
              <a:rPr lang="da-DK" sz="2000" dirty="0">
                <a:latin typeface="+mj-lt"/>
                <a:cs typeface="Arial"/>
              </a:rPr>
              <a:t>"Har den vikaransatte krav på indgåelse af et ansættelsesforhold med brugervirksomheden, selv om national ret ikke indeholder en sådan sanktion før den 1. april 2017?"</a:t>
            </a:r>
            <a:endParaRPr lang="da-DK" sz="2000" dirty="0">
              <a:latin typeface="+mj-lt"/>
            </a:endParaRPr>
          </a:p>
          <a:p>
            <a:pPr marL="0" indent="0">
              <a:buNone/>
            </a:pPr>
            <a:endParaRPr lang="da-DK" sz="2000" dirty="0">
              <a:latin typeface="+mj-lt"/>
              <a:cs typeface="Arial"/>
            </a:endParaRPr>
          </a:p>
          <a:p>
            <a:pPr marL="0" indent="0">
              <a:buNone/>
            </a:pPr>
            <a:r>
              <a:rPr lang="da-DK" sz="2000" dirty="0">
                <a:latin typeface="+mj-lt"/>
                <a:cs typeface="Arial"/>
              </a:rPr>
              <a:t>Daimler, præmis 100</a:t>
            </a:r>
          </a:p>
          <a:p>
            <a:pPr algn="just">
              <a:buNone/>
            </a:pPr>
            <a:r>
              <a:rPr lang="da-DK" sz="2000" dirty="0">
                <a:latin typeface="+mj-lt"/>
                <a:cs typeface="Arial"/>
              </a:rPr>
              <a:t>”Henset til ovenstående betragtninger skal det tredje spørgsmål besvares med, at artikel 10, stk. 1, i direktiv 2008/104 skal fortolkes således, at i mangel af bestemmelser i national ret, der har til formål at sanktionere vikarbureauernes eller brugervirksomhedernes manglende overholdelse af dette direktiv, kan en vikaransat ikke udlede en subjektiv ret af EU-retten til, at der etableres et ansættelsesforhold med brugervirksomheden.”</a:t>
            </a:r>
          </a:p>
          <a:p>
            <a:pPr marL="0" indent="0">
              <a:buNone/>
            </a:pPr>
            <a:endParaRPr lang="da-DK" sz="2000" dirty="0">
              <a:latin typeface="+mj-lt"/>
            </a:endParaRPr>
          </a:p>
        </p:txBody>
      </p:sp>
      <p:pic>
        <p:nvPicPr>
          <p:cNvPr id="4" name="Billede 3">
            <a:extLst>
              <a:ext uri="{FF2B5EF4-FFF2-40B4-BE49-F238E27FC236}">
                <a16:creationId xmlns:a16="http://schemas.microsoft.com/office/drawing/2014/main" id="{A16B6C60-F13B-1AF8-9FB8-B77ED46B8490}"/>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Tree>
    <p:extLst>
      <p:ext uri="{BB962C8B-B14F-4D97-AF65-F5344CB8AC3E}">
        <p14:creationId xmlns:p14="http://schemas.microsoft.com/office/powerpoint/2010/main" val="29425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2B3EE-43FC-EA04-3CA5-C6F01D9A74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25AEE8-9A61-39E6-BE5E-AC56B0877489}"/>
              </a:ext>
            </a:extLst>
          </p:cNvPr>
          <p:cNvSpPr>
            <a:spLocks noGrp="1"/>
          </p:cNvSpPr>
          <p:nvPr>
            <p:ph type="title"/>
          </p:nvPr>
        </p:nvSpPr>
        <p:spPr>
          <a:xfrm>
            <a:off x="838200" y="365125"/>
            <a:ext cx="10515600" cy="1325563"/>
          </a:xfrm>
        </p:spPr>
        <p:txBody>
          <a:bodyPr anchor="ctr">
            <a:normAutofit/>
          </a:bodyPr>
          <a:lstStyle/>
          <a:p>
            <a:r>
              <a:rPr lang="da-DK" sz="4000" dirty="0"/>
              <a:t>C-427/21 – ALB FILS</a:t>
            </a:r>
            <a:endParaRPr lang="da-DK" dirty="0"/>
          </a:p>
        </p:txBody>
      </p:sp>
      <p:pic>
        <p:nvPicPr>
          <p:cNvPr id="26" name="Billede 25">
            <a:extLst>
              <a:ext uri="{FF2B5EF4-FFF2-40B4-BE49-F238E27FC236}">
                <a16:creationId xmlns:a16="http://schemas.microsoft.com/office/drawing/2014/main" id="{D6F2C001-C678-79E7-0721-CE4A0E992478}"/>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5F17F4ED-8953-7BA7-FDCB-51D8574953A5}"/>
              </a:ext>
            </a:extLst>
          </p:cNvPr>
          <p:cNvSpPr>
            <a:spLocks noGrp="1"/>
          </p:cNvSpPr>
          <p:nvPr>
            <p:ph idx="1"/>
          </p:nvPr>
        </p:nvSpPr>
        <p:spPr/>
        <p:txBody>
          <a:bodyPr vert="horz" lIns="91440" tIns="45720" rIns="91440" bIns="45720" rtlCol="0" anchor="t">
            <a:noAutofit/>
          </a:bodyPr>
          <a:lstStyle/>
          <a:p>
            <a:r>
              <a:rPr lang="da-DK" sz="2400" dirty="0"/>
              <a:t>EU-Domstolens afgørelse i sag C-427/21 – ALB FILS klinikken GmbH handlede om en virksomhedsoverdraget medarbejder, som benyttede sig af sin ret til efter tysk ret at fastholde sit hidtidige ansættelsesforhold hos det overdragende selskab, selvom medarbejderens arbejdsopgaver efter virksomhedsoverdragelsen </a:t>
            </a:r>
            <a:r>
              <a:rPr lang="da-DK" sz="2400" b="1" dirty="0"/>
              <a:t>på permanent basis </a:t>
            </a:r>
            <a:r>
              <a:rPr lang="da-DK" sz="2400" dirty="0"/>
              <a:t>skulle udføres hos det erhvervende selskab.</a:t>
            </a:r>
          </a:p>
          <a:p>
            <a:pPr marL="0" indent="0">
              <a:buNone/>
            </a:pPr>
            <a:endParaRPr lang="da-DK" sz="2400" dirty="0"/>
          </a:p>
          <a:p>
            <a:r>
              <a:rPr lang="da-DK" sz="2400" dirty="0"/>
              <a:t>Domstolen udtalte i den forbindelse, at denne situation ikke var omfattet af vikardirektivet, </a:t>
            </a:r>
            <a:r>
              <a:rPr lang="da-DK" sz="2400" b="1" dirty="0"/>
              <a:t>da der var tale om en permanent situation </a:t>
            </a:r>
            <a:r>
              <a:rPr lang="da-DK" sz="2400" dirty="0"/>
              <a:t>for medarbejderen.</a:t>
            </a:r>
          </a:p>
          <a:p>
            <a:endParaRPr lang="da-DK" sz="1800" b="1" dirty="0">
              <a:effectLst/>
              <a:latin typeface="Tahoma" panose="020B0604030504040204" pitchFamily="34" charset="0"/>
            </a:endParaRPr>
          </a:p>
          <a:p>
            <a:endParaRPr lang="da-DK" sz="1800" dirty="0">
              <a:effectLst/>
              <a:latin typeface="Tahoma" panose="020B0604030504040204" pitchFamily="34" charset="0"/>
            </a:endParaRPr>
          </a:p>
        </p:txBody>
      </p:sp>
    </p:spTree>
    <p:extLst>
      <p:ext uri="{BB962C8B-B14F-4D97-AF65-F5344CB8AC3E}">
        <p14:creationId xmlns:p14="http://schemas.microsoft.com/office/powerpoint/2010/main" val="226543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F421-F326-F347-C1C2-F56360A326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79F69-71B3-1456-69C1-EA8805E6E038}"/>
              </a:ext>
            </a:extLst>
          </p:cNvPr>
          <p:cNvSpPr>
            <a:spLocks noGrp="1"/>
          </p:cNvSpPr>
          <p:nvPr>
            <p:ph type="title"/>
          </p:nvPr>
        </p:nvSpPr>
        <p:spPr>
          <a:xfrm>
            <a:off x="838200" y="365125"/>
            <a:ext cx="10515600" cy="1325563"/>
          </a:xfrm>
        </p:spPr>
        <p:txBody>
          <a:bodyPr anchor="ctr">
            <a:normAutofit/>
          </a:bodyPr>
          <a:lstStyle/>
          <a:p>
            <a:pPr fontAlgn="ctr">
              <a:spcBef>
                <a:spcPts val="700"/>
              </a:spcBef>
            </a:pPr>
            <a:r>
              <a:rPr lang="da-DK" sz="2800" dirty="0"/>
              <a:t>EU-Domstolen i dom af 14. oktober 2020 i sag C-681/18 (KG)</a:t>
            </a:r>
          </a:p>
        </p:txBody>
      </p:sp>
      <p:pic>
        <p:nvPicPr>
          <p:cNvPr id="26" name="Billede 25">
            <a:extLst>
              <a:ext uri="{FF2B5EF4-FFF2-40B4-BE49-F238E27FC236}">
                <a16:creationId xmlns:a16="http://schemas.microsoft.com/office/drawing/2014/main" id="{4BD2D740-195D-7DC2-DFF3-B3FA5A19D093}"/>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D83C7190-F66B-7D84-8662-C490FC2E0060}"/>
              </a:ext>
            </a:extLst>
          </p:cNvPr>
          <p:cNvSpPr>
            <a:spLocks noGrp="1"/>
          </p:cNvSpPr>
          <p:nvPr>
            <p:ph idx="1"/>
          </p:nvPr>
        </p:nvSpPr>
        <p:spPr>
          <a:xfrm>
            <a:off x="838200" y="1690688"/>
            <a:ext cx="10515600" cy="4221407"/>
          </a:xfrm>
        </p:spPr>
        <p:txBody>
          <a:bodyPr vert="horz" lIns="91440" tIns="45720" rIns="91440" bIns="45720" rtlCol="0" anchor="t">
            <a:noAutofit/>
          </a:bodyPr>
          <a:lstStyle/>
          <a:p>
            <a:pPr rtl="0" fontAlgn="ctr">
              <a:spcBef>
                <a:spcPts val="700"/>
              </a:spcBef>
              <a:buFont typeface="Arial" panose="020B0604020202020204" pitchFamily="34" charset="0"/>
              <a:buChar char="•"/>
            </a:pPr>
            <a:r>
              <a:rPr lang="da-DK" sz="2400" dirty="0">
                <a:latin typeface="+mj-lt"/>
                <a:ea typeface="Tahoma"/>
                <a:cs typeface="Arial"/>
              </a:rPr>
              <a:t>Præmis 60: Vikardirektivet skal fortolkes således, at direktivet skal sikre, at vikararbejdet hos en og samme brugervirksomhed ikke ender med </a:t>
            </a:r>
            <a:r>
              <a:rPr lang="da-DK" sz="2400" b="1" dirty="0">
                <a:latin typeface="+mj-lt"/>
                <a:ea typeface="Tahoma"/>
                <a:cs typeface="Arial"/>
              </a:rPr>
              <a:t>at blive en permanent situation </a:t>
            </a:r>
            <a:r>
              <a:rPr lang="da-DK" sz="2400" dirty="0">
                <a:latin typeface="+mj-lt"/>
                <a:ea typeface="Tahoma"/>
                <a:cs typeface="Arial"/>
              </a:rPr>
              <a:t>for den vikaransatte. </a:t>
            </a:r>
          </a:p>
          <a:p>
            <a:pPr marL="0" indent="0" rtl="0" fontAlgn="ctr">
              <a:spcBef>
                <a:spcPts val="700"/>
              </a:spcBef>
              <a:buNone/>
            </a:pPr>
            <a:r>
              <a:rPr lang="da-DK" sz="2400" dirty="0">
                <a:latin typeface="+mj-lt"/>
                <a:ea typeface="Tahoma"/>
                <a:cs typeface="Arial"/>
              </a:rPr>
              <a:t>	 </a:t>
            </a:r>
          </a:p>
          <a:p>
            <a:pPr fontAlgn="ctr">
              <a:spcBef>
                <a:spcPts val="700"/>
              </a:spcBef>
            </a:pPr>
            <a:r>
              <a:rPr lang="da-DK" sz="2400" dirty="0">
                <a:latin typeface="+mj-lt"/>
                <a:cs typeface="Arial"/>
              </a:rPr>
              <a:t>Præmis 62 Domstolen opsummerer, at </a:t>
            </a:r>
            <a:r>
              <a:rPr lang="da-DK" sz="2400" b="1" dirty="0">
                <a:latin typeface="+mj-lt"/>
                <a:cs typeface="Arial"/>
              </a:rPr>
              <a:t>vikararbejde omfatter arbejde, som er midlertidigt, består i en overgangsperiode, eller som er tidsbegrænset</a:t>
            </a:r>
            <a:r>
              <a:rPr lang="da-DK" sz="2400" dirty="0">
                <a:latin typeface="+mj-lt"/>
                <a:cs typeface="Arial"/>
              </a:rPr>
              <a:t> og ikke har karakter af permanente ansættelsesforhold. 	</a:t>
            </a:r>
          </a:p>
          <a:p>
            <a:pPr>
              <a:spcBef>
                <a:spcPts val="700"/>
              </a:spcBef>
            </a:pPr>
            <a:endParaRPr lang="da-DK"/>
          </a:p>
          <a:p>
            <a:pPr>
              <a:spcBef>
                <a:spcPts val="700"/>
              </a:spcBef>
            </a:pPr>
            <a:endParaRPr lang="da-DK" dirty="0">
              <a:latin typeface="+mj-lt"/>
            </a:endParaRPr>
          </a:p>
          <a:p>
            <a:pPr rtl="0" fontAlgn="ctr">
              <a:spcBef>
                <a:spcPts val="700"/>
              </a:spcBef>
              <a:buFont typeface="Arial" panose="020B0604020202020204" pitchFamily="34" charset="0"/>
              <a:buChar char="•"/>
            </a:pPr>
            <a:endParaRPr lang="da-DK" sz="1800" dirty="0">
              <a:latin typeface="+mj-lt"/>
            </a:endParaRPr>
          </a:p>
          <a:p>
            <a:pPr fontAlgn="ctr">
              <a:spcBef>
                <a:spcPts val="700"/>
              </a:spcBef>
            </a:pPr>
            <a:endParaRPr lang="da-DK" sz="1800" dirty="0">
              <a:latin typeface="+mj-lt"/>
            </a:endParaRPr>
          </a:p>
        </p:txBody>
      </p:sp>
    </p:spTree>
    <p:extLst>
      <p:ext uri="{BB962C8B-B14F-4D97-AF65-F5344CB8AC3E}">
        <p14:creationId xmlns:p14="http://schemas.microsoft.com/office/powerpoint/2010/main" val="33696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2D6D-6CDD-C212-5A4D-C96536892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11BB98-B1A4-9977-9A79-8F9EFF17B9DD}"/>
              </a:ext>
            </a:extLst>
          </p:cNvPr>
          <p:cNvSpPr>
            <a:spLocks noGrp="1"/>
          </p:cNvSpPr>
          <p:nvPr>
            <p:ph type="title"/>
          </p:nvPr>
        </p:nvSpPr>
        <p:spPr>
          <a:xfrm>
            <a:off x="838200" y="365125"/>
            <a:ext cx="10515600" cy="1325563"/>
          </a:xfrm>
        </p:spPr>
        <p:txBody>
          <a:bodyPr anchor="ctr">
            <a:normAutofit/>
          </a:bodyPr>
          <a:lstStyle/>
          <a:p>
            <a:r>
              <a:rPr lang="da-DK" sz="2800" dirty="0"/>
              <a:t>Arbejdsrettens sag 2023-171 – SGL – det faktuelle grundlag</a:t>
            </a:r>
          </a:p>
        </p:txBody>
      </p:sp>
      <p:pic>
        <p:nvPicPr>
          <p:cNvPr id="26" name="Billede 25">
            <a:extLst>
              <a:ext uri="{FF2B5EF4-FFF2-40B4-BE49-F238E27FC236}">
                <a16:creationId xmlns:a16="http://schemas.microsoft.com/office/drawing/2014/main" id="{701EBF6C-248B-E2EA-468F-23538CB2FA25}"/>
              </a:ext>
            </a:extLst>
          </p:cNvPr>
          <p:cNvPicPr>
            <a:picLocks noChangeAspect="1"/>
          </p:cNvPicPr>
          <p:nvPr/>
        </p:nvPicPr>
        <p:blipFill rotWithShape="1">
          <a:blip r:embed="rId3"/>
          <a:srcRect t="1" r="64779" b="-13239"/>
          <a:stretch/>
        </p:blipFill>
        <p:spPr>
          <a:xfrm>
            <a:off x="10862691" y="6046303"/>
            <a:ext cx="982218" cy="598682"/>
          </a:xfrm>
          <a:prstGeom prst="rect">
            <a:avLst/>
          </a:prstGeom>
        </p:spPr>
      </p:pic>
      <p:sp>
        <p:nvSpPr>
          <p:cNvPr id="4" name="Pladsholder til indhold 3">
            <a:extLst>
              <a:ext uri="{FF2B5EF4-FFF2-40B4-BE49-F238E27FC236}">
                <a16:creationId xmlns:a16="http://schemas.microsoft.com/office/drawing/2014/main" id="{89B48491-BEDA-32AC-8DB3-00F52B9FB730}"/>
              </a:ext>
            </a:extLst>
          </p:cNvPr>
          <p:cNvSpPr>
            <a:spLocks noGrp="1"/>
          </p:cNvSpPr>
          <p:nvPr>
            <p:ph idx="1"/>
          </p:nvPr>
        </p:nvSpPr>
        <p:spPr>
          <a:xfrm>
            <a:off x="838200" y="1825625"/>
            <a:ext cx="5257800" cy="4111712"/>
          </a:xfrm>
        </p:spPr>
        <p:txBody>
          <a:bodyPr vert="horz" lIns="91440" tIns="45720" rIns="91440" bIns="45720" rtlCol="0" anchor="t">
            <a:noAutofit/>
          </a:bodyPr>
          <a:lstStyle/>
          <a:p>
            <a:r>
              <a:rPr lang="da-DK" sz="2200" dirty="0">
                <a:latin typeface="Arial"/>
                <a:cs typeface="Arial"/>
              </a:rPr>
              <a:t>Vikarbureauvikar udsendt til at udføre arbejde på en brugervirksomhed</a:t>
            </a:r>
            <a:endParaRPr lang="da-DK" sz="2200" dirty="0"/>
          </a:p>
          <a:p>
            <a:r>
              <a:rPr lang="da-DK" sz="2200" dirty="0">
                <a:latin typeface="Arial"/>
                <a:cs typeface="Arial"/>
              </a:rPr>
              <a:t>Lagerekspedition – </a:t>
            </a:r>
            <a:r>
              <a:rPr lang="da-DK" sz="2200" dirty="0" err="1">
                <a:latin typeface="Arial"/>
                <a:cs typeface="Arial"/>
              </a:rPr>
              <a:t>SGl</a:t>
            </a:r>
            <a:r>
              <a:rPr lang="da-DK" sz="2200" dirty="0">
                <a:latin typeface="Arial"/>
                <a:cs typeface="Arial"/>
              </a:rPr>
              <a:t> havde overenskomst med 3F Transport</a:t>
            </a:r>
            <a:endParaRPr lang="da-DK" sz="2200" dirty="0"/>
          </a:p>
          <a:p>
            <a:r>
              <a:rPr lang="da-DK" sz="2200" dirty="0">
                <a:latin typeface="Arial"/>
                <a:cs typeface="Arial"/>
              </a:rPr>
              <a:t>Vikarbureauet havde selv en overenskomst, som dækker arbejdet – indgået med 3F Transport</a:t>
            </a:r>
          </a:p>
          <a:p>
            <a:r>
              <a:rPr lang="da-DK" sz="2200" dirty="0">
                <a:latin typeface="Arial"/>
                <a:cs typeface="Arial"/>
              </a:rPr>
              <a:t>Perioden januar 2019 – maj 2022 </a:t>
            </a:r>
            <a:endParaRPr lang="da-DK" sz="2200" dirty="0"/>
          </a:p>
          <a:p>
            <a:r>
              <a:rPr lang="da-DK" sz="2200" dirty="0">
                <a:latin typeface="Arial"/>
                <a:cs typeface="Arial"/>
              </a:rPr>
              <a:t>I alt 6 tidsbegrænsede forlængelser uden afbrydelse, hvorefter seneste vikariat var tidsubegrænset (vikaren blev opsagt) </a:t>
            </a:r>
          </a:p>
          <a:p>
            <a:pPr marL="0" indent="0">
              <a:buNone/>
            </a:pPr>
            <a:endParaRPr lang="da-DK" sz="2200" dirty="0"/>
          </a:p>
          <a:p>
            <a:endParaRPr lang="da-DK" sz="2200" dirty="0"/>
          </a:p>
        </p:txBody>
      </p:sp>
      <p:pic>
        <p:nvPicPr>
          <p:cNvPr id="7" name="Billede 6">
            <a:extLst>
              <a:ext uri="{FF2B5EF4-FFF2-40B4-BE49-F238E27FC236}">
                <a16:creationId xmlns:a16="http://schemas.microsoft.com/office/drawing/2014/main" id="{D608C216-F705-4079-1716-982454164A84}"/>
              </a:ext>
            </a:extLst>
          </p:cNvPr>
          <p:cNvPicPr>
            <a:picLocks noChangeAspect="1"/>
          </p:cNvPicPr>
          <p:nvPr/>
        </p:nvPicPr>
        <p:blipFill>
          <a:blip r:embed="rId4"/>
          <a:stretch>
            <a:fillRect/>
          </a:stretch>
        </p:blipFill>
        <p:spPr>
          <a:xfrm>
            <a:off x="6763656" y="1924178"/>
            <a:ext cx="4477157" cy="3009644"/>
          </a:xfrm>
          <a:prstGeom prst="rect">
            <a:avLst/>
          </a:prstGeom>
        </p:spPr>
      </p:pic>
    </p:spTree>
    <p:extLst>
      <p:ext uri="{BB962C8B-B14F-4D97-AF65-F5344CB8AC3E}">
        <p14:creationId xmlns:p14="http://schemas.microsoft.com/office/powerpoint/2010/main" val="3347663384"/>
      </p:ext>
    </p:extLst>
  </p:cSld>
  <p:clrMapOvr>
    <a:masterClrMapping/>
  </p:clrMapOvr>
</p:sld>
</file>

<file path=ppt/theme/theme1.xml><?xml version="1.0" encoding="utf-8"?>
<a:theme xmlns:a="http://schemas.openxmlformats.org/drawingml/2006/main" name="DA">
  <a:themeElements>
    <a:clrScheme name="Dansk Arbejdsgiverforening">
      <a:dk1>
        <a:sysClr val="windowText" lastClr="000000"/>
      </a:dk1>
      <a:lt1>
        <a:sysClr val="window" lastClr="FFFFFF"/>
      </a:lt1>
      <a:dk2>
        <a:srgbClr val="002E78"/>
      </a:dk2>
      <a:lt2>
        <a:srgbClr val="F3F3F3"/>
      </a:lt2>
      <a:accent1>
        <a:srgbClr val="0090FF"/>
      </a:accent1>
      <a:accent2>
        <a:srgbClr val="002E78"/>
      </a:accent2>
      <a:accent3>
        <a:srgbClr val="3DCA81"/>
      </a:accent3>
      <a:accent4>
        <a:srgbClr val="FF9FD8"/>
      </a:accent4>
      <a:accent5>
        <a:srgbClr val="FF0043"/>
      </a:accent5>
      <a:accent6>
        <a:srgbClr val="9933CC"/>
      </a:accent6>
      <a:hlink>
        <a:srgbClr val="0090FF"/>
      </a:hlink>
      <a:folHlink>
        <a:srgbClr val="002E78"/>
      </a:folHlink>
    </a:clrScheme>
    <a:fontScheme name="Dansk Arbejdsgiverforening - PowerPoi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æsentation.potm" id="{F7C5FF57-1404-4DF7-8488-A7D485EC4A9A}" vid="{949E5044-BE1D-44D3-96CE-8F6050CF821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6DBC5B7196820459C0FDB5EBF01088D" ma:contentTypeVersion="3" ma:contentTypeDescription="Opret et nyt dokument." ma:contentTypeScope="" ma:versionID="a1eaaed462900f6b987e1daf71defedd">
  <xsd:schema xmlns:xsd="http://www.w3.org/2001/XMLSchema" xmlns:xs="http://www.w3.org/2001/XMLSchema" xmlns:p="http://schemas.microsoft.com/office/2006/metadata/properties" xmlns:ns2="5075f957-b757-47f1-847a-cd531a17cede" targetNamespace="http://schemas.microsoft.com/office/2006/metadata/properties" ma:root="true" ma:fieldsID="1ee48be15d29f89147fa543128ac4661" ns2:_="">
    <xsd:import namespace="5075f957-b757-47f1-847a-cd531a17ced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5f957-b757-47f1-847a-cd531a17c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0A5291-F668-411E-B8B9-53DC02EF4ECB}">
  <ds:schemaRefs>
    <ds:schemaRef ds:uri="http://schemas.microsoft.com/sharepoint/v3/contenttype/forms"/>
  </ds:schemaRefs>
</ds:datastoreItem>
</file>

<file path=customXml/itemProps2.xml><?xml version="1.0" encoding="utf-8"?>
<ds:datastoreItem xmlns:ds="http://schemas.openxmlformats.org/officeDocument/2006/customXml" ds:itemID="{96467DF0-7BC7-47B8-8102-2F0CDCE2E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5f957-b757-47f1-847a-cd531a17c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5F58EE-0FC9-42DC-A635-54087EB198ED}">
  <ds:schemaRefs>
    <ds:schemaRef ds:uri="B11D716B-36CC-4C60-9ADE-C6C4AABDEA0A"/>
    <ds:schemaRef ds:uri="ad517d25-e657-4480-ae76-74d1d2b90a5f"/>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Powerpoint-præsentation</Template>
  <TotalTime>0</TotalTime>
  <Words>2612</Words>
  <Application>Microsoft Office PowerPoint</Application>
  <PresentationFormat>Widescreen</PresentationFormat>
  <Paragraphs>228</Paragraphs>
  <Slides>36</Slides>
  <Notes>12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36</vt:i4>
      </vt:variant>
    </vt:vector>
  </HeadingPairs>
  <TitlesOfParts>
    <vt:vector size="44" baseType="lpstr">
      <vt:lpstr>Arial</vt:lpstr>
      <vt:lpstr>Calibri</vt:lpstr>
      <vt:lpstr>Corbel</vt:lpstr>
      <vt:lpstr>Courier New</vt:lpstr>
      <vt:lpstr>Robo italic</vt:lpstr>
      <vt:lpstr>Roboto</vt:lpstr>
      <vt:lpstr>Tahoma</vt:lpstr>
      <vt:lpstr>DA</vt:lpstr>
      <vt:lpstr> Vikarer – seneste praksis fra Arbejdsretten   </vt:lpstr>
      <vt:lpstr>To interessante afgørelser</vt:lpstr>
      <vt:lpstr>SGL-sagen – ”midlertidighed”</vt:lpstr>
      <vt:lpstr>EU-Domstolens praksis om ”midlertidighed” – C-232/20 (Daimler) </vt:lpstr>
      <vt:lpstr>EU-Domstolen - C-232/20 (Daimler)</vt:lpstr>
      <vt:lpstr>Arbejdsgiverskifte følger ikke af EU-retten</vt:lpstr>
      <vt:lpstr>C-427/21 – ALB FILS</vt:lpstr>
      <vt:lpstr>EU-Domstolen i dom af 14. oktober 2020 i sag C-681/18 (KG)</vt:lpstr>
      <vt:lpstr>Arbejdsrettens sag 2023-171 – SGL – det faktuelle grundlag</vt:lpstr>
      <vt:lpstr>SGL-sagen – FH rejste krav om SGL´s overenskomstvilkår</vt:lpstr>
      <vt:lpstr>”Misbrugssynspunktet”</vt:lpstr>
      <vt:lpstr>SGL – de generelle præmisser</vt:lpstr>
      <vt:lpstr>”Indebære en forringelse af vikarens retsbeskyttelse”</vt:lpstr>
      <vt:lpstr>SGL – afgørelsen af den konkrete sag</vt:lpstr>
      <vt:lpstr>Dansk fagretlig praksis – omgåelse  </vt:lpstr>
      <vt:lpstr>Dansk fagretlig praksis </vt:lpstr>
      <vt:lpstr>Dansk fagretlig praksis </vt:lpstr>
      <vt:lpstr>FV2015.0117 - G4S-sagen - opgør med Bravida-doktrinen</vt:lpstr>
      <vt:lpstr>FV2015.0117 - G4S-sagen - opgør med Bravida-doktrinen</vt:lpstr>
      <vt:lpstr>Randstad sagen</vt:lpstr>
      <vt:lpstr>Vikardirektivet af 19. november 2008</vt:lpstr>
      <vt:lpstr>DI – CO-I brevet af 18/2 - 2013</vt:lpstr>
      <vt:lpstr>Vikarloven</vt:lpstr>
      <vt:lpstr>Forarbejderne </vt:lpstr>
      <vt:lpstr>Spørgsmål til ministeren</vt:lpstr>
      <vt:lpstr>Efterfølgende national praksis</vt:lpstr>
      <vt:lpstr>TimePartner-sagen C-311/21 af 15/12 - 2022</vt:lpstr>
      <vt:lpstr>Parternes hovedsynspunkter</vt:lpstr>
      <vt:lpstr>Arbejdsrettens afgørelse</vt:lpstr>
      <vt:lpstr>Arbejdsrettens afgørelse - fortsat</vt:lpstr>
      <vt:lpstr>Obs i relation til kompensation </vt:lpstr>
      <vt:lpstr>Den konkrete sag</vt:lpstr>
      <vt:lpstr>Den konkrete sag</vt:lpstr>
      <vt:lpstr>Efterbetaling </vt:lpstr>
      <vt:lpstr>Godtgørelse</vt:lpstr>
      <vt:lpstr>Perspektiver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Udfordringer for den danske model</dc:title>
  <dc:creator/>
  <cp:lastModifiedBy/>
  <cp:revision>1408</cp:revision>
  <dcterms:created xsi:type="dcterms:W3CDTF">2023-07-19T19:51:32Z</dcterms:created>
  <dcterms:modified xsi:type="dcterms:W3CDTF">2025-11-19T12:20:55Z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0x010100C6DBC5B7196820459C0FDB5EBF01088D</vt:lpwstr>
  </property>
  <property fmtid="{D5CDD505-2E9C-101B-9397-08002B2CF9AE}" pid="3" name="CCMSystemID">
    <vt:lpwstr>734de6ac-81c3-4fcf-9562-6b64fc5a95cf</vt:lpwstr>
  </property>
  <property fmtid="{D5CDD505-2E9C-101B-9397-08002B2CF9AE}" pid="4" name="Dokumenttype">
    <vt:lpwstr>39;#Oplæg/tale|af6ea332-2b98-4dd2-baef-d7a9cc39cbc7</vt:lpwstr>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Interessent">
    <vt:lpwstr/>
  </property>
  <property fmtid="{D5CDD505-2E9C-101B-9397-08002B2CF9AE}" pid="10" name="CCMSystem">
    <vt:lpwstr> </vt:lpwstr>
  </property>
  <property fmtid="{D5CDD505-2E9C-101B-9397-08002B2CF9AE}" pid="11" name="Gyldighed">
    <vt:lpwstr>37;#(Ingen)|afdbca30-86b2-4eb0-8a84-50a7791ea635</vt:lpwstr>
  </property>
  <property fmtid="{D5CDD505-2E9C-101B-9397-08002B2CF9AE}" pid="12" name="Underskriver">
    <vt:lpwstr/>
  </property>
  <property fmtid="{D5CDD505-2E9C-101B-9397-08002B2CF9AE}" pid="13" name="CCMCommunication">
    <vt:lpwstr/>
  </property>
  <property fmtid="{D5CDD505-2E9C-101B-9397-08002B2CF9AE}" pid="14" name="DL_Id">
    <vt:lpwstr>3404</vt:lpwstr>
  </property>
  <property fmtid="{D5CDD505-2E9C-101B-9397-08002B2CF9AE}" pid="15" name="DL_sAMAccountName">
    <vt:lpwstr>MIB</vt:lpwstr>
  </property>
  <property fmtid="{D5CDD505-2E9C-101B-9397-08002B2CF9AE}" pid="16" name="DL_AuthorInitials">
    <vt:lpwstr>MIB</vt:lpwstr>
  </property>
  <property fmtid="{D5CDD505-2E9C-101B-9397-08002B2CF9AE}" pid="17" name="fInit">
    <vt:lpwstr>MIB</vt:lpwstr>
  </property>
  <property fmtid="{D5CDD505-2E9C-101B-9397-08002B2CF9AE}" pid="18" name="fNavn">
    <vt:lpwstr>Mina Bernardini</vt:lpwstr>
  </property>
  <property fmtid="{D5CDD505-2E9C-101B-9397-08002B2CF9AE}" pid="19" name="fAfdeling">
    <vt:lpwstr>Arbejdsliv, arbejdsret og EU</vt:lpwstr>
  </property>
  <property fmtid="{D5CDD505-2E9C-101B-9397-08002B2CF9AE}" pid="20" name="fTlf">
    <vt:lpwstr>6121</vt:lpwstr>
  </property>
  <property fmtid="{D5CDD505-2E9C-101B-9397-08002B2CF9AE}" pid="21" name="fEpost">
    <vt:lpwstr>MIB@fho.dk</vt:lpwstr>
  </property>
  <property fmtid="{D5CDD505-2E9C-101B-9397-08002B2CF9AE}" pid="22" name="fTitel">
    <vt:lpwstr>Forhandlingschef / advokat (L)</vt:lpwstr>
  </property>
  <property fmtid="{D5CDD505-2E9C-101B-9397-08002B2CF9AE}" pid="23" name="fLogo">
    <vt:lpwstr>http://www.exformatics.com/images/logo_new.jpg</vt:lpwstr>
  </property>
  <property fmtid="{D5CDD505-2E9C-101B-9397-08002B2CF9AE}" pid="24" name="DL_AuthorDepartment">
    <vt:lpwstr>Arbejdsliv, arbejdsret og EU</vt:lpwstr>
  </property>
  <property fmtid="{D5CDD505-2E9C-101B-9397-08002B2CF9AE}" pid="25" name="DL_AuthorPhone">
    <vt:lpwstr>6121</vt:lpwstr>
  </property>
  <property fmtid="{D5CDD505-2E9C-101B-9397-08002B2CF9AE}" pid="26" name="DL_AuthorEmail">
    <vt:lpwstr>MIB@fho.dk</vt:lpwstr>
  </property>
  <property fmtid="{D5CDD505-2E9C-101B-9397-08002B2CF9AE}" pid="27" name="DL_JobTitle">
    <vt:lpwstr>Forhandlingschef / advokat (L)</vt:lpwstr>
  </property>
  <property fmtid="{D5CDD505-2E9C-101B-9397-08002B2CF9AE}" pid="28" name="DL_Name">
    <vt:lpwstr>Mina Bernardini</vt:lpwstr>
  </property>
  <property fmtid="{D5CDD505-2E9C-101B-9397-08002B2CF9AE}" pid="29" name="DL_AuthorName">
    <vt:lpwstr>Mina Bernardini</vt:lpwstr>
  </property>
  <property fmtid="{D5CDD505-2E9C-101B-9397-08002B2CF9AE}" pid="30" name="_NewReviewCycle">
    <vt:lpwstr/>
  </property>
  <property fmtid="{D5CDD505-2E9C-101B-9397-08002B2CF9AE}" pid="31" name="EXDocumentID">
    <vt:lpwstr/>
  </property>
</Properties>
</file>