
<file path=[Content_Types].xml><?xml version="1.0" encoding="utf-8"?>
<Types xmlns="http://schemas.openxmlformats.org/package/2006/content-types">
  <Default Extension="bin" ContentType="image/png"/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65" r:id="rId2"/>
    <p:sldId id="260" r:id="rId3"/>
  </p:sldIdLst>
  <p:sldSz cx="12188825" cy="6858000"/>
  <p:notesSz cx="6858000" cy="9144000"/>
  <p:embeddedFontLst>
    <p:embeddedFont>
      <p:font typeface="AU Passata" panose="020B0503030502030804" pitchFamily="34" charset="77"/>
      <p:regular r:id="rId6"/>
      <p:bold r:id="rId7"/>
    </p:embeddedFont>
    <p:embeddedFont>
      <p:font typeface="AU Passata Light" panose="020B0303030902030804" pitchFamily="34" charset="77"/>
      <p:regular r:id="rId8"/>
      <p:bold r:id="rId9"/>
    </p:embeddedFont>
    <p:embeddedFont>
      <p:font typeface="Georgia" panose="02040502050405020303" pitchFamily="18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60949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1218987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828480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243797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304746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3656960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4266453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487594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758"/>
    <a:srgbClr val="002546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10" autoAdjust="0"/>
    <p:restoredTop sz="77357" autoAdjust="0"/>
  </p:normalViewPr>
  <p:slideViewPr>
    <p:cSldViewPr snapToObjects="1" showGuides="1">
      <p:cViewPr varScale="1">
        <p:scale>
          <a:sx n="92" d="100"/>
          <a:sy n="92" d="100"/>
        </p:scale>
        <p:origin x="1344" y="18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376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88DF0C21-DE6B-488F-B9D9-B7FE08733B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60949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1218987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82848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243797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2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arvet baggrund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5" name="TextBox 14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34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11. september 2024</a:t>
            </a:r>
          </a:p>
        </p:txBody>
      </p:sp>
      <p:sp>
        <p:nvSpPr>
          <p:cNvPr id="36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Lektor, ph.d.</a:t>
            </a:r>
          </a:p>
        </p:txBody>
      </p:sp>
      <p:sp>
        <p:nvSpPr>
          <p:cNvPr id="35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AI og arbejdsret</a:t>
            </a:r>
          </a:p>
        </p:txBody>
      </p:sp>
      <p:sp>
        <p:nvSpPr>
          <p:cNvPr id="37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Natalie Videbæk Munkholm</a:t>
            </a:r>
          </a:p>
        </p:txBody>
      </p:sp>
      <p:pic>
        <p:nvPicPr>
          <p:cNvPr id="1816487454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8" name="Billede stre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14" name="Logo BSS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6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26532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3168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0751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231600" y="316800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5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15913" y="315913"/>
            <a:ext cx="11557000" cy="622035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947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61"/>
          <p:cNvSpPr>
            <a:spLocks noGrp="1"/>
          </p:cNvSpPr>
          <p:nvPr>
            <p:ph type="body" sz="quarter" idx="16" hasCustomPrompt="1"/>
          </p:nvPr>
        </p:nvSpPr>
        <p:spPr>
          <a:xfrm>
            <a:off x="1845940" y="1412776"/>
            <a:ext cx="8496944" cy="3744416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algn="ctr">
              <a:buFontTx/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614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n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913" y="230400"/>
            <a:ext cx="11563200" cy="752400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98068" y="1853461"/>
            <a:ext cx="6264696" cy="2725288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marL="576000" indent="0"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5154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2"/>
          </p:nvPr>
        </p:nvSpPr>
        <p:spPr>
          <a:xfrm>
            <a:off x="328613" y="328612"/>
            <a:ext cx="11550650" cy="6213475"/>
          </a:xfrm>
        </p:spPr>
        <p:txBody>
          <a:bodyPr/>
          <a:lstStyle/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8156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6" name="TextBox 5"/>
          <p:cNvSpPr txBox="1"/>
          <p:nvPr userDrawn="1"/>
        </p:nvSpPr>
        <p:spPr>
          <a:xfrm>
            <a:off x="-2160355" y="1022476"/>
            <a:ext cx="2012649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765820" y="1340768"/>
            <a:ext cx="1224136" cy="504056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8" name="Slide Number Placeholder 7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4" name="Logo BS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602" y="2229266"/>
            <a:ext cx="2397621" cy="2399468"/>
          </a:xfrm>
          <a:prstGeom prst="rect">
            <a:avLst/>
          </a:prstGeom>
        </p:spPr>
      </p:pic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4901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BS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7" name="Logo BS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0" y="2520000"/>
            <a:ext cx="1650375" cy="1650375"/>
          </a:xfrm>
          <a:prstGeom prst="rect">
            <a:avLst/>
          </a:prstGeom>
        </p:spPr>
      </p:pic>
      <p:sp>
        <p:nvSpPr>
          <p:cNvPr id="6" name="OFF_logo2Computed"/>
          <p:cNvSpPr txBox="1">
            <a:spLocks noChangeArrowheads="1"/>
          </p:cNvSpPr>
          <p:nvPr userDrawn="1"/>
        </p:nvSpPr>
        <p:spPr bwMode="auto">
          <a:xfrm>
            <a:off x="4392000" y="2520000"/>
            <a:ext cx="7480913" cy="869657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93200" rIns="0" bIns="0">
            <a:spAutoFit/>
          </a:bodyPr>
          <a:lstStyle/>
          <a:p>
            <a:pPr>
              <a:lnSpc>
                <a:spcPct val="105000"/>
              </a:lnSpc>
              <a:defRPr/>
            </a:pPr>
            <a:r>
              <a:rPr lang="da-DK" sz="2300" b="0" cap="all" spc="200" baseline="0" dirty="0">
                <a:solidFill>
                  <a:schemeClr val="bg1"/>
                </a:solidFill>
                <a:latin typeface="AU Passata" panose="020B0503030502030804" pitchFamily="34" charset="0"/>
              </a:rPr>
              <a:t>
Aarhus Universitet</a:t>
            </a:r>
          </a:p>
        </p:txBody>
      </p:sp>
      <p:sp>
        <p:nvSpPr>
          <p:cNvPr id="10" name="OFF_logo1Computed"/>
          <p:cNvSpPr txBox="1">
            <a:spLocks noChangeArrowheads="1"/>
          </p:cNvSpPr>
          <p:nvPr userDrawn="1"/>
        </p:nvSpPr>
        <p:spPr bwMode="auto">
          <a:xfrm>
            <a:off x="4392000" y="2520000"/>
            <a:ext cx="7480913" cy="49523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22400" rIns="0" bIns="0">
            <a:spAutoFit/>
          </a:bodyPr>
          <a:lstStyle/>
          <a:p>
            <a:pPr>
              <a:lnSpc>
                <a:spcPct val="105000"/>
              </a:lnSpc>
              <a:defRPr/>
            </a:pPr>
            <a:r>
              <a:rPr lang="da-DK" sz="2300" b="1" cap="all" spc="200" baseline="0" dirty="0">
                <a:solidFill>
                  <a:schemeClr val="bg1"/>
                </a:solidFill>
                <a:latin typeface="AU Passata" panose="020B0503030502030804" pitchFamily="34" charset="0"/>
              </a:rPr>
              <a:t>
Juridisk Institut</a:t>
            </a:r>
          </a:p>
        </p:txBody>
      </p:sp>
      <p:sp>
        <p:nvSpPr>
          <p:cNvPr id="9" name="Date Placeholder 1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11" name="Footer Placeholder 2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2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88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985838" y="3443622"/>
            <a:ext cx="648000" cy="4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1844" y="1520315"/>
            <a:ext cx="9543307" cy="1779553"/>
          </a:xfrm>
        </p:spPr>
        <p:txBody>
          <a:bodyPr wrap="square" anchor="b" anchorCtr="0">
            <a:no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85838" y="3715431"/>
            <a:ext cx="7161212" cy="1746085"/>
          </a:xfrm>
        </p:spPr>
        <p:txBody>
          <a:bodyPr/>
          <a:lstStyle>
            <a:lvl1pPr marL="0" indent="0">
              <a:lnSpc>
                <a:spcPct val="101000"/>
              </a:lnSpc>
              <a:buFontTx/>
              <a:buNone/>
              <a:defRPr sz="27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2160355" y="2132856"/>
            <a:ext cx="2012649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bold</a:t>
            </a:r>
            <a:endParaRPr lang="da-DK" sz="4799" dirty="0"/>
          </a:p>
        </p:txBody>
      </p:sp>
      <p:sp>
        <p:nvSpPr>
          <p:cNvPr id="39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11. september 2024</a:t>
            </a:r>
          </a:p>
        </p:txBody>
      </p:sp>
      <p:sp>
        <p:nvSpPr>
          <p:cNvPr id="41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Lektor, ph.d.</a:t>
            </a:r>
          </a:p>
        </p:txBody>
      </p:sp>
      <p:sp>
        <p:nvSpPr>
          <p:cNvPr id="40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AI og arbejdsret</a:t>
            </a:r>
          </a:p>
        </p:txBody>
      </p:sp>
      <p:sp>
        <p:nvSpPr>
          <p:cNvPr id="42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Natalie Videbæk Munkholm</a:t>
            </a:r>
          </a:p>
        </p:txBody>
      </p:sp>
      <p:pic>
        <p:nvPicPr>
          <p:cNvPr id="23" name="Billede stre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1434544663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8" name="Logo BS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7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7008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 og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B08E7F3D-6988-472F-B578-FE0BAAE4B34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675C0F78-0B82-4EC7-8A60-D5BA1E0A048E}" type="datetime1">
              <a:rPr lang="da-DK" smtClean="0"/>
              <a:t>11.09.2024</a:t>
            </a:fld>
            <a:endParaRPr lang="da-DK" dirty="0"/>
          </a:p>
        </p:txBody>
      </p:sp>
      <p:sp>
        <p:nvSpPr>
          <p:cNvPr id="5" name="Footer Placeholder 4" hidden="1">
            <a:extLst>
              <a:ext uri="{FF2B5EF4-FFF2-40B4-BE49-F238E27FC236}">
                <a16:creationId xmlns:a16="http://schemas.microsoft.com/office/drawing/2014/main" id="{DF791A6B-7868-4737-804A-79CD9B5E356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 hidden="1">
            <a:extLst>
              <a:ext uri="{FF2B5EF4-FFF2-40B4-BE49-F238E27FC236}">
                <a16:creationId xmlns:a16="http://schemas.microsoft.com/office/drawing/2014/main" id="{86E53573-69CA-45BB-8807-CD39F9E1E65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443263"/>
          </a:xfrm>
          <a:prstGeom prst="rect">
            <a:avLst/>
          </a:prstGeom>
        </p:spPr>
        <p:txBody>
          <a:bodyPr/>
          <a:lstStyle/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5" name="billedepladsholder">
            <a:extLst>
              <a:ext uri="{FF2B5EF4-FFF2-40B4-BE49-F238E27FC236}">
                <a16:creationId xmlns:a16="http://schemas.microsoft.com/office/drawing/2014/main" id="{7CA19038-2793-B869-1B2D-AF849E91B08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22967" y="0"/>
            <a:ext cx="5965858" cy="6858000"/>
          </a:xfrm>
          <a:custGeom>
            <a:avLst/>
            <a:gdLst>
              <a:gd name="connsiteX0" fmla="*/ 536769 w 5967412"/>
              <a:gd name="connsiteY0" fmla="*/ 0 h 6858000"/>
              <a:gd name="connsiteX1" fmla="*/ 4630225 w 5967412"/>
              <a:gd name="connsiteY1" fmla="*/ 0 h 6858000"/>
              <a:gd name="connsiteX2" fmla="*/ 5430643 w 5967412"/>
              <a:gd name="connsiteY2" fmla="*/ 0 h 6858000"/>
              <a:gd name="connsiteX3" fmla="*/ 5967412 w 5967412"/>
              <a:gd name="connsiteY3" fmla="*/ 0 h 6858000"/>
              <a:gd name="connsiteX4" fmla="*/ 5967412 w 5967412"/>
              <a:gd name="connsiteY4" fmla="*/ 536769 h 6858000"/>
              <a:gd name="connsiteX5" fmla="*/ 5967412 w 5967412"/>
              <a:gd name="connsiteY5" fmla="*/ 1543665 h 6858000"/>
              <a:gd name="connsiteX6" fmla="*/ 5967412 w 5967412"/>
              <a:gd name="connsiteY6" fmla="*/ 5314335 h 6858000"/>
              <a:gd name="connsiteX7" fmla="*/ 5967412 w 5967412"/>
              <a:gd name="connsiteY7" fmla="*/ 6321231 h 6858000"/>
              <a:gd name="connsiteX8" fmla="*/ 5967412 w 5967412"/>
              <a:gd name="connsiteY8" fmla="*/ 6858000 h 6858000"/>
              <a:gd name="connsiteX9" fmla="*/ 5430643 w 5967412"/>
              <a:gd name="connsiteY9" fmla="*/ 6858000 h 6858000"/>
              <a:gd name="connsiteX10" fmla="*/ 4630225 w 5967412"/>
              <a:gd name="connsiteY10" fmla="*/ 6858000 h 6858000"/>
              <a:gd name="connsiteX11" fmla="*/ 1337187 w 5967412"/>
              <a:gd name="connsiteY11" fmla="*/ 6858000 h 6858000"/>
              <a:gd name="connsiteX12" fmla="*/ 536769 w 5967412"/>
              <a:gd name="connsiteY12" fmla="*/ 6858000 h 6858000"/>
              <a:gd name="connsiteX13" fmla="*/ 0 w 5967412"/>
              <a:gd name="connsiteY13" fmla="*/ 6858000 h 6858000"/>
              <a:gd name="connsiteX14" fmla="*/ 0 w 5967412"/>
              <a:gd name="connsiteY14" fmla="*/ 6321231 h 6858000"/>
              <a:gd name="connsiteX15" fmla="*/ 0 w 5967412"/>
              <a:gd name="connsiteY15" fmla="*/ 5314335 h 6858000"/>
              <a:gd name="connsiteX16" fmla="*/ 0 w 5967412"/>
              <a:gd name="connsiteY16" fmla="*/ 536769 h 6858000"/>
              <a:gd name="connsiteX17" fmla="*/ 536769 w 5967412"/>
              <a:gd name="connsiteY1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967412" h="6858000">
                <a:moveTo>
                  <a:pt x="536769" y="0"/>
                </a:moveTo>
                <a:lnTo>
                  <a:pt x="4630225" y="0"/>
                </a:lnTo>
                <a:lnTo>
                  <a:pt x="5430643" y="0"/>
                </a:lnTo>
                <a:lnTo>
                  <a:pt x="5967412" y="0"/>
                </a:lnTo>
                <a:lnTo>
                  <a:pt x="5967412" y="536769"/>
                </a:lnTo>
                <a:lnTo>
                  <a:pt x="5967412" y="1543665"/>
                </a:lnTo>
                <a:lnTo>
                  <a:pt x="5967412" y="5314335"/>
                </a:lnTo>
                <a:lnTo>
                  <a:pt x="5967412" y="6321231"/>
                </a:lnTo>
                <a:lnTo>
                  <a:pt x="5967412" y="6858000"/>
                </a:lnTo>
                <a:lnTo>
                  <a:pt x="5430643" y="6858000"/>
                </a:lnTo>
                <a:lnTo>
                  <a:pt x="4630225" y="6858000"/>
                </a:lnTo>
                <a:lnTo>
                  <a:pt x="1337187" y="6858000"/>
                </a:lnTo>
                <a:lnTo>
                  <a:pt x="536769" y="6858000"/>
                </a:lnTo>
                <a:lnTo>
                  <a:pt x="0" y="6858000"/>
                </a:lnTo>
                <a:lnTo>
                  <a:pt x="0" y="6321231"/>
                </a:lnTo>
                <a:lnTo>
                  <a:pt x="0" y="5314335"/>
                </a:lnTo>
                <a:lnTo>
                  <a:pt x="0" y="536769"/>
                </a:lnTo>
                <a:cubicBezTo>
                  <a:pt x="0" y="240320"/>
                  <a:pt x="240320" y="0"/>
                  <a:pt x="53676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0" bIns="72000" anchor="b" anchorCtr="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da-DK" noProof="0" dirty="0"/>
              <a:t>Klik på rammen og indsæt billede via Skyfish</a:t>
            </a:r>
            <a:endParaRPr lang="da-DK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D2526F5-5CE8-0F9C-1B30-4A814883F9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832" y="648000"/>
            <a:ext cx="5316440" cy="5328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og indsæt overskrift</a:t>
            </a:r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7B58181-DE00-7B3C-7EFA-612704BA3C7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647832" y="1184400"/>
            <a:ext cx="5316440" cy="3708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399"/>
            </a:lvl1pPr>
            <a:lvl2pPr marL="799860" indent="-342797" algn="l">
              <a:buFont typeface="Arial" panose="020B0604020202020204" pitchFamily="34" charset="0"/>
              <a:buChar char="•"/>
              <a:defRPr sz="1999"/>
            </a:lvl2pPr>
            <a:lvl3pPr marL="1199790" indent="-285664" algn="l">
              <a:buFont typeface="Arial" panose="020B0604020202020204" pitchFamily="34" charset="0"/>
              <a:buChar char="•"/>
              <a:defRPr sz="1999"/>
            </a:lvl3pPr>
            <a:lvl4pPr marL="1656853" indent="-285664" algn="l">
              <a:buFont typeface="Arial" panose="020B0604020202020204" pitchFamily="34" charset="0"/>
              <a:buChar char="•"/>
              <a:defRPr sz="1999"/>
            </a:lvl4pPr>
            <a:lvl5pPr marL="2113916" indent="-285664" algn="l">
              <a:buFont typeface="Arial" panose="020B0604020202020204" pitchFamily="34" charset="0"/>
              <a:buChar char="•"/>
              <a:defRPr sz="1999"/>
            </a:lvl5pPr>
            <a:lvl6pPr marL="2570978" indent="-285664" algn="l">
              <a:buFont typeface="Arial" panose="020B0604020202020204" pitchFamily="34" charset="0"/>
              <a:buChar char="•"/>
              <a:defRPr sz="1999"/>
            </a:lvl6pPr>
            <a:lvl7pPr marL="3028041" indent="-285664" algn="l">
              <a:buFont typeface="Arial" panose="020B0604020202020204" pitchFamily="34" charset="0"/>
              <a:buChar char="•"/>
              <a:defRPr sz="1999"/>
            </a:lvl7pPr>
            <a:lvl8pPr marL="3485104" indent="-285664" algn="l">
              <a:buFont typeface="Arial" panose="020B0604020202020204" pitchFamily="34" charset="0"/>
              <a:buChar char="•"/>
              <a:defRPr sz="1999"/>
            </a:lvl8pPr>
            <a:lvl9pPr marL="3942167" indent="-285664" algn="l">
              <a:buFont typeface="Arial" panose="020B0604020202020204" pitchFamily="34" charset="0"/>
              <a:buChar char="•"/>
              <a:defRPr sz="1999"/>
            </a:lvl9pPr>
          </a:lstStyle>
          <a:p>
            <a:r>
              <a:rPr lang="da-DK" dirty="0"/>
              <a:t>Klik for at indsætte undertitel</a:t>
            </a:r>
            <a:endParaRPr lang="da-DK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3B4B108-24DD-CD8F-F1E3-5DD98AA90C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7832" y="1944000"/>
            <a:ext cx="5316440" cy="400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for at indsætte tekst                                               Indsæt graf som et billede fra Excel.              Grafen kan også laves direkte i PowerPoint:          1. Klik på DI fanen                                                       2. Create Chart                                                                3. Vælg efterfølgende Chart Color </a:t>
            </a:r>
            <a:endParaRPr lang="da-DK"/>
          </a:p>
          <a:p>
            <a:pPr lvl="1"/>
            <a:r>
              <a:rPr lang="da-DK" noProof="0" dirty="0"/>
              <a:t>Andet Niveau</a:t>
            </a:r>
            <a:endParaRPr lang="da-DK"/>
          </a:p>
          <a:p>
            <a:pPr lvl="2"/>
            <a:r>
              <a:rPr lang="da-DK" noProof="0" dirty="0"/>
              <a:t>Tredje Niveau</a:t>
            </a:r>
            <a:endParaRPr lang="da-DK"/>
          </a:p>
          <a:p>
            <a:pPr lvl="3"/>
            <a:r>
              <a:rPr lang="da-DK" noProof="0" dirty="0"/>
              <a:t>Fjerde Niveau</a:t>
            </a:r>
            <a:endParaRPr lang="da-DK"/>
          </a:p>
          <a:p>
            <a:pPr lvl="4"/>
            <a:r>
              <a:rPr lang="da-DK" noProof="0" dirty="0"/>
              <a:t>Femte Niveau</a:t>
            </a:r>
            <a:endParaRPr lang="da-DK"/>
          </a:p>
          <a:p>
            <a:pPr lvl="5"/>
            <a:r>
              <a:rPr lang="da-DK" noProof="0" dirty="0"/>
              <a:t>6 Niveau</a:t>
            </a:r>
            <a:endParaRPr lang="da-DK"/>
          </a:p>
          <a:p>
            <a:pPr lvl="6"/>
            <a:r>
              <a:rPr lang="da-DK" noProof="0" dirty="0"/>
              <a:t>7 Niveau</a:t>
            </a:r>
            <a:endParaRPr lang="da-DK"/>
          </a:p>
          <a:p>
            <a:pPr lvl="7"/>
            <a:r>
              <a:rPr lang="da-DK" noProof="0" dirty="0"/>
              <a:t>8 Niveau</a:t>
            </a:r>
            <a:endParaRPr lang="da-DK"/>
          </a:p>
          <a:p>
            <a:pPr lvl="8"/>
            <a:r>
              <a:rPr lang="da-DK" noProof="0" dirty="0"/>
              <a:t>9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75669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26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11. september 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Lektor, ph.d.</a:t>
            </a:r>
          </a:p>
        </p:txBody>
      </p:sp>
      <p:sp>
        <p:nvSpPr>
          <p:cNvPr id="27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AI og arbejdsret</a:t>
            </a:r>
          </a:p>
        </p:txBody>
      </p:sp>
      <p:sp>
        <p:nvSpPr>
          <p:cNvPr id="29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Natalie Videbæk Munkholm</a:t>
            </a:r>
          </a:p>
        </p:txBody>
      </p:sp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339684086" name="Secondary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pic>
        <p:nvPicPr>
          <p:cNvPr id="16" name="Logo BS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199"/>
          </a:xfrm>
          <a:prstGeom prst="rect">
            <a:avLst/>
          </a:prstGeom>
        </p:spPr>
      </p:pic>
      <p:sp>
        <p:nvSpPr>
          <p:cNvPr id="17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7851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bg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73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960079"/>
            <a:ext cx="10220325" cy="393748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5" name="TextBox 4"/>
          <p:cNvSpPr txBox="1"/>
          <p:nvPr userDrawn="1"/>
        </p:nvSpPr>
        <p:spPr>
          <a:xfrm>
            <a:off x="-1973598" y="340161"/>
            <a:ext cx="182589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 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 bwMode="auto">
          <a:xfrm>
            <a:off x="0" y="-1"/>
            <a:ext cx="12193200" cy="5894387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5913" y="228627"/>
            <a:ext cx="11556000" cy="752101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373021"/>
            <a:ext cx="10220325" cy="4521366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7128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5" userDrawn="1">
          <p15:clr>
            <a:srgbClr val="00000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200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6800" y="230400"/>
            <a:ext cx="5644263" cy="7524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Insert title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1371600"/>
            <a:ext cx="4975225" cy="452596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0198" y="315913"/>
            <a:ext cx="5644110" cy="5581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9787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5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011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1001075" y="2694542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838" y="1484784"/>
            <a:ext cx="4975225" cy="971980"/>
          </a:xfrm>
        </p:spPr>
        <p:txBody>
          <a:bodyPr anchor="b" anchorCtr="0"/>
          <a:lstStyle>
            <a:lvl1pPr>
              <a:lnSpc>
                <a:spcPct val="95000"/>
              </a:lnSpc>
              <a:defRPr sz="3000">
                <a:latin typeface="+mn-lt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3010711"/>
            <a:ext cx="4975225" cy="1858449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15913"/>
            <a:ext cx="5644800" cy="558360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1780882"/>
            <a:ext cx="182589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0316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0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3069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115596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761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00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4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title 1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149115"/>
            <a:ext cx="11557000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60079"/>
            <a:ext cx="10220325" cy="393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text styles</a:t>
            </a:r>
            <a:endParaRPr lang="da-DK"/>
          </a:p>
          <a:p>
            <a:pPr lvl="1"/>
            <a:r>
              <a:rPr lang="da-DK" noProof="0" dirty="0"/>
              <a:t>Second level</a:t>
            </a:r>
            <a:endParaRPr lang="da-DK"/>
          </a:p>
          <a:p>
            <a:pPr lvl="2"/>
            <a:r>
              <a:rPr lang="da-DK" noProof="0" dirty="0"/>
              <a:t>Third level</a:t>
            </a:r>
            <a:endParaRPr lang="da-DK"/>
          </a:p>
          <a:p>
            <a:pPr lvl="3"/>
            <a:r>
              <a:rPr lang="da-DK" noProof="0" dirty="0"/>
              <a:t>Fourth level</a:t>
            </a:r>
            <a:endParaRPr lang="da-DK"/>
          </a:p>
          <a:p>
            <a:pPr lvl="4"/>
            <a:r>
              <a:rPr lang="da-DK" noProof="0" dirty="0"/>
              <a:t>Fifth level</a:t>
            </a:r>
            <a:endParaRPr lang="da-DK"/>
          </a:p>
          <a:p>
            <a:pPr lvl="5"/>
            <a:r>
              <a:rPr lang="da-DK" noProof="0" dirty="0"/>
              <a:t>6 level</a:t>
            </a:r>
            <a:endParaRPr lang="da-DK"/>
          </a:p>
          <a:p>
            <a:pPr lvl="6"/>
            <a:r>
              <a:rPr lang="da-DK" noProof="0" dirty="0"/>
              <a:t>7 level</a:t>
            </a:r>
            <a:endParaRPr lang="da-DK"/>
          </a:p>
          <a:p>
            <a:pPr lvl="7"/>
            <a:r>
              <a:rPr lang="da-DK" noProof="0" dirty="0"/>
              <a:t>8 level</a:t>
            </a:r>
            <a:endParaRPr lang="da-DK"/>
          </a:p>
          <a:p>
            <a:pPr lvl="8"/>
            <a:r>
              <a:rPr lang="da-DK" noProof="0" dirty="0"/>
              <a:t>9 level</a:t>
            </a:r>
            <a:endParaRPr lang="da-DK"/>
          </a:p>
        </p:txBody>
      </p:sp>
      <p:pic>
        <p:nvPicPr>
          <p:cNvPr id="428647329" name="SecondaryLogo_sort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206000" y="5997600"/>
            <a:ext cx="1740091" cy="558000"/>
          </a:xfrm>
          <a:prstGeom prst="rect">
            <a:avLst/>
          </a:prstGeom>
        </p:spPr>
      </p:pic>
      <p:sp>
        <p:nvSpPr>
          <p:cNvPr id="23" name="Black Rectangle"/>
          <p:cNvSpPr/>
          <p:nvPr userDrawn="1"/>
        </p:nvSpPr>
        <p:spPr>
          <a:xfrm>
            <a:off x="989440" y="1663088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19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AI og arbejdsret</a:t>
            </a:r>
          </a:p>
        </p:txBody>
      </p:sp>
      <p:sp>
        <p:nvSpPr>
          <p:cNvPr id="21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Natalie Videbæk Munkholm</a:t>
            </a:r>
          </a:p>
        </p:txBody>
      </p:sp>
      <p:sp>
        <p:nvSpPr>
          <p:cNvPr id="27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11. september 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Lektor, ph.d.</a:t>
            </a:r>
          </a:p>
        </p:txBody>
      </p:sp>
      <p:pic>
        <p:nvPicPr>
          <p:cNvPr id="10" name="Billede streg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8000"/>
          </a:xfrm>
          <a:prstGeom prst="rect">
            <a:avLst/>
          </a:prstGeom>
        </p:spPr>
      </p:pic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44503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169200" rIns="0" bIns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a-DK" sz="900" cap="all" spc="40" baseline="0" dirty="0">
                <a:solidFill>
                  <a:schemeClr val="tx1"/>
                </a:solidFill>
                <a:latin typeface="+mn-lt"/>
              </a:rPr>
              <a:t>
Aarhus Universitet</a:t>
            </a:r>
          </a:p>
          <a:p>
            <a:pPr>
              <a:lnSpc>
                <a:spcPct val="100000"/>
              </a:lnSpc>
              <a:defRPr/>
            </a:pPr>
            <a:endParaRPr lang="da-DK" sz="900" cap="all" spc="40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OFF_logo1Computed"/>
          <p:cNvSpPr/>
          <p:nvPr userDrawn="1"/>
        </p:nvSpPr>
        <p:spPr bwMode="auto">
          <a:xfrm>
            <a:off x="971999" y="5997600"/>
            <a:ext cx="65" cy="313350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900" b="1" i="0" u="none" strike="noStrike" cap="all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AU Passata" pitchFamily="34" charset="0"/>
              </a:rPr>
              <a:t>
Juridisk Institut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900" b="1" i="0" u="none" strike="noStrike" cap="all" normalizeH="0" baseline="0" noProof="1">
              <a:ln>
                <a:noFill/>
              </a:ln>
              <a:solidFill>
                <a:schemeClr val="tx1"/>
              </a:solidFill>
              <a:effectLst/>
              <a:latin typeface="AU Passata" pitchFamily="34" charset="0"/>
            </a:endParaRPr>
          </a:p>
        </p:txBody>
      </p:sp>
      <p:pic>
        <p:nvPicPr>
          <p:cNvPr id="15" name="Logo BSS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" y="5997600"/>
            <a:ext cx="600736" cy="601200"/>
          </a:xfrm>
          <a:prstGeom prst="rect">
            <a:avLst/>
          </a:prstGeom>
        </p:spPr>
      </p:pic>
      <p:sp>
        <p:nvSpPr>
          <p:cNvPr id="1030" name="Sidetal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08000" y="6580800"/>
            <a:ext cx="252000" cy="13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700" spc="4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‹#›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2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E7B83056-E73A-4EB1-8793-61FB59C07FBC}" type="datetimeFigureOut">
              <a:rPr lang="da-DK" smtClean="0"/>
              <a:pPr/>
              <a:t>11.09.2024</a:t>
            </a:fld>
            <a:r>
              <a:rPr lang="da-DK"/>
              <a:t>11-09-2024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3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6" r:id="rId2"/>
    <p:sldLayoutId id="2147483673" r:id="rId3"/>
    <p:sldLayoutId id="2147483666" r:id="rId4"/>
    <p:sldLayoutId id="2147483662" r:id="rId5"/>
    <p:sldLayoutId id="2147483649" r:id="rId6"/>
    <p:sldLayoutId id="2147483669" r:id="rId7"/>
    <p:sldLayoutId id="2147483661" r:id="rId8"/>
    <p:sldLayoutId id="2147483668" r:id="rId9"/>
    <p:sldLayoutId id="2147483663" r:id="rId10"/>
    <p:sldLayoutId id="2147483670" r:id="rId11"/>
    <p:sldLayoutId id="2147483654" r:id="rId12"/>
    <p:sldLayoutId id="2147483664" r:id="rId13"/>
    <p:sldLayoutId id="2147483671" r:id="rId14"/>
    <p:sldLayoutId id="2147483650" r:id="rId15"/>
    <p:sldLayoutId id="2147483655" r:id="rId16"/>
    <p:sldLayoutId id="2147483651" r:id="rId17"/>
    <p:sldLayoutId id="2147483679" r:id="rId18"/>
    <p:sldLayoutId id="2147483658" r:id="rId19"/>
    <p:sldLayoutId id="2147483682" r:id="rId20"/>
  </p:sldLayoutIdLst>
  <p:hf sldNum="0" hdr="0" ftr="0"/>
  <p:txStyles>
    <p:titleStyle>
      <a:lvl1pPr algn="l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45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Calibri" panose="020F0502020204030204" pitchFamily="34" charset="0"/>
        <a:buChar char="​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75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15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51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6pPr>
      <a:lvl7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7pPr>
      <a:lvl8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8pPr>
      <a:lvl9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715" userDrawn="1">
          <p15:clr>
            <a:srgbClr val="000000"/>
          </p15:clr>
        </p15:guide>
        <p15:guide id="5" orient="horz" pos="4131" userDrawn="1">
          <p15:clr>
            <a:srgbClr val="A4A3A4"/>
          </p15:clr>
        </p15:guide>
        <p15:guide id="6" pos="7479" userDrawn="1">
          <p15:clr>
            <a:srgbClr val="A4A3A4"/>
          </p15:clr>
        </p15:guide>
        <p15:guide id="7" orient="horz" pos="1234" userDrawn="1">
          <p15:clr>
            <a:srgbClr val="000000"/>
          </p15:clr>
        </p15:guide>
        <p15:guide id="8" pos="7059" userDrawn="1">
          <p15:clr>
            <a:srgbClr val="000000"/>
          </p15:clr>
        </p15:guide>
        <p15:guide id="9" pos="199" userDrawn="1">
          <p15:clr>
            <a:srgbClr val="A4A3A4"/>
          </p15:clr>
        </p15:guide>
        <p15:guide id="10" pos="621" userDrawn="1">
          <p15:clr>
            <a:srgbClr val="000000"/>
          </p15:clr>
        </p15:guide>
        <p15:guide id="11" orient="horz" pos="19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542C-7292-B8B2-5E9B-A2D072D2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</a:t>
            </a:r>
            <a:r>
              <a:rPr lang="en-DK" dirty="0"/>
              <a:t>dgangsreplik natalie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D7CA5-0BFA-005E-4867-703C4C9AD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DK" b="1" dirty="0"/>
              <a:t>Vi er jurister: Brug de eksisterende regelsæt – AI er ‘bare’ nye redskaber: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dirty="0"/>
              <a:t>Der findes meget hjælp i de eksisterende regelsæt – skal tilpasses AI som redskab</a:t>
            </a:r>
          </a:p>
          <a:p>
            <a:r>
              <a:rPr lang="en-DK" b="1" dirty="0"/>
              <a:t>Tag fat i strategisk ansvarlig brug af AI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dirty="0"/>
              <a:t>Gør AI til et samarbejdsemne, inddrag medarbejderne i samarbejdsudvalgene og i det hele taget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DK" dirty="0"/>
              <a:t>Samlet strategisk indsats – ikke blot IT-afdelingen eller indkøbs-afdelingen eller regnskabs-afdelingen. Hvad købes, hvilke vilkår/garantier skal sikres. Ønsker man bruger eller udbyder-ansvar?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Hent</a:t>
            </a:r>
            <a:r>
              <a:rPr lang="en-DK" dirty="0"/>
              <a:t> inspiration til udviklingen: Rammeaftalen om digitalisering, Platformsdirektivet – også det, der ikke er bindende (endnu). </a:t>
            </a:r>
          </a:p>
          <a:p>
            <a:r>
              <a:rPr lang="en-DK" b="1" dirty="0"/>
              <a:t>Opkvalificer internt – både juristerne, IT-afdelingen, lederne</a:t>
            </a:r>
          </a:p>
          <a:p>
            <a:pPr lvl="1"/>
            <a:r>
              <a:rPr lang="en-DK" dirty="0"/>
              <a:t>AI literacy + retlige rammer for brug af AI-redskaber + ansvarlig brug af AI-redskaber</a:t>
            </a:r>
          </a:p>
          <a:p>
            <a:endParaRPr lang="en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3C592-AE4E-37F9-0953-540986E84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D1A5-6B8C-9D49-AE62-BE16DA5AF38D}" type="datetime1">
              <a:rPr lang="da-DK" smtClean="0"/>
              <a:t>11.09.2024</a:t>
            </a:fld>
            <a:r>
              <a:rPr lang="da-DK"/>
              <a:t>11-09-2024</a:t>
            </a:r>
          </a:p>
        </p:txBody>
      </p:sp>
    </p:spTree>
    <p:extLst>
      <p:ext uri="{BB962C8B-B14F-4D97-AF65-F5344CB8AC3E}">
        <p14:creationId xmlns:p14="http://schemas.microsoft.com/office/powerpoint/2010/main" val="17242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1396981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40379815497340"/>
</p:tagLst>
</file>

<file path=ppt/theme/theme1.xml><?xml version="1.0" encoding="utf-8"?>
<a:theme xmlns:a="http://schemas.openxmlformats.org/drawingml/2006/main" name="BSS 16:9">
  <a:themeElements>
    <a:clrScheme name="AU_Blue">
      <a:dk1>
        <a:srgbClr val="000000"/>
      </a:dk1>
      <a:lt1>
        <a:srgbClr val="FFFFFF"/>
      </a:lt1>
      <a:dk2>
        <a:srgbClr val="002546"/>
      </a:dk2>
      <a:lt2>
        <a:srgbClr val="002546"/>
      </a:lt2>
      <a:accent1>
        <a:srgbClr val="0A143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7A6F7BDC-B87C-43B1-A03F-8FC29EB8E4AA}" vid="{0342C178-0357-4DD1-B9D7-A15D067ACA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Macintosh PowerPoint</Application>
  <PresentationFormat>Custom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AU Passata</vt:lpstr>
      <vt:lpstr>Arial</vt:lpstr>
      <vt:lpstr>AU Passata Light</vt:lpstr>
      <vt:lpstr>Georgia</vt:lpstr>
      <vt:lpstr>Calibri</vt:lpstr>
      <vt:lpstr>BSS 16:9</vt:lpstr>
      <vt:lpstr>Udgangsreplik natalie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2024-09-11T11:26:10Z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uginDependencies_0">
    <vt:lpwstr>{"635926855539746206:636045261152541358":[{"dependencyType":"DataSource","dependencyId":":","dependencyVersion":null},{"dependencyType":"DataSource","dependencyId":":","dependencyVersion":null},{"dependencyType":"DataSource","dependencyId":":","dependency</vt:lpwstr>
  </property>
  <property fmtid="{D5CDD505-2E9C-101B-9397-08002B2CF9AE}" pid="3" name="PluginDependencies_1">
    <vt:lpwstr>Version":null},{"dependencyType":"DataSource","dependencyId":":","dependencyVersion":null},{"dependencyType":"DataSource","dependencyId":":","dependencyVersion":null},{"dependencyType":"DataSource","dependencyId":":","dependencyVersion":null},{"dependency</vt:lpwstr>
  </property>
  <property fmtid="{D5CDD505-2E9C-101B-9397-08002B2CF9AE}" pid="4" name="PluginDependencies_2">
    <vt:lpwstr>Type":"DataSource","dependencyId":":","dependencyVersion":null},{"dependencyType":"DataSource","dependencyId":":","dependencyVersion":null},{"dependencyType":"DataSource","dependencyId":":","dependencyVersion":null},{"dependencyType":"DataSource","depende</vt:lpwstr>
  </property>
  <property fmtid="{D5CDD505-2E9C-101B-9397-08002B2CF9AE}" pid="5" name="PluginDependencies_3">
    <vt:lpwstr>ncyId":":","dependencyVersion":null},{"dependencyType":"DataSource","dependencyId":":","dependencyVersion":null},{"dependencyType":"DataSource","dependencyId":":","dependencyVersion":null},{"dependencyType":"DataSource","dependencyId":":","dependencyVersi</vt:lpwstr>
  </property>
  <property fmtid="{D5CDD505-2E9C-101B-9397-08002B2CF9AE}" pid="6" name="PluginDependencies_4">
    <vt:lpwstr>on":null},{"dependencyType":"DataSource","dependencyId":":","dependencyVersion":null},{"dependencyType":"DataSource","dependencyId":":","dependencyVersion":null},{"dependencyType":"DataSource","dependencyId":":","dependencyVersion":null},{"dependencyType"</vt:lpwstr>
  </property>
  <property fmtid="{D5CDD505-2E9C-101B-9397-08002B2CF9AE}" pid="7" name="PluginDependencies_5">
    <vt:lpwstr>:"DataSource","dependencyId":":","dependencyVersion":null},{"dependencyType":"DataSource","dependencyId":":","dependencyVersion":null},{"dependencyType":"DataSource","dependencyId":":","dependencyVersion":null},{"dependencyType":"DataSource","dependencyId</vt:lpwstr>
  </property>
  <property fmtid="{D5CDD505-2E9C-101B-9397-08002B2CF9AE}" pid="8" name="PluginDependencies_6">
    <vt:lpwstr>":":","dependencyVersion":null},{"dependencyType":"DataSource","dependencyId":":","dependencyVersion":null},{"dependencyType":"DataSource","dependencyId":":","dependencyVersion":null},{"dependencyType":"DataSource","dependencyId":":","dependencyVersion":n</vt:lpwstr>
  </property>
  <property fmtid="{D5CDD505-2E9C-101B-9397-08002B2CF9AE}" pid="9" name="PluginDependencies_7">
    <vt:lpwstr>ull},{"dependencyType":"DataSource","dependencyId":":","dependencyVersion":null},{"dependencyType":"DataSource","dependencyId":":","dependencyVersion":null},{"dependencyType":"DataSource","dependencyId":":","dependencyVersion":null},{"dependencyType":"Dat</vt:lpwstr>
  </property>
  <property fmtid="{D5CDD505-2E9C-101B-9397-08002B2CF9AE}" pid="10" name="PluginDependencies_8">
    <vt:lpwstr>aSource","dependencyId":":","dependencyVersion":null},{"dependencyType":"DataSource","dependencyId":":","dependencyVersion":null},{"dependencyType":"DataSource","dependencyId":":","dependencyVersion":null},{"dependencyType":"DataSource","dependencyId":":"</vt:lpwstr>
  </property>
  <property fmtid="{D5CDD505-2E9C-101B-9397-08002B2CF9AE}" pid="11" name="PluginDependencies_9">
    <vt:lpwstr>,"dependencyVersion":null},{"dependencyType":"DataSource","dependencyId":":","dependencyVersion":null},{"dependencyType":"DataSource","dependencyId":":","dependencyVersion":null},{"dependencyType":"DataSource","dependencyId":":","dependencyVersion":null},</vt:lpwstr>
  </property>
  <property fmtid="{D5CDD505-2E9C-101B-9397-08002B2CF9AE}" pid="12" name="PluginDependencies_10">
    <vt:lpwstr>{"dependencyType":"DataSource","dependencyId":":","dependencyVersion":null},{"dependencyType":"DataSource","dependencyId":":","dependencyVersion":null},{"dependencyType":"DataSource","dependencyId":":","dependencyVersion":null},{"dependencyType":"DataSour</vt:lpwstr>
  </property>
  <property fmtid="{D5CDD505-2E9C-101B-9397-08002B2CF9AE}" pid="13" name="PluginDependencies_11">
    <vt:lpwstr>ce","dependencyId":":","dependencyVersion":null},{"dependencyType":"DataSource","dependencyId":":","dependencyVersion":null},{"dependencyType":"DataSource","dependencyId":":","dependencyVersion":null},{"dependencyType":"DataSource","dependencyId":":","dep</vt:lpwstr>
  </property>
  <property fmtid="{D5CDD505-2E9C-101B-9397-08002B2CF9AE}" pid="14" name="PluginDependencies_12">
    <vt:lpwstr>endencyVersion":null},{"dependencyType":"DataSource","dependencyId":":","dependencyVersion":null},{"dependencyType":"DataSource","dependencyId":":","dependencyVersion":null},{"dependencyType":"DataSource","dependencyId":":","dependencyVersion":null},{"dep</vt:lpwstr>
  </property>
  <property fmtid="{D5CDD505-2E9C-101B-9397-08002B2CF9AE}" pid="15" name="PluginDependencies_13">
    <vt:lpwstr>endencyType":"DataSource","dependencyId":":","dependencyVersion":null},{"dependencyType":"DataSource","dependencyId":":","dependencyVersion":null},{"dependencyType":"DataSource","dependencyId":":","dependencyVersion":null},{"dependencyType":"DataSource","</vt:lpwstr>
  </property>
  <property fmtid="{D5CDD505-2E9C-101B-9397-08002B2CF9AE}" pid="16" name="PluginDependencies_14">
    <vt:lpwstr>dependencyId":":","dependencyVersion":null},{"dependencyType":"DataSource","dependencyId":":","dependencyVersion":null},{"dependencyType":"DataSource","dependencyId":":","dependencyVersion":null},{"dependencyType":"DataSource","dependencyId":":","dependen</vt:lpwstr>
  </property>
  <property fmtid="{D5CDD505-2E9C-101B-9397-08002B2CF9AE}" pid="17" name="PluginDependencies_15">
    <vt:lpwstr>cyVersion":null},{"dependencyType":"DataSource","dependencyId":":","dependencyVersion":null},{"dependencyType":"DataSource","dependencyId":":","dependencyVersion":null},{"dependencyType":"DataSource","dependencyId":":","dependencyVersion":null},{"dependen</vt:lpwstr>
  </property>
  <property fmtid="{D5CDD505-2E9C-101B-9397-08002B2CF9AE}" pid="18" name="PluginDependencies_16">
    <vt:lpwstr>cyType":"DataSource","dependencyId":":","dependencyVersion":null},{"dependencyType":"DataSource","dependencyId":":","dependencyVersion":null},{"dependencyType":"DataSource","dependencyId":":","dependencyVersion":null},{"dependencyType":"DataSource","depen</vt:lpwstr>
  </property>
  <property fmtid="{D5CDD505-2E9C-101B-9397-08002B2CF9AE}" pid="19" name="PluginDependencies_17">
    <vt:lpwstr>dencyId":":","dependencyVersion":null},{"dependencyType":"DataSource","dependencyId":":","dependencyVersion":null},{"dependencyType":"DataSource","dependencyId":":","dependencyVersion":null},{"dependencyType":"DataSource","dependencyId":":","dependencyVer</vt:lpwstr>
  </property>
  <property fmtid="{D5CDD505-2E9C-101B-9397-08002B2CF9AE}" pid="20" name="PluginDependencies_18">
    <vt:lpwstr>sion":null},{"dependencyType":"DataSource","dependencyId":":","dependencyVersion":null},{"dependencyType":"DataSource","dependencyId":":","dependencyVersion":null},{"dependencyType":"DataSource","dependencyId":":","dependencyVersion":null},{"dependencyTyp</vt:lpwstr>
  </property>
  <property fmtid="{D5CDD505-2E9C-101B-9397-08002B2CF9AE}" pid="21" name="PluginDependencies_19">
    <vt:lpwstr>e":"DataSource","dependencyId":":","dependencyVersion":null},{"dependencyType":"DataSource","dependencyId":":","dependencyVersion":null},{"dependencyType":"DataSource","dependencyId":":","dependencyVersion":null},{"dependencyType":"DataSource","dependency</vt:lpwstr>
  </property>
  <property fmtid="{D5CDD505-2E9C-101B-9397-08002B2CF9AE}" pid="22" name="PluginDependencies_20">
    <vt:lpwstr>Id":":","dependencyVersion":null},{"dependencyType":"DataSource","dependencyId":":","dependencyVersion":null},{"dependencyType":"DataSource","dependencyId":":","dependencyVersion":null},{"dependencyType":"DataSource","dependencyId":":","dependencyVersion"</vt:lpwstr>
  </property>
  <property fmtid="{D5CDD505-2E9C-101B-9397-08002B2CF9AE}" pid="23" name="PluginDependencies_21">
    <vt:lpwstr>:null},{"dependencyType":"DataSource","dependencyId":":","dependencyVersion":null},{"dependencyType":"DataSource","dependencyId":":","dependencyVersion":null},{"dependencyType":"DataSource","dependencyId":":","dependencyVersion":null},{"dependencyType":"D</vt:lpwstr>
  </property>
  <property fmtid="{D5CDD505-2E9C-101B-9397-08002B2CF9AE}" pid="24" name="PluginDependencies_22">
    <vt:lpwstr>ataSource","dependencyId":":","dependencyVersion":null},{"dependencyType":"DataSource","dependencyId":":","dependencyVersion":null},{"dependencyType":"DataSource","dependencyId":":","dependencyVersion":null},{"dependencyType":"DataSource","dependencyId":"</vt:lpwstr>
  </property>
  <property fmtid="{D5CDD505-2E9C-101B-9397-08002B2CF9AE}" pid="25" name="PluginDependencies_23">
    <vt:lpwstr>:","dependencyVersion":null},{"dependencyType":"DataSource","dependencyId":":","dependencyVersion":null},{"dependencyType":"DataSource","dependencyId":":","dependencyVersion":null},{"dependencyType":"DataSource","dependencyId":":","dependencyVersion":null</vt:lpwstr>
  </property>
  <property fmtid="{D5CDD505-2E9C-101B-9397-08002B2CF9AE}" pid="26" name="PluginDependencies_24">
    <vt:lpwstr>},{"dependencyType":"DataSource","dependencyId":":","dependencyVersion":null},{"dependencyType":"DataSource","dependencyId":":","dependencyVersion":null},{"dependencyType":"DataSource","dependencyId":":","dependencyVersion":null},{"dependencyType":"DataSo</vt:lpwstr>
  </property>
  <property fmtid="{D5CDD505-2E9C-101B-9397-08002B2CF9AE}" pid="27" name="PluginDependencies_25">
    <vt:lpwstr>urce","dependencyId":":","dependencyVersion":null},{"dependencyType":"DataSource","dependencyId":":","dependencyVersion":null},{"dependencyType":"DataSource","dependencyId":":","dependencyVersion":null},{"dependencyType":"DataSource","dependencyId":":","d</vt:lpwstr>
  </property>
  <property fmtid="{D5CDD505-2E9C-101B-9397-08002B2CF9AE}" pid="28" name="PluginDependencies_26">
    <vt:lpwstr>ependencyVersion":null},{"dependencyType":"DataSource","dependencyId":":","dependencyVersion":null},{"dependencyType":"DataSource","dependencyId":":","dependencyVersion":null},{"dependencyType":"DataSource","dependencyId":":","dependencyVersion":null},{"d</vt:lpwstr>
  </property>
  <property fmtid="{D5CDD505-2E9C-101B-9397-08002B2CF9AE}" pid="29" name="PluginDependencies_27">
    <vt:lpwstr>ependencyType":"DataSource","dependencyId":":","dependencyVersion":null},{"dependencyType":"DataSource","dependencyId":":","dependencyVersion":null},{"dependencyType":"DataSource","dependencyId":":","dependencyVersion":null},{"dependencyType":"DataSource"</vt:lpwstr>
  </property>
  <property fmtid="{D5CDD505-2E9C-101B-9397-08002B2CF9AE}" pid="30" name="PluginDependencies_28">
    <vt:lpwstr>,"dependencyId":":","dependencyVersion":null},{"dependencyType":"DataSource","dependencyId":":","dependencyVersion":null},{"dependencyType":"DataSource","dependencyId":":","dependencyVersion":null},{"dependencyType":"DataSource","dependencyId":":","depend</vt:lpwstr>
  </property>
  <property fmtid="{D5CDD505-2E9C-101B-9397-08002B2CF9AE}" pid="31" name="PluginDependencies_29">
    <vt:lpwstr>encyVersion":null},{"dependencyType":"DataSource","dependencyId":":","dependencyVersion":null},{"dependencyType":"DataSource","dependencyId":":","dependencyVersion":null},{"dependencyType":"DataSource","dependencyId":":","dependencyVersion":null},{"depend</vt:lpwstr>
  </property>
  <property fmtid="{D5CDD505-2E9C-101B-9397-08002B2CF9AE}" pid="32" name="PluginDependencies_30">
    <vt:lpwstr>encyType":"DataSource","dependencyId":":","dependencyVersion":null},{"dependencyType":"DataSource","dependencyId":":","dependencyVersion":null},{"dependencyType":"DataSource","dependencyId":":","dependencyVersion":null},{"dependencyType":"DataSource","dep</vt:lpwstr>
  </property>
  <property fmtid="{D5CDD505-2E9C-101B-9397-08002B2CF9AE}" pid="33" name="PluginDependencies_31">
    <vt:lpwstr>endencyId":":","dependencyVersion":null},{"dependencyType":"DataSource","dependencyId":":","dependencyVersion":null},{"dependencyType":"DataSource","dependencyId":":","dependencyVersion":null},{"dependencyType":"DataSource","dependencyId":":","dependencyV</vt:lpwstr>
  </property>
  <property fmtid="{D5CDD505-2E9C-101B-9397-08002B2CF9AE}" pid="34" name="PluginDependencies_32">
    <vt:lpwstr>ersion":null},{"dependencyType":"DataSource","dependencyId":":","dependencyVersion":null},{"dependencyType":"DataSource","dependencyId":":","dependencyVersion":null},{"dependencyType":"DataSource","dependencyId":":","dependencyVersion":null},{"dependencyT</vt:lpwstr>
  </property>
  <property fmtid="{D5CDD505-2E9C-101B-9397-08002B2CF9AE}" pid="35" name="PluginDependencies_33">
    <vt:lpwstr>ype":"DataSource","dependencyId":":","dependencyVersion":null},{"dependencyType":"DataSource","dependencyId":":","dependencyVersion":null},{"dependencyType":"DataSource","dependencyId":":","dependencyVersion":null},{"dependencyType":"DataSource","dependen</vt:lpwstr>
  </property>
  <property fmtid="{D5CDD505-2E9C-101B-9397-08002B2CF9AE}" pid="36" name="PluginDependencies_34">
    <vt:lpwstr>cyId":":","dependencyVersion":null},{"dependencyType":"DataSource","dependencyId":":","dependencyVersion":null},{"dependencyType":"DataSource","dependencyId":":","dependencyVersion":null},{"dependencyType":"DataSource","dependencyId":":","dependencyVersio</vt:lpwstr>
  </property>
  <property fmtid="{D5CDD505-2E9C-101B-9397-08002B2CF9AE}" pid="37" name="PluginDependencies_35">
    <vt:lpwstr>n":null},{"dependencyType":"DataSource","dependencyId":":","dependencyVersion":null},{"dependencyType":"DataSource","dependencyId":":","dependencyVersion":null},{"dependencyType":"DataSource","dependencyId":":","dependencyVersion":null},{"dependencyType":</vt:lpwstr>
  </property>
  <property fmtid="{D5CDD505-2E9C-101B-9397-08002B2CF9AE}" pid="38" name="PluginDependencies_36">
    <vt:lpwstr>"DataSource","dependencyId":":","dependencyVersion":null},{"dependencyType":"DataSource","dependencyId":":","dependencyVersion":null},{"dependencyType":"DataSource","dependencyId":":","dependencyVersion":null},{"dependencyType":"DataSource","dependencyId"</vt:lpwstr>
  </property>
  <property fmtid="{D5CDD505-2E9C-101B-9397-08002B2CF9AE}" pid="39" name="PluginDependencies_37">
    <vt:lpwstr>:":","dependencyVersion":null},{"dependencyType":"DataSource","dependencyId":":","dependencyVersion":null},{"dependencyType":"DataSource","dependencyId":":","dependencyVersion":null},{"dependencyType":"DataSource","dependencyId":":","dependencyVersion":nu</vt:lpwstr>
  </property>
  <property fmtid="{D5CDD505-2E9C-101B-9397-08002B2CF9AE}" pid="40" name="PluginDependencies_38">
    <vt:lpwstr>ll},{"dependencyType":"DataSource","dependencyId":":","dependencyVersion":null},{"dependencyType":"DataSource","dependencyId":":","dependencyVersion":null},{"dependencyType":"DataSource","dependencyId":":","dependencyVersion":null},{"dependencyType":"Data</vt:lpwstr>
  </property>
  <property fmtid="{D5CDD505-2E9C-101B-9397-08002B2CF9AE}" pid="41" name="PluginDependencies_39">
    <vt:lpwstr>Source","dependencyId":":","dependencyVersion":null},{"dependencyType":"DataSource","dependencyId":":","dependencyVersion":null},{"dependencyType":"DataSource","dependencyId":":","dependencyVersion":null},{"dependencyType":"DataSource","dependencyId":":",</vt:lpwstr>
  </property>
  <property fmtid="{D5CDD505-2E9C-101B-9397-08002B2CF9AE}" pid="42" name="PluginDependencies_40">
    <vt:lpwstr>"dependencyVersion":null},{"dependencyType":"DataSource","dependencyId":":","dependencyVersion":null},{"dependencyType":"DataSource","dependencyId":":","dependencyVersion":null},{"dependencyType":"DataSource","dependencyId":":","dependencyVersion":null},{</vt:lpwstr>
  </property>
  <property fmtid="{D5CDD505-2E9C-101B-9397-08002B2CF9AE}" pid="43" name="PluginDependencies_41">
    <vt:lpwstr>"dependencyType":"DataSource","dependencyId":":","dependencyVersion":null},{"dependencyType":"DataSource","dependencyId":":","dependencyVersion":null},{"dependencyType":"DataSource","dependencyId":":","dependencyVersion":null},{"dependencyType":"DataSourc</vt:lpwstr>
  </property>
  <property fmtid="{D5CDD505-2E9C-101B-9397-08002B2CF9AE}" pid="44" name="PluginDependencies_42">
    <vt:lpwstr>e","dependencyId":":","dependencyVersion":null},{"dependencyType":"DataSource","dependencyId":":","dependencyVersion":null},{"dependencyType":"DataSource","dependencyId":":","dependencyVersion":null},{"dependencyType":"DataSource","dependencyId":":","depe</vt:lpwstr>
  </property>
  <property fmtid="{D5CDD505-2E9C-101B-9397-08002B2CF9AE}" pid="45" name="PluginDependencies_43">
    <vt:lpwstr>ndencyVersion":null},{"dependencyType":"DataSource","dependencyId":":","dependencyVersion":null},{"dependencyType":"DataSource","dependencyId":":","dependencyVersion":null},{"dependencyType":"DataSource","dependencyId":":","dependencyVersion":null},{"depe</vt:lpwstr>
  </property>
  <property fmtid="{D5CDD505-2E9C-101B-9397-08002B2CF9AE}" pid="46" name="PluginDependencies_44">
    <vt:lpwstr>ndencyType":"DataSource","dependencyId":":","dependencyVersion":null},{"dependencyType":"DataSource","dependencyId":":","dependencyVersion":null},{"dependencyType":"DataSource","dependencyId":":","dependencyVersion":null},{"dependencyType":"DataSource","d</vt:lpwstr>
  </property>
  <property fmtid="{D5CDD505-2E9C-101B-9397-08002B2CF9AE}" pid="47" name="PluginDependencies_45">
    <vt:lpwstr>ependencyId":":","dependencyVersion":null},{"dependencyType":"DataSource","dependencyId":":","dependencyVersion":null},{"dependencyType":"DataSource","dependencyId":":","dependencyVersion":null},{"dependencyType":"DataSource","dependencyId":":","dependenc</vt:lpwstr>
  </property>
  <property fmtid="{D5CDD505-2E9C-101B-9397-08002B2CF9AE}" pid="48" name="PluginDependencies_46">
    <vt:lpwstr>yVersion":null},{"dependencyType":"DataSource","dependencyId":":","dependencyVersion":null},{"dependencyType":"DataSource","dependencyId":":","dependencyVersion":null},{"dependencyType":"DataSource","dependencyId":":","dependencyVersion":null},{"dependenc</vt:lpwstr>
  </property>
  <property fmtid="{D5CDD505-2E9C-101B-9397-08002B2CF9AE}" pid="49" name="PluginDependencies_47">
    <vt:lpwstr>yType":"DataSource","dependencyId":":","dependencyVersion":null},{"dependencyType":"DataSource","dependencyId":":","dependencyVersion":null},{"dependencyType":"DataSource","dependencyId":":","dependencyVersion":null},{"dependencyType":"DataSource","depend</vt:lpwstr>
  </property>
  <property fmtid="{D5CDD505-2E9C-101B-9397-08002B2CF9AE}" pid="50" name="PluginDependencies_48">
    <vt:lpwstr>encyId":":","dependencyVersion":null},{"dependencyType":"DataSource","dependencyId":":","dependencyVersion":null},{"dependencyType":"DataSource","dependencyId":":","dependencyVersion":null},{"dependencyType":"DataSource","dependencyId":":","dependencyVers</vt:lpwstr>
  </property>
  <property fmtid="{D5CDD505-2E9C-101B-9397-08002B2CF9AE}" pid="51" name="PluginDependencies_49">
    <vt:lpwstr>ion":null},{"dependencyType":"DataSource","dependencyId":":","dependencyVersion":null},{"dependencyType":"DataSource","dependencyId":":","dependencyVersion":null},{"dependencyType":"DataSource","dependencyId":":","dependencyVersion":null},{"dependencyType</vt:lpwstr>
  </property>
  <property fmtid="{D5CDD505-2E9C-101B-9397-08002B2CF9AE}" pid="52" name="PluginDependencies_50">
    <vt:lpwstr>":"DataSource","dependencyId":":","dependencyVersion":null},{"dependencyType":"DataSource","dependencyId":":","dependencyVersion":null},{"dependencyType":"DataSource","dependencyId":":","dependencyVersion":null},{"dependencyType":"DataSource","dependencyI</vt:lpwstr>
  </property>
  <property fmtid="{D5CDD505-2E9C-101B-9397-08002B2CF9AE}" pid="53" name="PluginDependencies_51">
    <vt:lpwstr>d":":","dependencyVersion":null},{"dependencyType":"DataSource","dependencyId":":","dependencyVersion":null},{"dependencyType":"DataSource","dependencyId":":","dependencyVersion":null},{"dependencyType":"DataSource","dependencyId":":","dependencyVersion":</vt:lpwstr>
  </property>
  <property fmtid="{D5CDD505-2E9C-101B-9397-08002B2CF9AE}" pid="54" name="PluginDependencies_52">
    <vt:lpwstr>null},{"dependencyType":"DataSource","dependencyId":":","dependencyVersion":null},{"dependencyType":"DataSource","dependencyId":":","dependencyVersion":null},{"dependencyType":"DataSource","dependencyId":":","dependencyVersion":null},{"dependencyType":"Da</vt:lpwstr>
  </property>
  <property fmtid="{D5CDD505-2E9C-101B-9397-08002B2CF9AE}" pid="55" name="PluginDependencies_53">
    <vt:lpwstr>taSource","dependencyId":":","dependencyVersion":null}],"635926855539746206:636045261152541359":[],"635926855539746206:636045261152541360":[],"635926855539746206:636045261152541361":[],"635926855539746206:636045261152541362":[],"635690283596553901:6357565</vt:lpwstr>
  </property>
  <property fmtid="{D5CDD505-2E9C-101B-9397-08002B2CF9AE}" pid="56" name="PluginDependencies_54">
    <vt:lpwstr>74568773657":[]}</vt:lpwstr>
  </property>
  <property fmtid="{D5CDD505-2E9C-101B-9397-08002B2CF9AE}" pid="57" name="CustomerId">
    <vt:lpwstr>auoffice</vt:lpwstr>
  </property>
  <property fmtid="{D5CDD505-2E9C-101B-9397-08002B2CF9AE}" pid="58" name="TemplateId">
    <vt:lpwstr>636116758097597385</vt:lpwstr>
  </property>
  <property fmtid="{D5CDD505-2E9C-101B-9397-08002B2CF9AE}" pid="59" name="UserProfileId">
    <vt:lpwstr>636307929211832005</vt:lpwstr>
  </property>
  <property fmtid="{D5CDD505-2E9C-101B-9397-08002B2CF9AE}" pid="60" name="TemplafyTimeStamp">
    <vt:lpwstr>2017-03-02T07:52:54.0768626Z</vt:lpwstr>
  </property>
  <property fmtid="{D5CDD505-2E9C-101B-9397-08002B2CF9AE}" pid="61" name="OfficeID">
    <vt:lpwstr>3200</vt:lpwstr>
  </property>
  <property fmtid="{D5CDD505-2E9C-101B-9397-08002B2CF9AE}" pid="62" name="colorthemechange">
    <vt:lpwstr>True</vt:lpwstr>
  </property>
</Properties>
</file>