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4.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3"/>
    <p:sldMasterId id="2147483753" r:id="rId14"/>
    <p:sldMasterId id="2147483785" r:id="rId15"/>
  </p:sldMasterIdLst>
  <p:notesMasterIdLst>
    <p:notesMasterId r:id="rId22"/>
  </p:notesMasterIdLst>
  <p:sldIdLst>
    <p:sldId id="308" r:id="rId16"/>
    <p:sldId id="256" r:id="rId17"/>
    <p:sldId id="282" r:id="rId18"/>
    <p:sldId id="285" r:id="rId19"/>
    <p:sldId id="309" r:id="rId20"/>
    <p:sldId id="279" r:id="rId21"/>
  </p:sldIdLst>
  <p:sldSz cx="12190413"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AC05CC-4D16-983C-DFD6-E7EA10325D4E}" name="Kromann Reumert" initials="KR" userId="Kromann Reumert" providerId="None"/>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2FDFF5-A7DC-434D-B008-2B7E222C5AD5}" v="244" dt="2023-09-11T09:48:12.3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59" autoAdjust="0"/>
    <p:restoredTop sz="78693" autoAdjust="0"/>
  </p:normalViewPr>
  <p:slideViewPr>
    <p:cSldViewPr snapToGrid="0">
      <p:cViewPr varScale="1">
        <p:scale>
          <a:sx n="125" d="100"/>
          <a:sy n="125" d="100"/>
        </p:scale>
        <p:origin x="94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Master" Target="slideMasters/slideMaster1.xml"/><Relationship Id="rId18" Type="http://schemas.openxmlformats.org/officeDocument/2006/relationships/slide" Target="slides/slide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6.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Master" Target="slideMasters/slideMaster3.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customXml" Target="../customXml/item10.xml"/><Relationship Id="rId19"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2.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18830" cy="493316"/>
          </a:xfrm>
          <a:prstGeom prst="rect">
            <a:avLst/>
          </a:prstGeom>
        </p:spPr>
        <p:txBody>
          <a:bodyPr vert="horz" lIns="90763" tIns="45382" rIns="90763" bIns="45382" rtlCol="0"/>
          <a:lstStyle>
            <a:lvl1pPr algn="l">
              <a:defRPr sz="1200"/>
            </a:lvl1pPr>
          </a:lstStyle>
          <a:p>
            <a:endParaRPr lang="da-DK"/>
          </a:p>
        </p:txBody>
      </p:sp>
      <p:sp>
        <p:nvSpPr>
          <p:cNvPr id="3" name="Pladsholder til dato 2"/>
          <p:cNvSpPr>
            <a:spLocks noGrp="1"/>
          </p:cNvSpPr>
          <p:nvPr>
            <p:ph type="dt" idx="1"/>
          </p:nvPr>
        </p:nvSpPr>
        <p:spPr>
          <a:xfrm>
            <a:off x="3815375" y="0"/>
            <a:ext cx="2918830" cy="493316"/>
          </a:xfrm>
          <a:prstGeom prst="rect">
            <a:avLst/>
          </a:prstGeom>
        </p:spPr>
        <p:txBody>
          <a:bodyPr vert="horz" lIns="90763" tIns="45382" rIns="90763" bIns="45382" rtlCol="0"/>
          <a:lstStyle>
            <a:lvl1pPr algn="r">
              <a:defRPr sz="1200"/>
            </a:lvl1pPr>
          </a:lstStyle>
          <a:p>
            <a:fld id="{2C383482-9931-4630-8374-4722415CDA3D}" type="datetimeFigureOut">
              <a:rPr lang="da-DK" smtClean="0"/>
              <a:t>12-09-2023</a:t>
            </a:fld>
            <a:endParaRPr lang="da-DK"/>
          </a:p>
        </p:txBody>
      </p:sp>
      <p:sp>
        <p:nvSpPr>
          <p:cNvPr id="4" name="Pladsholder til diasbillede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0763" tIns="45382" rIns="90763" bIns="45382" rtlCol="0" anchor="ctr"/>
          <a:lstStyle/>
          <a:p>
            <a:endParaRPr lang="da-DK"/>
          </a:p>
        </p:txBody>
      </p:sp>
      <p:sp>
        <p:nvSpPr>
          <p:cNvPr id="5" name="Pladsholder til noter 4"/>
          <p:cNvSpPr>
            <a:spLocks noGrp="1"/>
          </p:cNvSpPr>
          <p:nvPr>
            <p:ph type="body" sz="quarter" idx="3"/>
          </p:nvPr>
        </p:nvSpPr>
        <p:spPr>
          <a:xfrm>
            <a:off x="673577" y="4686499"/>
            <a:ext cx="5388610" cy="4439841"/>
          </a:xfrm>
          <a:prstGeom prst="rect">
            <a:avLst/>
          </a:prstGeom>
        </p:spPr>
        <p:txBody>
          <a:bodyPr vert="horz" lIns="90763" tIns="45382" rIns="90763" bIns="45382"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371285"/>
            <a:ext cx="2918830" cy="493316"/>
          </a:xfrm>
          <a:prstGeom prst="rect">
            <a:avLst/>
          </a:prstGeom>
        </p:spPr>
        <p:txBody>
          <a:bodyPr vert="horz" lIns="90763" tIns="45382" rIns="90763" bIns="45382" rtlCol="0" anchor="b"/>
          <a:lstStyle>
            <a:lvl1pPr algn="l">
              <a:defRPr sz="1200"/>
            </a:lvl1pPr>
          </a:lstStyle>
          <a:p>
            <a:endParaRPr lang="da-DK"/>
          </a:p>
        </p:txBody>
      </p:sp>
      <p:sp>
        <p:nvSpPr>
          <p:cNvPr id="7" name="Pladsholder til diasnummer 6"/>
          <p:cNvSpPr>
            <a:spLocks noGrp="1"/>
          </p:cNvSpPr>
          <p:nvPr>
            <p:ph type="sldNum" sz="quarter" idx="5"/>
          </p:nvPr>
        </p:nvSpPr>
        <p:spPr>
          <a:xfrm>
            <a:off x="3815375" y="9371285"/>
            <a:ext cx="2918830" cy="493316"/>
          </a:xfrm>
          <a:prstGeom prst="rect">
            <a:avLst/>
          </a:prstGeom>
        </p:spPr>
        <p:txBody>
          <a:bodyPr vert="horz" lIns="90763" tIns="45382" rIns="90763" bIns="45382" rtlCol="0" anchor="b"/>
          <a:lstStyle>
            <a:lvl1pPr algn="r">
              <a:defRPr sz="1200"/>
            </a:lvl1pPr>
          </a:lstStyle>
          <a:p>
            <a:fld id="{F3189707-6573-4A57-9BAD-85682850777B}" type="slidenum">
              <a:rPr lang="da-DK" smtClean="0"/>
              <a:t>‹#›</a:t>
            </a:fld>
            <a:endParaRPr lang="da-DK"/>
          </a:p>
        </p:txBody>
      </p:sp>
    </p:spTree>
    <p:extLst>
      <p:ext uri="{BB962C8B-B14F-4D97-AF65-F5344CB8AC3E}">
        <p14:creationId xmlns:p14="http://schemas.microsoft.com/office/powerpoint/2010/main" val="92562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F3189707-6573-4A57-9BAD-85682850777B}" type="slidenum">
              <a:rPr lang="da-DK" smtClean="0"/>
              <a:t>1</a:t>
            </a:fld>
            <a:endParaRPr lang="da-DK" dirty="0"/>
          </a:p>
        </p:txBody>
      </p:sp>
    </p:spTree>
    <p:extLst>
      <p:ext uri="{BB962C8B-B14F-4D97-AF65-F5344CB8AC3E}">
        <p14:creationId xmlns:p14="http://schemas.microsoft.com/office/powerpoint/2010/main" val="332170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z="1200" kern="1200" dirty="0">
              <a:solidFill>
                <a:schemeClr val="tx1"/>
              </a:solidFill>
              <a:effectLst/>
              <a:latin typeface="+mn-lt"/>
              <a:ea typeface="+mn-ea"/>
              <a:cs typeface="+mn-cs"/>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Verdana" panose="020B0604030504040204" pitchFamily="34" charset="0"/>
              </a:defRPr>
            </a:lvl1pPr>
            <a:lvl2pPr marL="742950" indent="-285750" eaLnBrk="0" hangingPunct="0">
              <a:spcBef>
                <a:spcPct val="30000"/>
              </a:spcBef>
              <a:buSzPct val="150000"/>
              <a:buFont typeface="Wingdings" panose="05000000000000000000" pitchFamily="2" charset="2"/>
              <a:buChar char="§"/>
              <a:defRPr sz="1200">
                <a:solidFill>
                  <a:schemeClr val="tx1"/>
                </a:solidFill>
                <a:latin typeface="Verdana" panose="020B0604030504040204" pitchFamily="34" charset="0"/>
              </a:defRPr>
            </a:lvl2pPr>
            <a:lvl3pPr marL="1143000" indent="-228600" eaLnBrk="0" hangingPunct="0">
              <a:spcBef>
                <a:spcPct val="30000"/>
              </a:spcBef>
              <a:buSzPct val="150000"/>
              <a:buFont typeface="Wingdings" panose="05000000000000000000" pitchFamily="2" charset="2"/>
              <a:buChar char="§"/>
              <a:defRPr sz="1200">
                <a:solidFill>
                  <a:schemeClr val="tx1"/>
                </a:solidFill>
                <a:latin typeface="Verdana" panose="020B0604030504040204" pitchFamily="34" charset="0"/>
              </a:defRPr>
            </a:lvl3pPr>
            <a:lvl4pPr marL="1600200" indent="-228600" eaLnBrk="0" hangingPunct="0">
              <a:spcBef>
                <a:spcPct val="30000"/>
              </a:spcBef>
              <a:buSzPct val="150000"/>
              <a:buFont typeface="Wingdings" panose="05000000000000000000" pitchFamily="2" charset="2"/>
              <a:buChar char="§"/>
              <a:defRPr sz="1200">
                <a:solidFill>
                  <a:schemeClr val="tx1"/>
                </a:solidFill>
                <a:latin typeface="Verdana" panose="020B0604030504040204" pitchFamily="34" charset="0"/>
              </a:defRPr>
            </a:lvl4pPr>
            <a:lvl5pPr marL="2057400" indent="-228600" eaLnBrk="0" hangingPunct="0">
              <a:spcBef>
                <a:spcPct val="30000"/>
              </a:spcBef>
              <a:buSzPct val="150000"/>
              <a:buFont typeface="Wingdings" panose="05000000000000000000" pitchFamily="2" charset="2"/>
              <a:buChar char="§"/>
              <a:defRPr sz="1200">
                <a:solidFill>
                  <a:schemeClr val="tx1"/>
                </a:solidFill>
                <a:latin typeface="Verdana" panose="020B0604030504040204" pitchFamily="34" charset="0"/>
              </a:defRPr>
            </a:lvl5pPr>
            <a:lvl6pPr marL="2514600" indent="-228600" eaLnBrk="0" fontAlgn="base" hangingPunct="0">
              <a:spcBef>
                <a:spcPct val="30000"/>
              </a:spcBef>
              <a:spcAft>
                <a:spcPct val="0"/>
              </a:spcAft>
              <a:buSzPct val="150000"/>
              <a:buFont typeface="Wingdings" panose="05000000000000000000" pitchFamily="2" charset="2"/>
              <a:buChar char="§"/>
              <a:defRPr sz="1200">
                <a:solidFill>
                  <a:schemeClr val="tx1"/>
                </a:solidFill>
                <a:latin typeface="Verdana" panose="020B0604030504040204" pitchFamily="34" charset="0"/>
              </a:defRPr>
            </a:lvl6pPr>
            <a:lvl7pPr marL="2971800" indent="-228600" eaLnBrk="0" fontAlgn="base" hangingPunct="0">
              <a:spcBef>
                <a:spcPct val="30000"/>
              </a:spcBef>
              <a:spcAft>
                <a:spcPct val="0"/>
              </a:spcAft>
              <a:buSzPct val="150000"/>
              <a:buFont typeface="Wingdings" panose="05000000000000000000" pitchFamily="2" charset="2"/>
              <a:buChar char="§"/>
              <a:defRPr sz="1200">
                <a:solidFill>
                  <a:schemeClr val="tx1"/>
                </a:solidFill>
                <a:latin typeface="Verdana" panose="020B0604030504040204" pitchFamily="34" charset="0"/>
              </a:defRPr>
            </a:lvl7pPr>
            <a:lvl8pPr marL="3429000" indent="-228600" eaLnBrk="0" fontAlgn="base" hangingPunct="0">
              <a:spcBef>
                <a:spcPct val="30000"/>
              </a:spcBef>
              <a:spcAft>
                <a:spcPct val="0"/>
              </a:spcAft>
              <a:buSzPct val="150000"/>
              <a:buFont typeface="Wingdings" panose="05000000000000000000" pitchFamily="2" charset="2"/>
              <a:buChar char="§"/>
              <a:defRPr sz="1200">
                <a:solidFill>
                  <a:schemeClr val="tx1"/>
                </a:solidFill>
                <a:latin typeface="Verdana" panose="020B0604030504040204" pitchFamily="34" charset="0"/>
              </a:defRPr>
            </a:lvl8pPr>
            <a:lvl9pPr marL="3886200" indent="-228600" eaLnBrk="0" fontAlgn="base" hangingPunct="0">
              <a:spcBef>
                <a:spcPct val="30000"/>
              </a:spcBef>
              <a:spcAft>
                <a:spcPct val="0"/>
              </a:spcAft>
              <a:buSzPct val="150000"/>
              <a:buFont typeface="Wingdings" panose="05000000000000000000" pitchFamily="2" charset="2"/>
              <a:buChar char="§"/>
              <a:defRPr sz="1200">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7268F2B-9BBE-4931-97CD-D0390A4C0BDA}" type="slidenum">
              <a:rPr kumimoji="0" lang="da-DK" altLang="da-DK" sz="1200" b="0" i="0" u="none" strike="noStrike" kern="1200" cap="none" spc="0" normalizeH="0" baseline="0" noProof="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da-DK" altLang="da-DK"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951471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F3189707-6573-4A57-9BAD-85682850777B}" type="slidenum">
              <a:rPr lang="da-DK" smtClean="0"/>
              <a:t>3</a:t>
            </a:fld>
            <a:endParaRPr lang="da-DK"/>
          </a:p>
        </p:txBody>
      </p:sp>
    </p:spTree>
    <p:extLst>
      <p:ext uri="{BB962C8B-B14F-4D97-AF65-F5344CB8AC3E}">
        <p14:creationId xmlns:p14="http://schemas.microsoft.com/office/powerpoint/2010/main" val="2812463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F3189707-6573-4A57-9BAD-85682850777B}" type="slidenum">
              <a:rPr lang="da-DK" smtClean="0"/>
              <a:t>4</a:t>
            </a:fld>
            <a:endParaRPr lang="da-DK"/>
          </a:p>
        </p:txBody>
      </p:sp>
    </p:spTree>
    <p:extLst>
      <p:ext uri="{BB962C8B-B14F-4D97-AF65-F5344CB8AC3E}">
        <p14:creationId xmlns:p14="http://schemas.microsoft.com/office/powerpoint/2010/main" val="445562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F3189707-6573-4A57-9BAD-85682850777B}" type="slidenum">
              <a:rPr lang="da-DK" smtClean="0"/>
              <a:t>6</a:t>
            </a:fld>
            <a:endParaRPr lang="da-DK"/>
          </a:p>
        </p:txBody>
      </p:sp>
    </p:spTree>
    <p:extLst>
      <p:ext uri="{BB962C8B-B14F-4D97-AF65-F5344CB8AC3E}">
        <p14:creationId xmlns:p14="http://schemas.microsoft.com/office/powerpoint/2010/main" val="2761883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9.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emf"/><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7.xml"/><Relationship Id="rId5" Type="http://schemas.openxmlformats.org/officeDocument/2006/relationships/image" Target="../media/image9.emf"/><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13.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9.xml"/><Relationship Id="rId5" Type="http://schemas.openxmlformats.org/officeDocument/2006/relationships/image" Target="../media/image9.emf"/><Relationship Id="rId4"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Master" Target="../slideMasters/slideMaster2.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hvid">
    <p:bg>
      <p:bgPr>
        <a:solidFill>
          <a:srgbClr val="003C46"/>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24148A4-BE7F-4EFC-88F7-21D69A946864}"/>
              </a:ext>
            </a:extLst>
          </p:cNvPr>
          <p:cNvSpPr>
            <a:spLocks noGrp="1"/>
          </p:cNvSpPr>
          <p:nvPr>
            <p:ph type="pic" sz="quarter" idx="20" hasCustomPrompt="1"/>
          </p:nvPr>
        </p:nvSpPr>
        <p:spPr>
          <a:xfrm>
            <a:off x="0" y="0"/>
            <a:ext cx="12193200" cy="6861600"/>
          </a:xfrm>
          <a:custGeom>
            <a:avLst/>
            <a:gdLst>
              <a:gd name="connsiteX0" fmla="*/ 0 w 12190410"/>
              <a:gd name="connsiteY0" fmla="*/ 0 h 6857998"/>
              <a:gd name="connsiteX1" fmla="*/ 12190410 w 12190410"/>
              <a:gd name="connsiteY1" fmla="*/ 0 h 6857998"/>
              <a:gd name="connsiteX2" fmla="*/ 12190410 w 12190410"/>
              <a:gd name="connsiteY2" fmla="*/ 6857998 h 6857998"/>
              <a:gd name="connsiteX3" fmla="*/ 0 w 1219041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0410" h="6857998">
                <a:moveTo>
                  <a:pt x="0" y="0"/>
                </a:moveTo>
                <a:lnTo>
                  <a:pt x="12190410" y="0"/>
                </a:lnTo>
                <a:lnTo>
                  <a:pt x="12190410" y="6857998"/>
                </a:lnTo>
                <a:lnTo>
                  <a:pt x="0" y="6857998"/>
                </a:lnTo>
                <a:close/>
              </a:path>
            </a:pathLst>
          </a:custGeom>
          <a:solidFill>
            <a:schemeClr val="bg1"/>
          </a:solidFill>
        </p:spPr>
        <p:txBody>
          <a:bodyPr wrap="square" tIns="72000">
            <a:noAutofit/>
          </a:bodyPr>
          <a:lstStyle>
            <a:lvl1pPr marL="0" indent="0" algn="ctr">
              <a:buNone/>
              <a:defRPr sz="1400"/>
            </a:lvl1pPr>
          </a:lstStyle>
          <a:p>
            <a:pPr marL="0" marR="0" lvl="0" indent="0" algn="ctr" defTabSz="914400" rtl="0" eaLnBrk="1" fontAlgn="auto" latinLnBrk="0" hangingPunct="1">
              <a:lnSpc>
                <a:spcPct val="117000"/>
              </a:lnSpc>
              <a:spcBef>
                <a:spcPts val="0"/>
              </a:spcBef>
              <a:spcAft>
                <a:spcPts val="600"/>
              </a:spcAft>
              <a:buClr>
                <a:schemeClr val="accent1"/>
              </a:buClr>
              <a:buSzTx/>
              <a:buFont typeface="Arial" panose="020B0604020202020204" pitchFamily="34" charset="0"/>
              <a:buNone/>
              <a:tabLst/>
              <a:defRPr/>
            </a:pPr>
            <a:r>
              <a:rPr lang="da-DK"/>
              <a:t>Marker boks med musen og indsæt et billede via Templafy</a:t>
            </a:r>
          </a:p>
          <a:p>
            <a:endParaRPr lang="da-DK"/>
          </a:p>
        </p:txBody>
      </p:sp>
      <p:sp>
        <p:nvSpPr>
          <p:cNvPr id="8" name="Titel 1"/>
          <p:cNvSpPr>
            <a:spLocks noGrp="1"/>
          </p:cNvSpPr>
          <p:nvPr>
            <p:ph type="title" hasCustomPrompt="1"/>
          </p:nvPr>
        </p:nvSpPr>
        <p:spPr>
          <a:xfrm>
            <a:off x="500459" y="2145213"/>
            <a:ext cx="8345091" cy="1916439"/>
          </a:xfrm>
          <a:prstGeom prst="rect">
            <a:avLst/>
          </a:prstGeom>
        </p:spPr>
        <p:txBody>
          <a:bodyPr anchor="b" anchorCtr="0"/>
          <a:lstStyle>
            <a:lvl1pPr>
              <a:lnSpc>
                <a:spcPct val="83000"/>
              </a:lnSpc>
              <a:defRPr sz="4800">
                <a:solidFill>
                  <a:schemeClr val="accent1"/>
                </a:solidFill>
              </a:defRPr>
            </a:lvl1pPr>
          </a:lstStyle>
          <a:p>
            <a:r>
              <a:rPr lang="da-DK" noProof="0"/>
              <a:t>Klik</a:t>
            </a:r>
            <a:r>
              <a:rPr lang="da-DK"/>
              <a:t> og indsæt titel</a:t>
            </a:r>
          </a:p>
        </p:txBody>
      </p:sp>
      <p:sp>
        <p:nvSpPr>
          <p:cNvPr id="3" name="Undertitel 2"/>
          <p:cNvSpPr>
            <a:spLocks noGrp="1"/>
          </p:cNvSpPr>
          <p:nvPr>
            <p:ph type="subTitle" idx="1" hasCustomPrompt="1"/>
          </p:nvPr>
        </p:nvSpPr>
        <p:spPr>
          <a:xfrm>
            <a:off x="500460" y="4214312"/>
            <a:ext cx="8345090" cy="782224"/>
          </a:xfrm>
        </p:spPr>
        <p:txBody>
          <a:bodyPr/>
          <a:lstStyle>
            <a:lvl1pPr marL="0" indent="0" algn="l">
              <a:lnSpc>
                <a:spcPct val="100000"/>
              </a:lnSpc>
              <a:buNone/>
              <a:defRPr sz="20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og indsæt underrubrik</a:t>
            </a:r>
          </a:p>
        </p:txBody>
      </p:sp>
      <p:sp>
        <p:nvSpPr>
          <p:cNvPr id="11" name="Text Placeholder 10">
            <a:extLst>
              <a:ext uri="{FF2B5EF4-FFF2-40B4-BE49-F238E27FC236}">
                <a16:creationId xmlns:a16="http://schemas.microsoft.com/office/drawing/2014/main" id="{B7298838-07CE-4E99-AA41-A2DEFC3E9BEE}"/>
              </a:ext>
            </a:extLst>
          </p:cNvPr>
          <p:cNvSpPr>
            <a:spLocks noGrp="1"/>
          </p:cNvSpPr>
          <p:nvPr>
            <p:ph type="body" sz="quarter" idx="15" hasCustomPrompt="1"/>
          </p:nvPr>
        </p:nvSpPr>
        <p:spPr>
          <a:xfrm>
            <a:off x="468000" y="6546945"/>
            <a:ext cx="1928100" cy="267855"/>
          </a:xfrm>
        </p:spPr>
        <p:txBody>
          <a:bodyPr>
            <a:normAutofit/>
          </a:bodyPr>
          <a:lstStyle>
            <a:lvl1pPr marL="0" indent="0">
              <a:buNone/>
              <a:defRPr sz="900"/>
            </a:lvl1pPr>
          </a:lstStyle>
          <a:p>
            <a:r>
              <a:rPr lang="da-DK" sz="900" cap="none" baseline="0">
                <a:solidFill>
                  <a:schemeClr val="accent1"/>
                </a:solidFill>
              </a:rPr>
              <a:t>CVR. NO.: DK 62 60 67 11</a:t>
            </a:r>
          </a:p>
        </p:txBody>
      </p:sp>
      <p:sp>
        <p:nvSpPr>
          <p:cNvPr id="6" name="Text Placeholder 5">
            <a:extLst>
              <a:ext uri="{FF2B5EF4-FFF2-40B4-BE49-F238E27FC236}">
                <a16:creationId xmlns:a16="http://schemas.microsoft.com/office/drawing/2014/main" id="{D81F907E-5126-4127-B5AC-2C075C5707F6}"/>
              </a:ext>
            </a:extLst>
          </p:cNvPr>
          <p:cNvSpPr>
            <a:spLocks noGrp="1"/>
          </p:cNvSpPr>
          <p:nvPr>
            <p:ph type="body" sz="quarter" idx="18" hasCustomPrompt="1"/>
          </p:nvPr>
        </p:nvSpPr>
        <p:spPr>
          <a:xfrm>
            <a:off x="9264258" y="476672"/>
            <a:ext cx="2444004" cy="464484"/>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lvl1pPr>
          </a:lstStyle>
          <a:p>
            <a:pPr lvl="0"/>
            <a:r>
              <a:rPr lang="en-US"/>
              <a:t>.</a:t>
            </a:r>
          </a:p>
        </p:txBody>
      </p:sp>
      <p:sp>
        <p:nvSpPr>
          <p:cNvPr id="12" name="Text Placeholder 23">
            <a:extLst>
              <a:ext uri="{FF2B5EF4-FFF2-40B4-BE49-F238E27FC236}">
                <a16:creationId xmlns:a16="http://schemas.microsoft.com/office/drawing/2014/main" id="{805D94BF-EA6F-4420-AD85-5D1AD52BAEE1}"/>
              </a:ext>
            </a:extLst>
          </p:cNvPr>
          <p:cNvSpPr>
            <a:spLocks noGrp="1"/>
          </p:cNvSpPr>
          <p:nvPr>
            <p:ph type="body" sz="quarter" idx="19" hasCustomPrompt="1"/>
          </p:nvPr>
        </p:nvSpPr>
        <p:spPr>
          <a:xfrm>
            <a:off x="468000" y="6383709"/>
            <a:ext cx="11253600" cy="21600"/>
          </a:xfrm>
          <a:custGeom>
            <a:avLst/>
            <a:gdLst>
              <a:gd name="connsiteX0" fmla="*/ 8795558 w 11253600"/>
              <a:gd name="connsiteY0" fmla="*/ 0 h 21600"/>
              <a:gd name="connsiteX1" fmla="*/ 11253600 w 11253600"/>
              <a:gd name="connsiteY1" fmla="*/ 0 h 21600"/>
              <a:gd name="connsiteX2" fmla="*/ 11253600 w 11253600"/>
              <a:gd name="connsiteY2" fmla="*/ 21600 h 21600"/>
              <a:gd name="connsiteX3" fmla="*/ 8795558 w 11253600"/>
              <a:gd name="connsiteY3" fmla="*/ 21600 h 21600"/>
              <a:gd name="connsiteX4" fmla="*/ 0 w 11253600"/>
              <a:gd name="connsiteY4" fmla="*/ 0 h 21600"/>
              <a:gd name="connsiteX5" fmla="*/ 8579534 w 11253600"/>
              <a:gd name="connsiteY5" fmla="*/ 0 h 21600"/>
              <a:gd name="connsiteX6" fmla="*/ 8579534 w 11253600"/>
              <a:gd name="connsiteY6" fmla="*/ 21600 h 21600"/>
              <a:gd name="connsiteX7" fmla="*/ 0 w 11253600"/>
              <a:gd name="connsiteY7"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3600" h="21600">
                <a:moveTo>
                  <a:pt x="8795558" y="0"/>
                </a:moveTo>
                <a:lnTo>
                  <a:pt x="11253600" y="0"/>
                </a:lnTo>
                <a:lnTo>
                  <a:pt x="11253600" y="21600"/>
                </a:lnTo>
                <a:lnTo>
                  <a:pt x="8795558" y="21600"/>
                </a:lnTo>
                <a:close/>
                <a:moveTo>
                  <a:pt x="0" y="0"/>
                </a:moveTo>
                <a:lnTo>
                  <a:pt x="8579534" y="0"/>
                </a:lnTo>
                <a:lnTo>
                  <a:pt x="8579534" y="21600"/>
                </a:lnTo>
                <a:lnTo>
                  <a:pt x="0" y="21600"/>
                </a:lnTo>
                <a:close/>
              </a:path>
            </a:pathLst>
          </a:custGeom>
          <a:solidFill>
            <a:schemeClr val="accent1"/>
          </a:solidFill>
        </p:spPr>
        <p:txBody>
          <a:bodyPr wrap="square">
            <a:noAutofit/>
          </a:bodyPr>
          <a:lstStyle>
            <a:lvl1pPr marL="0" indent="0">
              <a:buNone/>
              <a:defRPr sz="100"/>
            </a:lvl1pPr>
          </a:lstStyle>
          <a:p>
            <a:pPr lvl="0"/>
            <a:r>
              <a:rPr lang="en-US"/>
              <a:t>.</a:t>
            </a:r>
          </a:p>
        </p:txBody>
      </p:sp>
    </p:spTree>
    <p:extLst>
      <p:ext uri="{BB962C8B-B14F-4D97-AF65-F5344CB8AC3E}">
        <p14:creationId xmlns:p14="http://schemas.microsoft.com/office/powerpoint/2010/main" val="4084891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itat blå">
    <p:bg>
      <p:bgPr>
        <a:solidFill>
          <a:schemeClr val="accent1"/>
        </a:solidFill>
        <a:effectLst/>
      </p:bgPr>
    </p:bg>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508298" y="1660524"/>
            <a:ext cx="8337252" cy="2909173"/>
          </a:xfrm>
          <a:prstGeom prst="rect">
            <a:avLst/>
          </a:prstGeom>
        </p:spPr>
        <p:txBody>
          <a:bodyPr anchor="b" anchorCtr="0">
            <a:normAutofit/>
          </a:bodyPr>
          <a:lstStyle>
            <a:lvl1pPr>
              <a:lnSpc>
                <a:spcPct val="83000"/>
              </a:lnSpc>
              <a:defRPr sz="5600">
                <a:solidFill>
                  <a:schemeClr val="bg1"/>
                </a:solidFill>
              </a:defRPr>
            </a:lvl1pPr>
          </a:lstStyle>
          <a:p>
            <a:r>
              <a:rPr lang="da-DK"/>
              <a:t>Klik og indsæt citat</a:t>
            </a:r>
          </a:p>
        </p:txBody>
      </p:sp>
      <p:sp>
        <p:nvSpPr>
          <p:cNvPr id="10" name="Rectangle 9">
            <a:extLst>
              <a:ext uri="{FF2B5EF4-FFF2-40B4-BE49-F238E27FC236}">
                <a16:creationId xmlns:a16="http://schemas.microsoft.com/office/drawing/2014/main" id="{D52F822E-4501-4CF6-B915-38EFFCAA3F79}"/>
              </a:ext>
            </a:extLst>
          </p:cNvPr>
          <p:cNvSpPr/>
          <p:nvPr userDrawn="1"/>
        </p:nvSpPr>
        <p:spPr>
          <a:xfrm>
            <a:off x="468000" y="6383709"/>
            <a:ext cx="11253600" cy="216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da-DK" err="1"/>
          </a:p>
        </p:txBody>
      </p:sp>
      <p:sp>
        <p:nvSpPr>
          <p:cNvPr id="6" name="Pladsholder til tekst 2">
            <a:extLst>
              <a:ext uri="{FF2B5EF4-FFF2-40B4-BE49-F238E27FC236}">
                <a16:creationId xmlns:a16="http://schemas.microsoft.com/office/drawing/2014/main" id="{97AB22B6-E401-435E-B9A6-9F9724DAA431}"/>
              </a:ext>
            </a:extLst>
          </p:cNvPr>
          <p:cNvSpPr>
            <a:spLocks noGrp="1"/>
          </p:cNvSpPr>
          <p:nvPr>
            <p:ph type="body" sz="quarter" idx="13" hasCustomPrompt="1"/>
          </p:nvPr>
        </p:nvSpPr>
        <p:spPr>
          <a:xfrm>
            <a:off x="508298" y="4745210"/>
            <a:ext cx="8337600" cy="286270"/>
          </a:xfrm>
        </p:spPr>
        <p:txBody>
          <a:bodyPr/>
          <a:lstStyle>
            <a:lvl1pPr marL="288000" indent="-288000">
              <a:lnSpc>
                <a:spcPct val="100000"/>
              </a:lnSpc>
              <a:buClr>
                <a:schemeClr val="bg1"/>
              </a:buClr>
              <a:buFont typeface="Arial" panose="020B0604020202020204" pitchFamily="34" charset="0"/>
              <a:buChar char="—"/>
              <a:defRPr sz="1600" i="0">
                <a:solidFill>
                  <a:schemeClr val="bg1"/>
                </a:solidFill>
              </a:defRPr>
            </a:lvl1pPr>
          </a:lstStyle>
          <a:p>
            <a:pPr lvl="0"/>
            <a:r>
              <a:rPr lang="da-DK"/>
              <a:t>Klik og indsæt citat afsender</a:t>
            </a:r>
          </a:p>
        </p:txBody>
      </p:sp>
      <p:sp>
        <p:nvSpPr>
          <p:cNvPr id="7" name="SD_VAR_side">
            <a:extLst>
              <a:ext uri="{FF2B5EF4-FFF2-40B4-BE49-F238E27FC236}">
                <a16:creationId xmlns:a16="http://schemas.microsoft.com/office/drawing/2014/main" id="{EEB1C34B-363B-4F03-AAF1-C7F3321B3537}"/>
              </a:ext>
            </a:extLst>
          </p:cNvPr>
          <p:cNvSpPr txBox="1">
            <a:spLocks noChangeArrowheads="1"/>
          </p:cNvSpPr>
          <p:nvPr userDrawn="1">
            <p:custDataLst>
              <p:tags r:id="rId1"/>
            </p:custDataLst>
          </p:nvPr>
        </p:nvSpPr>
        <p:spPr bwMode="auto">
          <a:xfrm>
            <a:off x="9281733" y="6381328"/>
            <a:ext cx="2439866" cy="540000"/>
          </a:xfrm>
          <a:prstGeom prst="rect">
            <a:avLst/>
          </a:prstGeom>
          <a:noFill/>
          <a:ln w="9525">
            <a:noFill/>
            <a:miter lim="800000"/>
            <a:headEnd/>
            <a:tailEnd/>
          </a:ln>
          <a:effectLst/>
        </p:spPr>
        <p:txBody>
          <a:bodyPr wrap="square" lIns="0" tIns="180000" rIns="0" bIns="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BEA0CCC-F6C9-447F-A70C-33A80CAEF2C2}" type="slidenum">
              <a:rPr lang="da-DK" sz="900" cap="none" baseline="0" smtClean="0">
                <a:solidFill>
                  <a:schemeClr val="bg1"/>
                </a:solidFill>
              </a:rPr>
              <a:t>‹#›</a:t>
            </a:fld>
            <a:endParaRPr lang="da-DK" sz="900" cap="none" baseline="0">
              <a:solidFill>
                <a:schemeClr val="bg1"/>
              </a:solidFill>
            </a:endParaRPr>
          </a:p>
        </p:txBody>
      </p:sp>
    </p:spTree>
    <p:extLst>
      <p:ext uri="{BB962C8B-B14F-4D97-AF65-F5344CB8AC3E}">
        <p14:creationId xmlns:p14="http://schemas.microsoft.com/office/powerpoint/2010/main" val="45224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billede til høj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0072D-DCC7-48AB-BE4F-7603966D5BCC}"/>
              </a:ext>
            </a:extLst>
          </p:cNvPr>
          <p:cNvSpPr>
            <a:spLocks noGrp="1"/>
          </p:cNvSpPr>
          <p:nvPr>
            <p:ph type="title" hasCustomPrompt="1"/>
          </p:nvPr>
        </p:nvSpPr>
        <p:spPr/>
        <p:txBody>
          <a:bodyPr/>
          <a:lstStyle/>
          <a:p>
            <a:r>
              <a:rPr lang="da-DK"/>
              <a:t>Klik og indsæt titel</a:t>
            </a:r>
          </a:p>
        </p:txBody>
      </p:sp>
      <p:sp>
        <p:nvSpPr>
          <p:cNvPr id="3" name="Pladsholder til tekst 2"/>
          <p:cNvSpPr>
            <a:spLocks noGrp="1"/>
          </p:cNvSpPr>
          <p:nvPr>
            <p:ph type="body" sz="quarter" idx="14" hasCustomPrompt="1"/>
          </p:nvPr>
        </p:nvSpPr>
        <p:spPr>
          <a:xfrm>
            <a:off x="467188" y="1628774"/>
            <a:ext cx="6498858" cy="4536529"/>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3"/>
          <p:cNvSpPr>
            <a:spLocks noGrp="1"/>
          </p:cNvSpPr>
          <p:nvPr>
            <p:ph type="pic" sz="quarter" idx="13" hasCustomPrompt="1"/>
          </p:nvPr>
        </p:nvSpPr>
        <p:spPr>
          <a:xfrm>
            <a:off x="7167196" y="1640205"/>
            <a:ext cx="4554404" cy="4536529"/>
          </a:xfrm>
        </p:spPr>
        <p:txBody>
          <a:bodyPr tIns="0" anchor="t" anchorCtr="0"/>
          <a:lstStyle>
            <a:lvl1pPr marL="0" indent="0" algn="l">
              <a:buNone/>
              <a:defRPr sz="1400">
                <a:solidFill>
                  <a:schemeClr val="accent1"/>
                </a:solidFill>
              </a:defRPr>
            </a:lvl1pPr>
          </a:lstStyle>
          <a:p>
            <a:r>
              <a:rPr lang="da-DK" noProof="0"/>
              <a:t>Marker boks med musen og indsæt et billede via Templafy</a:t>
            </a:r>
          </a:p>
        </p:txBody>
      </p:sp>
    </p:spTree>
    <p:extLst>
      <p:ext uri="{BB962C8B-B14F-4D97-AF65-F5344CB8AC3E}">
        <p14:creationId xmlns:p14="http://schemas.microsoft.com/office/powerpoint/2010/main" val="3918446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billede til vens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CBD10-6CB5-4EE4-8848-1F9B17BE6362}"/>
              </a:ext>
            </a:extLst>
          </p:cNvPr>
          <p:cNvSpPr>
            <a:spLocks noGrp="1"/>
          </p:cNvSpPr>
          <p:nvPr>
            <p:ph type="title" hasCustomPrompt="1"/>
          </p:nvPr>
        </p:nvSpPr>
        <p:spPr/>
        <p:txBody>
          <a:bodyPr/>
          <a:lstStyle/>
          <a:p>
            <a:r>
              <a:rPr lang="da-DK"/>
              <a:t>Klik og indsæt titel</a:t>
            </a:r>
          </a:p>
        </p:txBody>
      </p:sp>
      <p:sp>
        <p:nvSpPr>
          <p:cNvPr id="3" name="Pladsholder til tekst 2"/>
          <p:cNvSpPr>
            <a:spLocks noGrp="1"/>
          </p:cNvSpPr>
          <p:nvPr>
            <p:ph type="body" sz="quarter" idx="14" hasCustomPrompt="1"/>
          </p:nvPr>
        </p:nvSpPr>
        <p:spPr>
          <a:xfrm>
            <a:off x="5303118" y="1628774"/>
            <a:ext cx="6418482" cy="4536529"/>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3"/>
          <p:cNvSpPr>
            <a:spLocks noGrp="1"/>
          </p:cNvSpPr>
          <p:nvPr>
            <p:ph type="pic" sz="quarter" idx="13" hasCustomPrompt="1"/>
          </p:nvPr>
        </p:nvSpPr>
        <p:spPr>
          <a:xfrm>
            <a:off x="467187" y="1617363"/>
            <a:ext cx="4590828" cy="4536530"/>
          </a:xfrm>
        </p:spPr>
        <p:txBody>
          <a:bodyPr tIns="0" anchor="t" anchorCtr="0"/>
          <a:lstStyle>
            <a:lvl1pPr marL="0" indent="0" algn="l">
              <a:buNone/>
              <a:defRPr sz="1400">
                <a:solidFill>
                  <a:schemeClr val="accent1"/>
                </a:solidFill>
              </a:defRPr>
            </a:lvl1pPr>
          </a:lstStyle>
          <a:p>
            <a:r>
              <a:rPr lang="da-DK" noProof="0"/>
              <a:t>Marker boks med musen og indsæt et billede via Templafy</a:t>
            </a:r>
          </a:p>
        </p:txBody>
      </p:sp>
    </p:spTree>
    <p:extLst>
      <p:ext uri="{BB962C8B-B14F-4D97-AF65-F5344CB8AC3E}">
        <p14:creationId xmlns:p14="http://schemas.microsoft.com/office/powerpoint/2010/main" val="2299905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og lille billede til vens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52B3-E573-45D2-AE02-627D90783B0A}"/>
              </a:ext>
            </a:extLst>
          </p:cNvPr>
          <p:cNvSpPr>
            <a:spLocks noGrp="1"/>
          </p:cNvSpPr>
          <p:nvPr>
            <p:ph type="title" hasCustomPrompt="1"/>
          </p:nvPr>
        </p:nvSpPr>
        <p:spPr/>
        <p:txBody>
          <a:bodyPr/>
          <a:lstStyle/>
          <a:p>
            <a:r>
              <a:rPr lang="da-DK"/>
              <a:t>Klik og indsæt titel</a:t>
            </a:r>
          </a:p>
        </p:txBody>
      </p:sp>
      <p:sp>
        <p:nvSpPr>
          <p:cNvPr id="3" name="Pladsholder til tekst 2"/>
          <p:cNvSpPr>
            <a:spLocks noGrp="1"/>
          </p:cNvSpPr>
          <p:nvPr>
            <p:ph type="body" sz="quarter" idx="14" hasCustomPrompt="1"/>
          </p:nvPr>
        </p:nvSpPr>
        <p:spPr>
          <a:xfrm>
            <a:off x="3315812" y="1628776"/>
            <a:ext cx="8405788" cy="4536528"/>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3"/>
          <p:cNvSpPr>
            <a:spLocks noGrp="1"/>
          </p:cNvSpPr>
          <p:nvPr>
            <p:ph type="pic" sz="quarter" idx="13" hasCustomPrompt="1"/>
          </p:nvPr>
        </p:nvSpPr>
        <p:spPr>
          <a:xfrm>
            <a:off x="467188" y="1628775"/>
            <a:ext cx="2560594" cy="4536529"/>
          </a:xfrm>
        </p:spPr>
        <p:txBody>
          <a:bodyPr tIns="0" anchor="t" anchorCtr="0"/>
          <a:lstStyle>
            <a:lvl1pPr marL="0" indent="0" algn="l">
              <a:buNone/>
              <a:defRPr sz="1400">
                <a:solidFill>
                  <a:schemeClr val="accent1"/>
                </a:solidFill>
              </a:defRPr>
            </a:lvl1pPr>
          </a:lstStyle>
          <a:p>
            <a:r>
              <a:rPr lang="da-DK" noProof="0"/>
              <a:t>Marker boks med musen og indsæt et billede via Templafy</a:t>
            </a:r>
          </a:p>
        </p:txBody>
      </p:sp>
    </p:spTree>
    <p:extLst>
      <p:ext uri="{BB962C8B-B14F-4D97-AF65-F5344CB8AC3E}">
        <p14:creationId xmlns:p14="http://schemas.microsoft.com/office/powerpoint/2010/main" val="1275267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og lille bille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8348C-6AAF-40A5-8CCF-66AF5E1E3FE6}"/>
              </a:ext>
            </a:extLst>
          </p:cNvPr>
          <p:cNvSpPr>
            <a:spLocks noGrp="1"/>
          </p:cNvSpPr>
          <p:nvPr>
            <p:ph type="title" hasCustomPrompt="1"/>
          </p:nvPr>
        </p:nvSpPr>
        <p:spPr/>
        <p:txBody>
          <a:bodyPr/>
          <a:lstStyle/>
          <a:p>
            <a:r>
              <a:rPr lang="da-DK"/>
              <a:t>Klik og indsæt titel</a:t>
            </a:r>
          </a:p>
        </p:txBody>
      </p:sp>
      <p:sp>
        <p:nvSpPr>
          <p:cNvPr id="3" name="Pladsholder til tekst 2"/>
          <p:cNvSpPr>
            <a:spLocks noGrp="1"/>
          </p:cNvSpPr>
          <p:nvPr>
            <p:ph type="body" sz="quarter" idx="14" hasCustomPrompt="1"/>
          </p:nvPr>
        </p:nvSpPr>
        <p:spPr>
          <a:xfrm>
            <a:off x="467187" y="1628255"/>
            <a:ext cx="8606843" cy="4536007"/>
          </a:xfrm>
        </p:spPr>
        <p:txBody>
          <a:bodyPr/>
          <a:lstStyle>
            <a:lvl1pPr>
              <a:spcAft>
                <a:spcPts val="600"/>
              </a:spcAft>
              <a:defRPr/>
            </a:lvl1p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3"/>
          <p:cNvSpPr>
            <a:spLocks noGrp="1"/>
          </p:cNvSpPr>
          <p:nvPr>
            <p:ph type="pic" sz="quarter" idx="13" hasCustomPrompt="1"/>
          </p:nvPr>
        </p:nvSpPr>
        <p:spPr>
          <a:xfrm>
            <a:off x="9225222" y="1628774"/>
            <a:ext cx="2496378" cy="4535489"/>
          </a:xfrm>
        </p:spPr>
        <p:txBody>
          <a:bodyPr tIns="0" anchor="t" anchorCtr="0"/>
          <a:lstStyle>
            <a:lvl1pPr marL="0" indent="0" algn="l">
              <a:buNone/>
              <a:defRPr sz="1400">
                <a:solidFill>
                  <a:schemeClr val="accent1"/>
                </a:solidFill>
              </a:defRPr>
            </a:lvl1pPr>
          </a:lstStyle>
          <a:p>
            <a:r>
              <a:rPr lang="da-DK" noProof="0"/>
              <a:t>Marker boks med musen og indsæt et billede via Templafy</a:t>
            </a:r>
          </a:p>
        </p:txBody>
      </p:sp>
    </p:spTree>
    <p:extLst>
      <p:ext uri="{BB962C8B-B14F-4D97-AF65-F5344CB8AC3E}">
        <p14:creationId xmlns:p14="http://schemas.microsoft.com/office/powerpoint/2010/main" val="1365795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tekstbokse ">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8E9B42-ACA0-4CBF-BE4E-82628F1DC436}"/>
              </a:ext>
            </a:extLst>
          </p:cNvPr>
          <p:cNvSpPr>
            <a:spLocks noGrp="1"/>
          </p:cNvSpPr>
          <p:nvPr>
            <p:ph type="title" hasCustomPrompt="1"/>
          </p:nvPr>
        </p:nvSpPr>
        <p:spPr/>
        <p:txBody>
          <a:bodyPr/>
          <a:lstStyle>
            <a:lvl1pPr>
              <a:defRPr/>
            </a:lvl1pPr>
          </a:lstStyle>
          <a:p>
            <a:r>
              <a:rPr lang="da-DK"/>
              <a:t>Klik og indsæt titel</a:t>
            </a:r>
          </a:p>
        </p:txBody>
      </p:sp>
      <p:sp>
        <p:nvSpPr>
          <p:cNvPr id="3" name="Pladsholder til tekst 2"/>
          <p:cNvSpPr>
            <a:spLocks noGrp="1"/>
          </p:cNvSpPr>
          <p:nvPr>
            <p:ph type="body" sz="quarter" idx="14" hasCustomPrompt="1"/>
          </p:nvPr>
        </p:nvSpPr>
        <p:spPr>
          <a:xfrm>
            <a:off x="467188" y="1628775"/>
            <a:ext cx="5514512" cy="4535488"/>
          </a:xfrm>
          <a:noFill/>
        </p:spPr>
        <p:txBody>
          <a:bodyPr lIns="72000" tIns="72000" rIns="72000" bIns="72000"/>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6206400" y="1628775"/>
            <a:ext cx="5522449" cy="4535488"/>
          </a:xfrm>
          <a:noFill/>
        </p:spPr>
        <p:txBody>
          <a:bodyPr lIns="72000" tIns="72000" rIns="72000" bIns="72000"/>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529829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 grå tekstboks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AF2B1-D2C3-40AA-93BA-E03DA1C2BD8D}"/>
              </a:ext>
            </a:extLst>
          </p:cNvPr>
          <p:cNvSpPr>
            <a:spLocks noGrp="1"/>
          </p:cNvSpPr>
          <p:nvPr>
            <p:ph type="title" hasCustomPrompt="1"/>
          </p:nvPr>
        </p:nvSpPr>
        <p:spPr/>
        <p:txBody>
          <a:bodyPr/>
          <a:lstStyle>
            <a:lvl1pPr>
              <a:defRPr/>
            </a:lvl1pPr>
          </a:lstStyle>
          <a:p>
            <a:r>
              <a:rPr lang="da-DK"/>
              <a:t>Klik og indsæt titel</a:t>
            </a:r>
          </a:p>
        </p:txBody>
      </p:sp>
      <p:sp>
        <p:nvSpPr>
          <p:cNvPr id="3" name="Pladsholder til tekst 2"/>
          <p:cNvSpPr>
            <a:spLocks noGrp="1"/>
          </p:cNvSpPr>
          <p:nvPr>
            <p:ph type="body" sz="quarter" idx="14" hasCustomPrompt="1"/>
          </p:nvPr>
        </p:nvSpPr>
        <p:spPr>
          <a:xfrm>
            <a:off x="467187" y="1628775"/>
            <a:ext cx="5510917" cy="4535488"/>
          </a:xfrm>
          <a:solidFill>
            <a:schemeClr val="bg2">
              <a:lumMod val="20000"/>
              <a:lumOff val="80000"/>
            </a:schemeClr>
          </a:solidFill>
        </p:spPr>
        <p:txBody>
          <a:bodyPr lIns="72000" tIns="72000" rIns="72000" bIns="72000"/>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6206400" y="1628775"/>
            <a:ext cx="5510917" cy="4535488"/>
          </a:xfrm>
          <a:solidFill>
            <a:schemeClr val="bg2">
              <a:lumMod val="20000"/>
              <a:lumOff val="80000"/>
            </a:schemeClr>
          </a:solidFill>
        </p:spPr>
        <p:txBody>
          <a:bodyPr lIns="72000" tIns="72000" rIns="72000" bIns="72000"/>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879846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tekstbokse+billeder neders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CEFC838-44BC-404D-A7BB-DBAF737CCCB1}"/>
              </a:ext>
            </a:extLst>
          </p:cNvPr>
          <p:cNvSpPr>
            <a:spLocks noGrp="1"/>
          </p:cNvSpPr>
          <p:nvPr>
            <p:ph type="title" hasCustomPrompt="1"/>
          </p:nvPr>
        </p:nvSpPr>
        <p:spPr/>
        <p:txBody>
          <a:bodyPr/>
          <a:lstStyle>
            <a:lvl1pPr>
              <a:defRPr/>
            </a:lvl1pPr>
          </a:lstStyle>
          <a:p>
            <a:r>
              <a:rPr lang="da-DK"/>
              <a:t>Klik og indsæt titel</a:t>
            </a:r>
          </a:p>
        </p:txBody>
      </p:sp>
      <p:sp>
        <p:nvSpPr>
          <p:cNvPr id="3" name="Pladsholder til tekst 2"/>
          <p:cNvSpPr>
            <a:spLocks noGrp="1"/>
          </p:cNvSpPr>
          <p:nvPr>
            <p:ph type="body" sz="quarter" idx="14" hasCustomPrompt="1"/>
          </p:nvPr>
        </p:nvSpPr>
        <p:spPr>
          <a:xfrm>
            <a:off x="466762" y="1628775"/>
            <a:ext cx="5514222" cy="2232273"/>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6207378" y="1628775"/>
            <a:ext cx="5514222" cy="2232273"/>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4" name="Picture Placeholder 3">
            <a:extLst>
              <a:ext uri="{FF2B5EF4-FFF2-40B4-BE49-F238E27FC236}">
                <a16:creationId xmlns:a16="http://schemas.microsoft.com/office/drawing/2014/main" id="{352B08B3-DB0D-43ED-A988-82E4BDCC00D9}"/>
              </a:ext>
            </a:extLst>
          </p:cNvPr>
          <p:cNvSpPr>
            <a:spLocks noGrp="1"/>
          </p:cNvSpPr>
          <p:nvPr>
            <p:ph type="pic" sz="quarter" idx="19" hasCustomPrompt="1"/>
          </p:nvPr>
        </p:nvSpPr>
        <p:spPr>
          <a:xfrm>
            <a:off x="467188" y="4005263"/>
            <a:ext cx="5522400" cy="2160000"/>
          </a:xfrm>
        </p:spPr>
        <p:txBody>
          <a:bodyPr>
            <a:normAutofit/>
          </a:bodyPr>
          <a:lstStyle>
            <a:lvl1pPr marL="0" indent="0">
              <a:buNone/>
              <a:defRPr sz="1600"/>
            </a:lvl1pPr>
          </a:lstStyle>
          <a:p>
            <a:r>
              <a:rPr lang="da-DK"/>
              <a:t>Marker boks med musen og indsæt et billede via Templafy</a:t>
            </a:r>
          </a:p>
        </p:txBody>
      </p:sp>
      <p:sp>
        <p:nvSpPr>
          <p:cNvPr id="6" name="Picture Placeholder 5">
            <a:extLst>
              <a:ext uri="{FF2B5EF4-FFF2-40B4-BE49-F238E27FC236}">
                <a16:creationId xmlns:a16="http://schemas.microsoft.com/office/drawing/2014/main" id="{C21F6D61-1E5E-4BE0-B95E-00CEAADF0586}"/>
              </a:ext>
            </a:extLst>
          </p:cNvPr>
          <p:cNvSpPr>
            <a:spLocks noGrp="1"/>
          </p:cNvSpPr>
          <p:nvPr>
            <p:ph type="pic" sz="quarter" idx="20" hasCustomPrompt="1"/>
          </p:nvPr>
        </p:nvSpPr>
        <p:spPr>
          <a:xfrm>
            <a:off x="6206400" y="4005263"/>
            <a:ext cx="5522400" cy="2160000"/>
          </a:xfrm>
        </p:spPr>
        <p:txBody>
          <a:bodyPr>
            <a:normAutofit/>
          </a:bodyPr>
          <a:lstStyle>
            <a:lvl1pPr marL="0" indent="0">
              <a:buNone/>
              <a:defRPr sz="1600"/>
            </a:lvl1pPr>
          </a:lstStyle>
          <a:p>
            <a:pPr marL="0" marR="0" lvl="0" indent="0" algn="l" defTabSz="914400" rtl="0" eaLnBrk="1" fontAlgn="auto" latinLnBrk="0" hangingPunct="1">
              <a:lnSpc>
                <a:spcPct val="117000"/>
              </a:lnSpc>
              <a:spcBef>
                <a:spcPts val="0"/>
              </a:spcBef>
              <a:spcAft>
                <a:spcPts val="600"/>
              </a:spcAft>
              <a:buClr>
                <a:schemeClr val="accent1"/>
              </a:buClr>
              <a:buSzTx/>
              <a:buFont typeface="Arial" panose="020B0604020202020204" pitchFamily="34" charset="0"/>
              <a:buNone/>
              <a:tabLst/>
              <a:defRPr/>
            </a:pPr>
            <a:r>
              <a:rPr lang="da-DK"/>
              <a:t>Marker boks med musen og indsæt et billede via Templafy</a:t>
            </a:r>
          </a:p>
          <a:p>
            <a:endParaRPr lang="da-DK"/>
          </a:p>
        </p:txBody>
      </p:sp>
    </p:spTree>
    <p:extLst>
      <p:ext uri="{BB962C8B-B14F-4D97-AF65-F5344CB8AC3E}">
        <p14:creationId xmlns:p14="http://schemas.microsoft.com/office/powerpoint/2010/main" val="3093253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tekstbokse+billeder øver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A12D3-5208-46F3-BCFE-B622995D8017}"/>
              </a:ext>
            </a:extLst>
          </p:cNvPr>
          <p:cNvSpPr>
            <a:spLocks noGrp="1"/>
          </p:cNvSpPr>
          <p:nvPr>
            <p:ph type="title" hasCustomPrompt="1"/>
          </p:nvPr>
        </p:nvSpPr>
        <p:spPr/>
        <p:txBody>
          <a:bodyPr/>
          <a:lstStyle>
            <a:lvl1pPr>
              <a:defRPr/>
            </a:lvl1pPr>
          </a:lstStyle>
          <a:p>
            <a:r>
              <a:rPr lang="da-DK"/>
              <a:t>Klik og indsæt titel</a:t>
            </a:r>
          </a:p>
        </p:txBody>
      </p:sp>
      <p:sp>
        <p:nvSpPr>
          <p:cNvPr id="3" name="Pladsholder til tekst 2"/>
          <p:cNvSpPr>
            <a:spLocks noGrp="1"/>
          </p:cNvSpPr>
          <p:nvPr>
            <p:ph type="body" sz="quarter" idx="14" hasCustomPrompt="1"/>
          </p:nvPr>
        </p:nvSpPr>
        <p:spPr>
          <a:xfrm>
            <a:off x="467187" y="3899493"/>
            <a:ext cx="5509037" cy="2265812"/>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6206400" y="3899493"/>
            <a:ext cx="5523458" cy="2265812"/>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0" name="Picture Placeholder 3">
            <a:extLst>
              <a:ext uri="{FF2B5EF4-FFF2-40B4-BE49-F238E27FC236}">
                <a16:creationId xmlns:a16="http://schemas.microsoft.com/office/drawing/2014/main" id="{57AB4700-FD06-4B3E-B479-B5B88D9ADF1A}"/>
              </a:ext>
            </a:extLst>
          </p:cNvPr>
          <p:cNvSpPr>
            <a:spLocks noGrp="1"/>
          </p:cNvSpPr>
          <p:nvPr>
            <p:ph type="pic" sz="quarter" idx="19" hasCustomPrompt="1"/>
          </p:nvPr>
        </p:nvSpPr>
        <p:spPr>
          <a:xfrm>
            <a:off x="467187" y="1635868"/>
            <a:ext cx="5522400" cy="2160000"/>
          </a:xfrm>
        </p:spPr>
        <p:txBody>
          <a:bodyPr>
            <a:normAutofit/>
          </a:bodyPr>
          <a:lstStyle>
            <a:lvl1pPr marL="0" indent="0">
              <a:buNone/>
              <a:defRPr sz="1600"/>
            </a:lvl1pPr>
          </a:lstStyle>
          <a:p>
            <a:r>
              <a:rPr lang="da-DK"/>
              <a:t>Marker boks med musen og indsæt et billede via Templafy</a:t>
            </a:r>
          </a:p>
        </p:txBody>
      </p:sp>
      <p:sp>
        <p:nvSpPr>
          <p:cNvPr id="11" name="Picture Placeholder 5">
            <a:extLst>
              <a:ext uri="{FF2B5EF4-FFF2-40B4-BE49-F238E27FC236}">
                <a16:creationId xmlns:a16="http://schemas.microsoft.com/office/drawing/2014/main" id="{3101B3A8-6647-4A2A-8176-CC1B87565DF2}"/>
              </a:ext>
            </a:extLst>
          </p:cNvPr>
          <p:cNvSpPr>
            <a:spLocks noGrp="1"/>
          </p:cNvSpPr>
          <p:nvPr>
            <p:ph type="pic" sz="quarter" idx="20" hasCustomPrompt="1"/>
          </p:nvPr>
        </p:nvSpPr>
        <p:spPr>
          <a:xfrm>
            <a:off x="6206400" y="1635868"/>
            <a:ext cx="5520825" cy="2160000"/>
          </a:xfrm>
        </p:spPr>
        <p:txBody>
          <a:bodyPr>
            <a:normAutofit/>
          </a:bodyPr>
          <a:lstStyle>
            <a:lvl1pPr marL="0" indent="0">
              <a:buNone/>
              <a:defRPr sz="1600"/>
            </a:lvl1pPr>
          </a:lstStyle>
          <a:p>
            <a:pPr marL="0" marR="0" lvl="0" indent="0" algn="l" defTabSz="914400" rtl="0" eaLnBrk="1" fontAlgn="auto" latinLnBrk="0" hangingPunct="1">
              <a:lnSpc>
                <a:spcPct val="117000"/>
              </a:lnSpc>
              <a:spcBef>
                <a:spcPts val="0"/>
              </a:spcBef>
              <a:spcAft>
                <a:spcPts val="600"/>
              </a:spcAft>
              <a:buClr>
                <a:schemeClr val="accent1"/>
              </a:buClr>
              <a:buSzTx/>
              <a:buFont typeface="Arial" panose="020B0604020202020204" pitchFamily="34" charset="0"/>
              <a:buNone/>
              <a:tabLst/>
              <a:defRPr/>
            </a:pPr>
            <a:r>
              <a:rPr lang="da-DK"/>
              <a:t>Marker boks med musen og indsæt et billede via Templafy</a:t>
            </a:r>
          </a:p>
          <a:p>
            <a:endParaRPr lang="da-DK"/>
          </a:p>
        </p:txBody>
      </p:sp>
    </p:spTree>
    <p:extLst>
      <p:ext uri="{BB962C8B-B14F-4D97-AF65-F5344CB8AC3E}">
        <p14:creationId xmlns:p14="http://schemas.microsoft.com/office/powerpoint/2010/main" val="1588570870"/>
      </p:ext>
    </p:extLst>
  </p:cSld>
  <p:clrMapOvr>
    <a:masterClrMapping/>
  </p:clrMapOvr>
  <p:extLst>
    <p:ext uri="{DCECCB84-F9BA-43D5-87BE-67443E8EF086}">
      <p15:sldGuideLst xmlns:p15="http://schemas.microsoft.com/office/powerpoint/2012/main">
        <p15:guide id="1" pos="3839">
          <p15:clr>
            <a:srgbClr val="FBAE40"/>
          </p15:clr>
        </p15:guide>
        <p15:guide id="2" pos="397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tekstbokse+billede neder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D3D6F-AF09-4C3B-92E5-B58B5DA79BB8}"/>
              </a:ext>
            </a:extLst>
          </p:cNvPr>
          <p:cNvSpPr>
            <a:spLocks noGrp="1"/>
          </p:cNvSpPr>
          <p:nvPr>
            <p:ph type="title" hasCustomPrompt="1"/>
          </p:nvPr>
        </p:nvSpPr>
        <p:spPr/>
        <p:txBody>
          <a:bodyPr/>
          <a:lstStyle>
            <a:lvl1pPr>
              <a:defRPr/>
            </a:lvl1pPr>
          </a:lstStyle>
          <a:p>
            <a:r>
              <a:rPr lang="da-DK"/>
              <a:t>Klik og indsæt titel</a:t>
            </a:r>
          </a:p>
        </p:txBody>
      </p:sp>
      <p:sp>
        <p:nvSpPr>
          <p:cNvPr id="3" name="Pladsholder til tekst 2"/>
          <p:cNvSpPr>
            <a:spLocks noGrp="1"/>
          </p:cNvSpPr>
          <p:nvPr>
            <p:ph type="body" sz="quarter" idx="14" hasCustomPrompt="1"/>
          </p:nvPr>
        </p:nvSpPr>
        <p:spPr>
          <a:xfrm>
            <a:off x="466156" y="1628775"/>
            <a:ext cx="5504114" cy="2016249"/>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6217486" y="1628775"/>
            <a:ext cx="5504114" cy="2016249"/>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6" name="Picture Placeholder 3">
            <a:extLst>
              <a:ext uri="{FF2B5EF4-FFF2-40B4-BE49-F238E27FC236}">
                <a16:creationId xmlns:a16="http://schemas.microsoft.com/office/drawing/2014/main" id="{4CB95B34-913A-4783-BC34-8EBF7713B2C8}"/>
              </a:ext>
            </a:extLst>
          </p:cNvPr>
          <p:cNvSpPr>
            <a:spLocks noGrp="1"/>
          </p:cNvSpPr>
          <p:nvPr>
            <p:ph type="pic" sz="quarter" idx="19" hasCustomPrompt="1"/>
          </p:nvPr>
        </p:nvSpPr>
        <p:spPr>
          <a:xfrm>
            <a:off x="0" y="3796145"/>
            <a:ext cx="12190413" cy="3061855"/>
          </a:xfrm>
        </p:spPr>
        <p:txBody>
          <a:bodyPr>
            <a:normAutofit/>
          </a:bodyPr>
          <a:lstStyle>
            <a:lvl1pPr marL="0" indent="0">
              <a:buNone/>
              <a:defRPr sz="1600"/>
            </a:lvl1pPr>
          </a:lstStyle>
          <a:p>
            <a:r>
              <a:rPr lang="da-DK"/>
              <a:t>Marker boks med musen og indsæt et billede via Templafy</a:t>
            </a:r>
          </a:p>
        </p:txBody>
      </p:sp>
    </p:spTree>
    <p:extLst>
      <p:ext uri="{BB962C8B-B14F-4D97-AF65-F5344CB8AC3E}">
        <p14:creationId xmlns:p14="http://schemas.microsoft.com/office/powerpoint/2010/main" val="266465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blå">
    <p:bg>
      <p:bgPr>
        <a:solidFill>
          <a:schemeClr val="accent1"/>
        </a:solidFill>
        <a:effectLst/>
      </p:bgPr>
    </p:bg>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497837" y="2149624"/>
            <a:ext cx="8347714" cy="1916439"/>
          </a:xfrm>
          <a:prstGeom prst="rect">
            <a:avLst/>
          </a:prstGeom>
        </p:spPr>
        <p:txBody>
          <a:bodyPr anchor="b" anchorCtr="0"/>
          <a:lstStyle>
            <a:lvl1pPr>
              <a:lnSpc>
                <a:spcPct val="83000"/>
              </a:lnSpc>
              <a:defRPr sz="4800">
                <a:solidFill>
                  <a:schemeClr val="bg1"/>
                </a:solidFill>
              </a:defRPr>
            </a:lvl1pPr>
          </a:lstStyle>
          <a:p>
            <a:r>
              <a:rPr lang="da-DK" noProof="0"/>
              <a:t>Klik</a:t>
            </a:r>
            <a:r>
              <a:rPr lang="da-DK"/>
              <a:t> og indsæt titel</a:t>
            </a:r>
          </a:p>
        </p:txBody>
      </p:sp>
      <p:sp>
        <p:nvSpPr>
          <p:cNvPr id="3" name="Undertitel 2"/>
          <p:cNvSpPr>
            <a:spLocks noGrp="1"/>
          </p:cNvSpPr>
          <p:nvPr>
            <p:ph type="subTitle" idx="1" hasCustomPrompt="1"/>
          </p:nvPr>
        </p:nvSpPr>
        <p:spPr>
          <a:xfrm>
            <a:off x="497837" y="4218723"/>
            <a:ext cx="8347713" cy="782224"/>
          </a:xfrm>
        </p:spPr>
        <p:txBody>
          <a:bodyPr/>
          <a:lstStyle>
            <a:lvl1pPr marL="0" indent="0" algn="l">
              <a:lnSpc>
                <a:spcPct val="100000"/>
              </a:lnSpc>
              <a:spcAft>
                <a:spcPts val="0"/>
              </a:spcAft>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og indsæt underrubrik</a:t>
            </a:r>
          </a:p>
        </p:txBody>
      </p:sp>
      <p:sp>
        <p:nvSpPr>
          <p:cNvPr id="18" name="Text Placeholder 6">
            <a:extLst>
              <a:ext uri="{FF2B5EF4-FFF2-40B4-BE49-F238E27FC236}">
                <a16:creationId xmlns:a16="http://schemas.microsoft.com/office/drawing/2014/main" id="{C6CE45AA-07B3-4BEA-9DD4-510A8DEEF55C}"/>
              </a:ext>
            </a:extLst>
          </p:cNvPr>
          <p:cNvSpPr>
            <a:spLocks noGrp="1"/>
          </p:cNvSpPr>
          <p:nvPr>
            <p:ph type="body" sz="quarter" idx="16" hasCustomPrompt="1"/>
          </p:nvPr>
        </p:nvSpPr>
        <p:spPr>
          <a:xfrm>
            <a:off x="468000" y="6546945"/>
            <a:ext cx="1928100" cy="267855"/>
          </a:xfrm>
        </p:spPr>
        <p:txBody>
          <a:bodyPr>
            <a:noAutofit/>
          </a:bodyPr>
          <a:lstStyle>
            <a:lvl1pPr marL="0" indent="0">
              <a:buNone/>
              <a:defRPr sz="900">
                <a:solidFill>
                  <a:schemeClr val="bg1"/>
                </a:solidFill>
              </a:defRPr>
            </a:lvl1pPr>
          </a:lstStyle>
          <a:p>
            <a:pPr lvl="0"/>
            <a:r>
              <a:rPr lang="da-DK"/>
              <a:t>CVR. NO.: DK 62 60 67 11</a:t>
            </a:r>
          </a:p>
        </p:txBody>
      </p:sp>
      <p:pic>
        <p:nvPicPr>
          <p:cNvPr id="10" name="Graphic 9">
            <a:extLst>
              <a:ext uri="{FF2B5EF4-FFF2-40B4-BE49-F238E27FC236}">
                <a16:creationId xmlns:a16="http://schemas.microsoft.com/office/drawing/2014/main" id="{DF77EDB2-E58E-4460-AFF1-EAF288C71C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63557" y="476672"/>
            <a:ext cx="2443889" cy="462764"/>
          </a:xfrm>
          <a:prstGeom prst="rect">
            <a:avLst/>
          </a:prstGeom>
        </p:spPr>
      </p:pic>
      <p:sp>
        <p:nvSpPr>
          <p:cNvPr id="9" name="Freeform: Shape 8">
            <a:extLst>
              <a:ext uri="{FF2B5EF4-FFF2-40B4-BE49-F238E27FC236}">
                <a16:creationId xmlns:a16="http://schemas.microsoft.com/office/drawing/2014/main" id="{57440FEB-82DD-4C49-8D16-52A28D69F91A}"/>
              </a:ext>
            </a:extLst>
          </p:cNvPr>
          <p:cNvSpPr/>
          <p:nvPr userDrawn="1"/>
        </p:nvSpPr>
        <p:spPr>
          <a:xfrm>
            <a:off x="468000" y="6383709"/>
            <a:ext cx="11253600" cy="21600"/>
          </a:xfrm>
          <a:custGeom>
            <a:avLst/>
            <a:gdLst>
              <a:gd name="connsiteX0" fmla="*/ 8790853 w 11253600"/>
              <a:gd name="connsiteY0" fmla="*/ 0 h 21600"/>
              <a:gd name="connsiteX1" fmla="*/ 11253600 w 11253600"/>
              <a:gd name="connsiteY1" fmla="*/ 0 h 21600"/>
              <a:gd name="connsiteX2" fmla="*/ 11253600 w 11253600"/>
              <a:gd name="connsiteY2" fmla="*/ 21600 h 21600"/>
              <a:gd name="connsiteX3" fmla="*/ 8790853 w 11253600"/>
              <a:gd name="connsiteY3" fmla="*/ 21600 h 21600"/>
              <a:gd name="connsiteX4" fmla="*/ 0 w 11253600"/>
              <a:gd name="connsiteY4" fmla="*/ 0 h 21600"/>
              <a:gd name="connsiteX5" fmla="*/ 8579534 w 11253600"/>
              <a:gd name="connsiteY5" fmla="*/ 0 h 21600"/>
              <a:gd name="connsiteX6" fmla="*/ 8579534 w 11253600"/>
              <a:gd name="connsiteY6" fmla="*/ 21600 h 21600"/>
              <a:gd name="connsiteX7" fmla="*/ 0 w 11253600"/>
              <a:gd name="connsiteY7"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3600" h="21600">
                <a:moveTo>
                  <a:pt x="8790853" y="0"/>
                </a:moveTo>
                <a:lnTo>
                  <a:pt x="11253600" y="0"/>
                </a:lnTo>
                <a:lnTo>
                  <a:pt x="11253600" y="21600"/>
                </a:lnTo>
                <a:lnTo>
                  <a:pt x="8790853" y="21600"/>
                </a:lnTo>
                <a:close/>
                <a:moveTo>
                  <a:pt x="0" y="0"/>
                </a:moveTo>
                <a:lnTo>
                  <a:pt x="8579534" y="0"/>
                </a:lnTo>
                <a:lnTo>
                  <a:pt x="8579534" y="21600"/>
                </a:lnTo>
                <a:lnTo>
                  <a:pt x="0" y="21600"/>
                </a:ln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oAutofit/>
          </a:bodyPr>
          <a:lstStyle/>
          <a:p>
            <a:pPr algn="ctr"/>
            <a:endParaRPr lang="da-DK" err="1"/>
          </a:p>
        </p:txBody>
      </p:sp>
    </p:spTree>
    <p:extLst>
      <p:ext uri="{BB962C8B-B14F-4D97-AF65-F5344CB8AC3E}">
        <p14:creationId xmlns:p14="http://schemas.microsoft.com/office/powerpoint/2010/main" val="3674358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ks tekstbokse med store 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A4BD5-E674-4D9D-9773-EDB672AF18DF}"/>
              </a:ext>
            </a:extLst>
          </p:cNvPr>
          <p:cNvSpPr>
            <a:spLocks noGrp="1"/>
          </p:cNvSpPr>
          <p:nvPr>
            <p:ph type="title" hasCustomPrompt="1"/>
          </p:nvPr>
        </p:nvSpPr>
        <p:spPr/>
        <p:txBody>
          <a:bodyPr/>
          <a:lstStyle/>
          <a:p>
            <a:r>
              <a:rPr lang="da-DK"/>
              <a:t>Klik og indsæt titel</a:t>
            </a:r>
          </a:p>
        </p:txBody>
      </p:sp>
      <p:sp>
        <p:nvSpPr>
          <p:cNvPr id="3" name="Pladsholder til tekst 2"/>
          <p:cNvSpPr>
            <a:spLocks noGrp="1"/>
          </p:cNvSpPr>
          <p:nvPr>
            <p:ph type="body" sz="quarter" idx="14" hasCustomPrompt="1"/>
          </p:nvPr>
        </p:nvSpPr>
        <p:spPr>
          <a:xfrm>
            <a:off x="966727" y="1628800"/>
            <a:ext cx="3060000" cy="2088233"/>
          </a:xfrm>
          <a:noFill/>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4799678" y="1628800"/>
            <a:ext cx="3060000" cy="2088233"/>
          </a:xfrm>
          <a:noFill/>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2"/>
          <p:cNvSpPr>
            <a:spLocks noGrp="1"/>
          </p:cNvSpPr>
          <p:nvPr>
            <p:ph type="body" sz="quarter" idx="19" hasCustomPrompt="1"/>
          </p:nvPr>
        </p:nvSpPr>
        <p:spPr>
          <a:xfrm>
            <a:off x="8630818" y="1628800"/>
            <a:ext cx="3060000" cy="2088233"/>
          </a:xfrm>
          <a:noFill/>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6" name="Text Placeholder 5"/>
          <p:cNvSpPr>
            <a:spLocks noGrp="1"/>
          </p:cNvSpPr>
          <p:nvPr>
            <p:ph type="body" sz="quarter" idx="20" hasCustomPrompt="1"/>
          </p:nvPr>
        </p:nvSpPr>
        <p:spPr>
          <a:xfrm>
            <a:off x="470011" y="1483594"/>
            <a:ext cx="495899" cy="792113"/>
          </a:xfrm>
          <a:noFill/>
        </p:spPr>
        <p:txBody>
          <a:bodyPr>
            <a:normAutofit/>
          </a:bodyPr>
          <a:lstStyle>
            <a:lvl1pPr marL="0" indent="0">
              <a:buNone/>
              <a:defRPr sz="4400">
                <a:solidFill>
                  <a:schemeClr val="accent1"/>
                </a:solidFill>
                <a:latin typeface="+mj-lt"/>
              </a:defRPr>
            </a:lvl1pPr>
          </a:lstStyle>
          <a:p>
            <a:pPr lvl="0"/>
            <a:r>
              <a:rPr lang="da-DK"/>
              <a:t>x</a:t>
            </a:r>
          </a:p>
        </p:txBody>
      </p:sp>
      <p:sp>
        <p:nvSpPr>
          <p:cNvPr id="14" name="Text Placeholder 5"/>
          <p:cNvSpPr>
            <a:spLocks noGrp="1"/>
          </p:cNvSpPr>
          <p:nvPr>
            <p:ph type="body" sz="quarter" idx="21" hasCustomPrompt="1"/>
          </p:nvPr>
        </p:nvSpPr>
        <p:spPr>
          <a:xfrm>
            <a:off x="8130385" y="1483594"/>
            <a:ext cx="503238" cy="792113"/>
          </a:xfrm>
          <a:noFill/>
        </p:spPr>
        <p:txBody>
          <a:bodyPr>
            <a:normAutofit/>
          </a:bodyPr>
          <a:lstStyle>
            <a:lvl1pPr marL="0" indent="0">
              <a:buNone/>
              <a:defRPr sz="4400">
                <a:solidFill>
                  <a:schemeClr val="accent1"/>
                </a:solidFill>
                <a:latin typeface="+mj-lt"/>
              </a:defRPr>
            </a:lvl1pPr>
          </a:lstStyle>
          <a:p>
            <a:pPr lvl="0"/>
            <a:r>
              <a:rPr lang="da-DK"/>
              <a:t>x</a:t>
            </a:r>
          </a:p>
        </p:txBody>
      </p:sp>
      <p:sp>
        <p:nvSpPr>
          <p:cNvPr id="15" name="Text Placeholder 5"/>
          <p:cNvSpPr>
            <a:spLocks noGrp="1"/>
          </p:cNvSpPr>
          <p:nvPr>
            <p:ph type="body" sz="quarter" idx="22" hasCustomPrompt="1"/>
          </p:nvPr>
        </p:nvSpPr>
        <p:spPr>
          <a:xfrm>
            <a:off x="4297434" y="1483594"/>
            <a:ext cx="503238" cy="792113"/>
          </a:xfrm>
          <a:noFill/>
        </p:spPr>
        <p:txBody>
          <a:bodyPr>
            <a:normAutofit/>
          </a:bodyPr>
          <a:lstStyle>
            <a:lvl1pPr marL="0" indent="0">
              <a:buNone/>
              <a:defRPr sz="4400">
                <a:solidFill>
                  <a:schemeClr val="accent1"/>
                </a:solidFill>
                <a:latin typeface="+mj-lt"/>
              </a:defRPr>
            </a:lvl1pPr>
          </a:lstStyle>
          <a:p>
            <a:pPr lvl="0"/>
            <a:r>
              <a:rPr lang="da-DK"/>
              <a:t>x</a:t>
            </a:r>
          </a:p>
        </p:txBody>
      </p:sp>
      <p:sp>
        <p:nvSpPr>
          <p:cNvPr id="16" name="Pladsholder til tekst 2"/>
          <p:cNvSpPr>
            <a:spLocks noGrp="1"/>
          </p:cNvSpPr>
          <p:nvPr>
            <p:ph type="body" sz="quarter" idx="23" hasCustomPrompt="1"/>
          </p:nvPr>
        </p:nvSpPr>
        <p:spPr>
          <a:xfrm>
            <a:off x="966727" y="4076767"/>
            <a:ext cx="3060000" cy="2088233"/>
          </a:xfrm>
          <a:noFill/>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7" name="Pladsholder til tekst 2"/>
          <p:cNvSpPr>
            <a:spLocks noGrp="1"/>
          </p:cNvSpPr>
          <p:nvPr>
            <p:ph type="body" sz="quarter" idx="24" hasCustomPrompt="1"/>
          </p:nvPr>
        </p:nvSpPr>
        <p:spPr>
          <a:xfrm>
            <a:off x="4799678" y="4076767"/>
            <a:ext cx="3060000" cy="2088233"/>
          </a:xfrm>
          <a:noFill/>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8" name="Pladsholder til tekst 2"/>
          <p:cNvSpPr>
            <a:spLocks noGrp="1"/>
          </p:cNvSpPr>
          <p:nvPr>
            <p:ph type="body" sz="quarter" idx="25" hasCustomPrompt="1"/>
          </p:nvPr>
        </p:nvSpPr>
        <p:spPr>
          <a:xfrm>
            <a:off x="8630818" y="4076767"/>
            <a:ext cx="3060000" cy="2088233"/>
          </a:xfrm>
          <a:noFill/>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9" name="Text Placeholder 5"/>
          <p:cNvSpPr>
            <a:spLocks noGrp="1"/>
          </p:cNvSpPr>
          <p:nvPr>
            <p:ph type="body" sz="quarter" idx="26" hasCustomPrompt="1"/>
          </p:nvPr>
        </p:nvSpPr>
        <p:spPr>
          <a:xfrm>
            <a:off x="470011" y="3931561"/>
            <a:ext cx="495898" cy="792113"/>
          </a:xfrm>
          <a:noFill/>
        </p:spPr>
        <p:txBody>
          <a:bodyPr>
            <a:normAutofit/>
          </a:bodyPr>
          <a:lstStyle>
            <a:lvl1pPr marL="0" indent="0">
              <a:buNone/>
              <a:defRPr sz="4400">
                <a:solidFill>
                  <a:schemeClr val="accent1"/>
                </a:solidFill>
                <a:latin typeface="+mj-lt"/>
              </a:defRPr>
            </a:lvl1pPr>
          </a:lstStyle>
          <a:p>
            <a:pPr lvl="0"/>
            <a:r>
              <a:rPr lang="da-DK"/>
              <a:t>x</a:t>
            </a:r>
          </a:p>
        </p:txBody>
      </p:sp>
      <p:sp>
        <p:nvSpPr>
          <p:cNvPr id="20" name="Text Placeholder 5"/>
          <p:cNvSpPr>
            <a:spLocks noGrp="1"/>
          </p:cNvSpPr>
          <p:nvPr>
            <p:ph type="body" sz="quarter" idx="27" hasCustomPrompt="1"/>
          </p:nvPr>
        </p:nvSpPr>
        <p:spPr>
          <a:xfrm>
            <a:off x="8130385" y="3931561"/>
            <a:ext cx="503238" cy="792113"/>
          </a:xfrm>
          <a:noFill/>
        </p:spPr>
        <p:txBody>
          <a:bodyPr>
            <a:normAutofit/>
          </a:bodyPr>
          <a:lstStyle>
            <a:lvl1pPr marL="0" indent="0">
              <a:buNone/>
              <a:defRPr sz="4400">
                <a:solidFill>
                  <a:schemeClr val="accent1"/>
                </a:solidFill>
                <a:latin typeface="+mj-lt"/>
              </a:defRPr>
            </a:lvl1pPr>
          </a:lstStyle>
          <a:p>
            <a:pPr lvl="0"/>
            <a:r>
              <a:rPr lang="da-DK"/>
              <a:t>x</a:t>
            </a:r>
          </a:p>
        </p:txBody>
      </p:sp>
      <p:sp>
        <p:nvSpPr>
          <p:cNvPr id="21" name="Text Placeholder 5"/>
          <p:cNvSpPr>
            <a:spLocks noGrp="1"/>
          </p:cNvSpPr>
          <p:nvPr>
            <p:ph type="body" sz="quarter" idx="28" hasCustomPrompt="1"/>
          </p:nvPr>
        </p:nvSpPr>
        <p:spPr>
          <a:xfrm>
            <a:off x="4297434" y="3931561"/>
            <a:ext cx="503238" cy="792113"/>
          </a:xfrm>
          <a:noFill/>
        </p:spPr>
        <p:txBody>
          <a:bodyPr>
            <a:normAutofit/>
          </a:bodyPr>
          <a:lstStyle>
            <a:lvl1pPr marL="0" indent="0">
              <a:buNone/>
              <a:defRPr sz="4400">
                <a:solidFill>
                  <a:schemeClr val="accent1"/>
                </a:solidFill>
                <a:latin typeface="+mj-lt"/>
              </a:defRPr>
            </a:lvl1pPr>
          </a:lstStyle>
          <a:p>
            <a:pPr lvl="0"/>
            <a:r>
              <a:rPr lang="da-DK"/>
              <a:t>x</a:t>
            </a:r>
          </a:p>
        </p:txBody>
      </p:sp>
    </p:spTree>
    <p:extLst>
      <p:ext uri="{BB962C8B-B14F-4D97-AF65-F5344CB8AC3E}">
        <p14:creationId xmlns:p14="http://schemas.microsoft.com/office/powerpoint/2010/main" val="252011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re tekstbokse med store 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3276-03F0-4950-A031-83849A27E186}"/>
              </a:ext>
            </a:extLst>
          </p:cNvPr>
          <p:cNvSpPr>
            <a:spLocks noGrp="1"/>
          </p:cNvSpPr>
          <p:nvPr>
            <p:ph type="title" hasCustomPrompt="1"/>
          </p:nvPr>
        </p:nvSpPr>
        <p:spPr>
          <a:xfrm>
            <a:off x="467187" y="476250"/>
            <a:ext cx="11254413" cy="1008063"/>
          </a:xfrm>
        </p:spPr>
        <p:txBody>
          <a:bodyPr/>
          <a:lstStyle/>
          <a:p>
            <a:r>
              <a:rPr lang="da-DK"/>
              <a:t>Klik og indsæt titel</a:t>
            </a:r>
          </a:p>
        </p:txBody>
      </p:sp>
      <p:sp>
        <p:nvSpPr>
          <p:cNvPr id="3" name="Pladsholder til tekst 2"/>
          <p:cNvSpPr>
            <a:spLocks noGrp="1"/>
          </p:cNvSpPr>
          <p:nvPr>
            <p:ph type="body" sz="quarter" idx="14" hasCustomPrompt="1"/>
          </p:nvPr>
        </p:nvSpPr>
        <p:spPr>
          <a:xfrm>
            <a:off x="956797" y="1628800"/>
            <a:ext cx="4975200" cy="2088000"/>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6718237" y="1628800"/>
            <a:ext cx="4975200" cy="2088000"/>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6" name="Text Placeholder 5"/>
          <p:cNvSpPr>
            <a:spLocks noGrp="1"/>
          </p:cNvSpPr>
          <p:nvPr>
            <p:ph type="body" sz="quarter" idx="20" hasCustomPrompt="1"/>
          </p:nvPr>
        </p:nvSpPr>
        <p:spPr>
          <a:xfrm>
            <a:off x="467187" y="1556743"/>
            <a:ext cx="503238" cy="792113"/>
          </a:xfrm>
        </p:spPr>
        <p:txBody>
          <a:bodyPr anchor="t">
            <a:normAutofit/>
          </a:bodyPr>
          <a:lstStyle>
            <a:lvl1pPr marL="0" indent="0">
              <a:lnSpc>
                <a:spcPct val="100000"/>
              </a:lnSpc>
              <a:spcAft>
                <a:spcPts val="0"/>
              </a:spcAft>
              <a:buNone/>
              <a:defRPr sz="4400" cap="all" baseline="0">
                <a:solidFill>
                  <a:schemeClr val="accent1"/>
                </a:solidFill>
                <a:latin typeface="+mj-lt"/>
              </a:defRPr>
            </a:lvl1pPr>
          </a:lstStyle>
          <a:p>
            <a:pPr lvl="0"/>
            <a:r>
              <a:rPr lang="da-DK"/>
              <a:t>x</a:t>
            </a:r>
          </a:p>
        </p:txBody>
      </p:sp>
      <p:sp>
        <p:nvSpPr>
          <p:cNvPr id="15" name="Text Placeholder 5"/>
          <p:cNvSpPr>
            <a:spLocks noGrp="1"/>
          </p:cNvSpPr>
          <p:nvPr>
            <p:ph type="body" sz="quarter" idx="22" hasCustomPrompt="1"/>
          </p:nvPr>
        </p:nvSpPr>
        <p:spPr>
          <a:xfrm>
            <a:off x="6225518" y="1556743"/>
            <a:ext cx="503238" cy="792113"/>
          </a:xfrm>
        </p:spPr>
        <p:txBody>
          <a:bodyPr anchor="t">
            <a:normAutofit/>
          </a:bodyPr>
          <a:lstStyle>
            <a:lvl1pPr marL="0" indent="0">
              <a:lnSpc>
                <a:spcPct val="100000"/>
              </a:lnSpc>
              <a:spcAft>
                <a:spcPts val="0"/>
              </a:spcAft>
              <a:buNone/>
              <a:defRPr sz="4400" cap="all" baseline="0">
                <a:solidFill>
                  <a:schemeClr val="accent1"/>
                </a:solidFill>
                <a:latin typeface="+mj-lt"/>
              </a:defRPr>
            </a:lvl1pPr>
          </a:lstStyle>
          <a:p>
            <a:pPr lvl="0"/>
            <a:r>
              <a:rPr lang="da-DK"/>
              <a:t>x</a:t>
            </a:r>
          </a:p>
        </p:txBody>
      </p:sp>
      <p:sp>
        <p:nvSpPr>
          <p:cNvPr id="16" name="Pladsholder til tekst 2"/>
          <p:cNvSpPr>
            <a:spLocks noGrp="1"/>
          </p:cNvSpPr>
          <p:nvPr>
            <p:ph type="body" sz="quarter" idx="23" hasCustomPrompt="1"/>
          </p:nvPr>
        </p:nvSpPr>
        <p:spPr>
          <a:xfrm>
            <a:off x="956797" y="4005063"/>
            <a:ext cx="4975200" cy="2088000"/>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7" name="Pladsholder til tekst 2"/>
          <p:cNvSpPr>
            <a:spLocks noGrp="1"/>
          </p:cNvSpPr>
          <p:nvPr>
            <p:ph type="body" sz="quarter" idx="24" hasCustomPrompt="1"/>
          </p:nvPr>
        </p:nvSpPr>
        <p:spPr>
          <a:xfrm>
            <a:off x="6718237" y="4005063"/>
            <a:ext cx="4975200" cy="2088000"/>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9" name="Text Placeholder 5"/>
          <p:cNvSpPr>
            <a:spLocks noGrp="1"/>
          </p:cNvSpPr>
          <p:nvPr>
            <p:ph type="body" sz="quarter" idx="26" hasCustomPrompt="1"/>
          </p:nvPr>
        </p:nvSpPr>
        <p:spPr>
          <a:xfrm>
            <a:off x="467187" y="3933006"/>
            <a:ext cx="503238" cy="792113"/>
          </a:xfrm>
        </p:spPr>
        <p:txBody>
          <a:bodyPr anchor="t">
            <a:normAutofit/>
          </a:bodyPr>
          <a:lstStyle>
            <a:lvl1pPr marL="0" indent="0">
              <a:lnSpc>
                <a:spcPct val="100000"/>
              </a:lnSpc>
              <a:spcAft>
                <a:spcPts val="0"/>
              </a:spcAft>
              <a:buNone/>
              <a:defRPr sz="4400" cap="all" baseline="0">
                <a:solidFill>
                  <a:schemeClr val="accent1"/>
                </a:solidFill>
                <a:latin typeface="+mj-lt"/>
              </a:defRPr>
            </a:lvl1pPr>
          </a:lstStyle>
          <a:p>
            <a:pPr lvl="0"/>
            <a:r>
              <a:rPr lang="da-DK"/>
              <a:t>x</a:t>
            </a:r>
          </a:p>
        </p:txBody>
      </p:sp>
      <p:sp>
        <p:nvSpPr>
          <p:cNvPr id="21" name="Text Placeholder 5"/>
          <p:cNvSpPr>
            <a:spLocks noGrp="1"/>
          </p:cNvSpPr>
          <p:nvPr>
            <p:ph type="body" sz="quarter" idx="28" hasCustomPrompt="1"/>
          </p:nvPr>
        </p:nvSpPr>
        <p:spPr>
          <a:xfrm>
            <a:off x="6225518" y="3933006"/>
            <a:ext cx="503238" cy="792113"/>
          </a:xfrm>
        </p:spPr>
        <p:txBody>
          <a:bodyPr anchor="t">
            <a:normAutofit/>
          </a:bodyPr>
          <a:lstStyle>
            <a:lvl1pPr marL="0" indent="0">
              <a:lnSpc>
                <a:spcPct val="100000"/>
              </a:lnSpc>
              <a:spcAft>
                <a:spcPts val="0"/>
              </a:spcAft>
              <a:buNone/>
              <a:defRPr sz="4400" cap="all" baseline="0">
                <a:solidFill>
                  <a:schemeClr val="accent1"/>
                </a:solidFill>
                <a:latin typeface="+mj-lt"/>
              </a:defRPr>
            </a:lvl1pPr>
          </a:lstStyle>
          <a:p>
            <a:pPr lvl="0"/>
            <a:r>
              <a:rPr lang="da-DK"/>
              <a:t>x</a:t>
            </a:r>
          </a:p>
        </p:txBody>
      </p:sp>
    </p:spTree>
    <p:extLst>
      <p:ext uri="{BB962C8B-B14F-4D97-AF65-F5344CB8AC3E}">
        <p14:creationId xmlns:p14="http://schemas.microsoft.com/office/powerpoint/2010/main" val="1190341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e tekstbokse+billeder neder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7642-306D-4CC7-B6BE-A5621A93BB6D}"/>
              </a:ext>
            </a:extLst>
          </p:cNvPr>
          <p:cNvSpPr>
            <a:spLocks noGrp="1"/>
          </p:cNvSpPr>
          <p:nvPr>
            <p:ph type="title" hasCustomPrompt="1"/>
          </p:nvPr>
        </p:nvSpPr>
        <p:spPr>
          <a:xfrm>
            <a:off x="467187" y="476250"/>
            <a:ext cx="11254413" cy="1008063"/>
          </a:xfrm>
        </p:spPr>
        <p:txBody>
          <a:bodyPr/>
          <a:lstStyle/>
          <a:p>
            <a:r>
              <a:rPr lang="da-DK"/>
              <a:t>Klik og indsæt titel</a:t>
            </a:r>
          </a:p>
        </p:txBody>
      </p:sp>
      <p:sp>
        <p:nvSpPr>
          <p:cNvPr id="3" name="Pladsholder til tekst 2"/>
          <p:cNvSpPr>
            <a:spLocks noGrp="1"/>
          </p:cNvSpPr>
          <p:nvPr>
            <p:ph type="body" sz="quarter" idx="14" hasCustomPrompt="1"/>
          </p:nvPr>
        </p:nvSpPr>
        <p:spPr>
          <a:xfrm>
            <a:off x="467187" y="1628774"/>
            <a:ext cx="3564000" cy="2376289"/>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4313206" y="1628774"/>
            <a:ext cx="3564000" cy="2376289"/>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2"/>
          <p:cNvSpPr>
            <a:spLocks noGrp="1"/>
          </p:cNvSpPr>
          <p:nvPr>
            <p:ph type="body" sz="quarter" idx="19" hasCustomPrompt="1"/>
          </p:nvPr>
        </p:nvSpPr>
        <p:spPr>
          <a:xfrm>
            <a:off x="8129271" y="1628774"/>
            <a:ext cx="3564000" cy="2376289"/>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2" name="Picture Placeholder 3">
            <a:extLst>
              <a:ext uri="{FF2B5EF4-FFF2-40B4-BE49-F238E27FC236}">
                <a16:creationId xmlns:a16="http://schemas.microsoft.com/office/drawing/2014/main" id="{36BABFDE-7123-4EE6-9669-D57AE0383FCA}"/>
              </a:ext>
            </a:extLst>
          </p:cNvPr>
          <p:cNvSpPr>
            <a:spLocks noGrp="1"/>
          </p:cNvSpPr>
          <p:nvPr>
            <p:ph type="pic" sz="quarter" idx="20" hasCustomPrompt="1"/>
          </p:nvPr>
        </p:nvSpPr>
        <p:spPr>
          <a:xfrm>
            <a:off x="467187" y="4138286"/>
            <a:ext cx="3564000" cy="2016000"/>
          </a:xfrm>
        </p:spPr>
        <p:txBody>
          <a:bodyPr>
            <a:normAutofit/>
          </a:bodyPr>
          <a:lstStyle>
            <a:lvl1pPr marL="0" indent="0">
              <a:buNone/>
              <a:defRPr sz="1600"/>
            </a:lvl1pPr>
          </a:lstStyle>
          <a:p>
            <a:r>
              <a:rPr lang="da-DK"/>
              <a:t>Marker boks med musen og indsæt et billede via Templafy</a:t>
            </a:r>
          </a:p>
        </p:txBody>
      </p:sp>
      <p:sp>
        <p:nvSpPr>
          <p:cNvPr id="14" name="Picture Placeholder 5">
            <a:extLst>
              <a:ext uri="{FF2B5EF4-FFF2-40B4-BE49-F238E27FC236}">
                <a16:creationId xmlns:a16="http://schemas.microsoft.com/office/drawing/2014/main" id="{34B05684-0480-42CB-833F-409C5492885B}"/>
              </a:ext>
            </a:extLst>
          </p:cNvPr>
          <p:cNvSpPr>
            <a:spLocks noGrp="1"/>
          </p:cNvSpPr>
          <p:nvPr>
            <p:ph type="pic" sz="quarter" idx="21" hasCustomPrompt="1"/>
          </p:nvPr>
        </p:nvSpPr>
        <p:spPr>
          <a:xfrm>
            <a:off x="4313206" y="4138286"/>
            <a:ext cx="3564000" cy="2016000"/>
          </a:xfrm>
        </p:spPr>
        <p:txBody>
          <a:bodyPr>
            <a:normAutofit/>
          </a:bodyPr>
          <a:lstStyle>
            <a:lvl1pPr marL="0" indent="0">
              <a:buNone/>
              <a:defRPr sz="1600"/>
            </a:lvl1pPr>
          </a:lstStyle>
          <a:p>
            <a:pPr marL="0" marR="0" lvl="0" indent="0" algn="l" defTabSz="914400" rtl="0" eaLnBrk="1" fontAlgn="auto" latinLnBrk="0" hangingPunct="1">
              <a:lnSpc>
                <a:spcPct val="117000"/>
              </a:lnSpc>
              <a:spcBef>
                <a:spcPts val="0"/>
              </a:spcBef>
              <a:spcAft>
                <a:spcPts val="600"/>
              </a:spcAft>
              <a:buClr>
                <a:schemeClr val="accent1"/>
              </a:buClr>
              <a:buSzTx/>
              <a:buFont typeface="Arial" panose="020B0604020202020204" pitchFamily="34" charset="0"/>
              <a:buNone/>
              <a:tabLst/>
              <a:defRPr/>
            </a:pPr>
            <a:r>
              <a:rPr lang="da-DK"/>
              <a:t>Marker boks med musen og indsæt et billede via Templafy</a:t>
            </a:r>
          </a:p>
          <a:p>
            <a:endParaRPr lang="da-DK"/>
          </a:p>
        </p:txBody>
      </p:sp>
      <p:sp>
        <p:nvSpPr>
          <p:cNvPr id="4" name="Picture Placeholder 3">
            <a:extLst>
              <a:ext uri="{FF2B5EF4-FFF2-40B4-BE49-F238E27FC236}">
                <a16:creationId xmlns:a16="http://schemas.microsoft.com/office/drawing/2014/main" id="{B0C136CB-829B-4EC3-9DB5-FED3FD0ACD74}"/>
              </a:ext>
            </a:extLst>
          </p:cNvPr>
          <p:cNvSpPr>
            <a:spLocks noGrp="1"/>
          </p:cNvSpPr>
          <p:nvPr>
            <p:ph type="pic" sz="quarter" idx="22" hasCustomPrompt="1"/>
          </p:nvPr>
        </p:nvSpPr>
        <p:spPr>
          <a:xfrm>
            <a:off x="8129271" y="4138286"/>
            <a:ext cx="3564000" cy="2016000"/>
          </a:xfrm>
        </p:spPr>
        <p:txBody>
          <a:bodyPr>
            <a:normAutofit/>
          </a:bodyPr>
          <a:lstStyle>
            <a:lvl1pPr marL="0" indent="0">
              <a:buNone/>
              <a:defRPr sz="1600"/>
            </a:lvl1pPr>
          </a:lstStyle>
          <a:p>
            <a:pPr marL="0" marR="0" lvl="0" indent="0" algn="l" defTabSz="914400" rtl="0" eaLnBrk="1" fontAlgn="auto" latinLnBrk="0" hangingPunct="1">
              <a:lnSpc>
                <a:spcPct val="117000"/>
              </a:lnSpc>
              <a:spcBef>
                <a:spcPts val="0"/>
              </a:spcBef>
              <a:spcAft>
                <a:spcPts val="600"/>
              </a:spcAft>
              <a:buClr>
                <a:schemeClr val="accent1"/>
              </a:buClr>
              <a:buSzTx/>
              <a:buFont typeface="Arial" panose="020B0604020202020204" pitchFamily="34" charset="0"/>
              <a:buNone/>
              <a:tabLst/>
              <a:defRPr/>
            </a:pPr>
            <a:r>
              <a:rPr lang="da-DK"/>
              <a:t>Marker boks med musen og indsæt et billede via Templafy</a:t>
            </a:r>
          </a:p>
        </p:txBody>
      </p:sp>
    </p:spTree>
    <p:extLst>
      <p:ext uri="{BB962C8B-B14F-4D97-AF65-F5344CB8AC3E}">
        <p14:creationId xmlns:p14="http://schemas.microsoft.com/office/powerpoint/2010/main" val="109986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e tekstbokse+billeder øver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3AA5-9CB5-49EA-AC2F-30EB6780FDFD}"/>
              </a:ext>
            </a:extLst>
          </p:cNvPr>
          <p:cNvSpPr>
            <a:spLocks noGrp="1"/>
          </p:cNvSpPr>
          <p:nvPr>
            <p:ph type="title" hasCustomPrompt="1"/>
          </p:nvPr>
        </p:nvSpPr>
        <p:spPr>
          <a:xfrm>
            <a:off x="467187" y="476250"/>
            <a:ext cx="11254413" cy="1008063"/>
          </a:xfrm>
        </p:spPr>
        <p:txBody>
          <a:bodyPr/>
          <a:lstStyle>
            <a:lvl1pPr>
              <a:defRPr/>
            </a:lvl1pPr>
          </a:lstStyle>
          <a:p>
            <a:r>
              <a:rPr lang="da-DK"/>
              <a:t>Klik og indsæt titel</a:t>
            </a:r>
          </a:p>
        </p:txBody>
      </p:sp>
      <p:sp>
        <p:nvSpPr>
          <p:cNvPr id="3" name="Pladsholder til tekst 2"/>
          <p:cNvSpPr>
            <a:spLocks noGrp="1"/>
          </p:cNvSpPr>
          <p:nvPr>
            <p:ph type="body" sz="quarter" idx="14" hasCustomPrompt="1"/>
          </p:nvPr>
        </p:nvSpPr>
        <p:spPr>
          <a:xfrm>
            <a:off x="467187" y="3789040"/>
            <a:ext cx="3564000" cy="2376265"/>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4313206" y="3789040"/>
            <a:ext cx="3564000" cy="2376265"/>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2"/>
          <p:cNvSpPr>
            <a:spLocks noGrp="1"/>
          </p:cNvSpPr>
          <p:nvPr>
            <p:ph type="body" sz="quarter" idx="19" hasCustomPrompt="1"/>
          </p:nvPr>
        </p:nvSpPr>
        <p:spPr>
          <a:xfrm>
            <a:off x="8129271" y="3789040"/>
            <a:ext cx="3564000" cy="2376265"/>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2" name="Picture Placeholder 3">
            <a:extLst>
              <a:ext uri="{FF2B5EF4-FFF2-40B4-BE49-F238E27FC236}">
                <a16:creationId xmlns:a16="http://schemas.microsoft.com/office/drawing/2014/main" id="{09E82FED-1880-4FE6-9347-6D4251291EC1}"/>
              </a:ext>
            </a:extLst>
          </p:cNvPr>
          <p:cNvSpPr>
            <a:spLocks noGrp="1"/>
          </p:cNvSpPr>
          <p:nvPr>
            <p:ph type="pic" sz="quarter" idx="20" hasCustomPrompt="1"/>
          </p:nvPr>
        </p:nvSpPr>
        <p:spPr>
          <a:xfrm>
            <a:off x="467187" y="1628676"/>
            <a:ext cx="3564000" cy="2016000"/>
          </a:xfrm>
        </p:spPr>
        <p:txBody>
          <a:bodyPr>
            <a:normAutofit/>
          </a:bodyPr>
          <a:lstStyle>
            <a:lvl1pPr marL="0" indent="0">
              <a:buNone/>
              <a:defRPr sz="1600"/>
            </a:lvl1pPr>
          </a:lstStyle>
          <a:p>
            <a:r>
              <a:rPr lang="da-DK"/>
              <a:t>Marker boks med musen og indsæt et billede via Templafy</a:t>
            </a:r>
          </a:p>
        </p:txBody>
      </p:sp>
      <p:sp>
        <p:nvSpPr>
          <p:cNvPr id="14" name="Picture Placeholder 5">
            <a:extLst>
              <a:ext uri="{FF2B5EF4-FFF2-40B4-BE49-F238E27FC236}">
                <a16:creationId xmlns:a16="http://schemas.microsoft.com/office/drawing/2014/main" id="{FE4028BC-B2D6-410A-85ED-B3E711954316}"/>
              </a:ext>
            </a:extLst>
          </p:cNvPr>
          <p:cNvSpPr>
            <a:spLocks noGrp="1"/>
          </p:cNvSpPr>
          <p:nvPr>
            <p:ph type="pic" sz="quarter" idx="21" hasCustomPrompt="1"/>
          </p:nvPr>
        </p:nvSpPr>
        <p:spPr>
          <a:xfrm>
            <a:off x="4313206" y="1628676"/>
            <a:ext cx="3564000" cy="2016000"/>
          </a:xfrm>
        </p:spPr>
        <p:txBody>
          <a:bodyPr>
            <a:normAutofit/>
          </a:bodyPr>
          <a:lstStyle>
            <a:lvl1pPr marL="0" indent="0">
              <a:buNone/>
              <a:defRPr sz="1600"/>
            </a:lvl1pPr>
          </a:lstStyle>
          <a:p>
            <a:pPr marL="0" marR="0" lvl="0" indent="0" algn="l" defTabSz="914400" rtl="0" eaLnBrk="1" fontAlgn="auto" latinLnBrk="0" hangingPunct="1">
              <a:lnSpc>
                <a:spcPct val="117000"/>
              </a:lnSpc>
              <a:spcBef>
                <a:spcPts val="0"/>
              </a:spcBef>
              <a:spcAft>
                <a:spcPts val="600"/>
              </a:spcAft>
              <a:buClr>
                <a:schemeClr val="accent1"/>
              </a:buClr>
              <a:buSzTx/>
              <a:buFont typeface="Arial" panose="020B0604020202020204" pitchFamily="34" charset="0"/>
              <a:buNone/>
              <a:tabLst/>
              <a:defRPr/>
            </a:pPr>
            <a:r>
              <a:rPr lang="da-DK"/>
              <a:t>Marker boks med musen og indsæt et billede via Templafy</a:t>
            </a:r>
          </a:p>
          <a:p>
            <a:endParaRPr lang="da-DK"/>
          </a:p>
        </p:txBody>
      </p:sp>
      <p:sp>
        <p:nvSpPr>
          <p:cNvPr id="15" name="Picture Placeholder 3">
            <a:extLst>
              <a:ext uri="{FF2B5EF4-FFF2-40B4-BE49-F238E27FC236}">
                <a16:creationId xmlns:a16="http://schemas.microsoft.com/office/drawing/2014/main" id="{AA39F299-0810-479B-9E2E-D83A89412518}"/>
              </a:ext>
            </a:extLst>
          </p:cNvPr>
          <p:cNvSpPr>
            <a:spLocks noGrp="1"/>
          </p:cNvSpPr>
          <p:nvPr>
            <p:ph type="pic" sz="quarter" idx="22" hasCustomPrompt="1"/>
          </p:nvPr>
        </p:nvSpPr>
        <p:spPr>
          <a:xfrm>
            <a:off x="8129271" y="1628676"/>
            <a:ext cx="3564000" cy="2016000"/>
          </a:xfrm>
        </p:spPr>
        <p:txBody>
          <a:bodyPr>
            <a:normAutofit/>
          </a:bodyPr>
          <a:lstStyle>
            <a:lvl1pPr marL="0" indent="0">
              <a:buNone/>
              <a:defRPr sz="1600"/>
            </a:lvl1pPr>
          </a:lstStyle>
          <a:p>
            <a:pPr marL="0" marR="0" lvl="0" indent="0" algn="l" defTabSz="914400" rtl="0" eaLnBrk="1" fontAlgn="auto" latinLnBrk="0" hangingPunct="1">
              <a:lnSpc>
                <a:spcPct val="117000"/>
              </a:lnSpc>
              <a:spcBef>
                <a:spcPts val="0"/>
              </a:spcBef>
              <a:spcAft>
                <a:spcPts val="600"/>
              </a:spcAft>
              <a:buClr>
                <a:schemeClr val="accent1"/>
              </a:buClr>
              <a:buSzTx/>
              <a:buFont typeface="Arial" panose="020B0604020202020204" pitchFamily="34" charset="0"/>
              <a:buNone/>
              <a:tabLst/>
              <a:defRPr/>
            </a:pPr>
            <a:r>
              <a:rPr lang="da-DK"/>
              <a:t>Marker boks med musen og indsæt et billede via Templafy</a:t>
            </a:r>
          </a:p>
        </p:txBody>
      </p:sp>
    </p:spTree>
    <p:extLst>
      <p:ext uri="{BB962C8B-B14F-4D97-AF65-F5344CB8AC3E}">
        <p14:creationId xmlns:p14="http://schemas.microsoft.com/office/powerpoint/2010/main" val="2489696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r tekstbok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9BCEB2-1106-4B96-A744-0F56838F2030}"/>
              </a:ext>
            </a:extLst>
          </p:cNvPr>
          <p:cNvSpPr>
            <a:spLocks noGrp="1"/>
          </p:cNvSpPr>
          <p:nvPr>
            <p:ph type="title" hasCustomPrompt="1"/>
          </p:nvPr>
        </p:nvSpPr>
        <p:spPr/>
        <p:txBody>
          <a:bodyPr/>
          <a:lstStyle>
            <a:lvl1pPr>
              <a:defRPr/>
            </a:lvl1pPr>
          </a:lstStyle>
          <a:p>
            <a:r>
              <a:rPr lang="da-DK"/>
              <a:t>Klik og indsæt titel</a:t>
            </a:r>
          </a:p>
        </p:txBody>
      </p:sp>
      <p:sp>
        <p:nvSpPr>
          <p:cNvPr id="3" name="Pladsholder til tekst 2"/>
          <p:cNvSpPr>
            <a:spLocks noGrp="1"/>
          </p:cNvSpPr>
          <p:nvPr>
            <p:ph type="body" sz="quarter" idx="14" hasCustomPrompt="1"/>
          </p:nvPr>
        </p:nvSpPr>
        <p:spPr>
          <a:xfrm>
            <a:off x="467187" y="1628775"/>
            <a:ext cx="11254413" cy="4535488"/>
          </a:xfrm>
        </p:spPr>
        <p:txBody>
          <a:bodyPr/>
          <a:lstStyle>
            <a:lvl1pPr>
              <a:spcAft>
                <a:spcPts val="600"/>
              </a:spcAft>
              <a:defRPr/>
            </a:lvl1p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255677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3E97F-9229-4BE0-8253-A5300AAB90BB}"/>
              </a:ext>
            </a:extLst>
          </p:cNvPr>
          <p:cNvSpPr>
            <a:spLocks noGrp="1"/>
          </p:cNvSpPr>
          <p:nvPr>
            <p:ph type="title" hasCustomPrompt="1"/>
          </p:nvPr>
        </p:nvSpPr>
        <p:spPr/>
        <p:txBody>
          <a:bodyPr/>
          <a:lstStyle>
            <a:lvl1pPr>
              <a:defRPr/>
            </a:lvl1pPr>
          </a:lstStyle>
          <a:p>
            <a:r>
              <a:rPr lang="da-DK"/>
              <a:t>Klik og indsæt titel</a:t>
            </a:r>
          </a:p>
        </p:txBody>
      </p:sp>
    </p:spTree>
    <p:extLst>
      <p:ext uri="{BB962C8B-B14F-4D97-AF65-F5344CB8AC3E}">
        <p14:creationId xmlns:p14="http://schemas.microsoft.com/office/powerpoint/2010/main" val="2266538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pitel slid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570926"/>
            <a:ext cx="12190413" cy="3887787"/>
          </a:xfrm>
        </p:spPr>
        <p:txBody>
          <a:bodyPr/>
          <a:lstStyle>
            <a:lvl1pPr marL="0" indent="0">
              <a:buNone/>
              <a:defRPr/>
            </a:lvl1pPr>
          </a:lstStyle>
          <a:p>
            <a:r>
              <a:rPr lang="da-DK"/>
              <a:t>Marker boks med musen og indsæt et billede via Templafy</a:t>
            </a:r>
          </a:p>
        </p:txBody>
      </p:sp>
      <p:sp>
        <p:nvSpPr>
          <p:cNvPr id="16" name="Text Placeholder 15"/>
          <p:cNvSpPr>
            <a:spLocks noGrp="1"/>
          </p:cNvSpPr>
          <p:nvPr>
            <p:ph type="body" sz="quarter" idx="11" hasCustomPrompt="1"/>
          </p:nvPr>
        </p:nvSpPr>
        <p:spPr>
          <a:xfrm>
            <a:off x="512763" y="1204913"/>
            <a:ext cx="7216775" cy="4621212"/>
          </a:xfrm>
          <a:solidFill>
            <a:schemeClr val="accent1">
              <a:alpha val="90000"/>
            </a:schemeClr>
          </a:solidFill>
        </p:spPr>
        <p:txBody>
          <a:bodyPr lIns="360000" tIns="792000" rIns="360000" bIns="360000"/>
          <a:lstStyle>
            <a:lvl1pPr marL="0" indent="0">
              <a:lnSpc>
                <a:spcPct val="100000"/>
              </a:lnSpc>
              <a:buNone/>
              <a:defRPr sz="5400">
                <a:solidFill>
                  <a:schemeClr val="bg1"/>
                </a:solidFill>
                <a:latin typeface="+mj-lt"/>
              </a:defRPr>
            </a:lvl1pPr>
          </a:lstStyle>
          <a:p>
            <a:pPr lvl="0"/>
            <a:r>
              <a:rPr lang="da-DK"/>
              <a:t>Klik og tilføj tekst + justér boks efter behov</a:t>
            </a:r>
          </a:p>
        </p:txBody>
      </p:sp>
    </p:spTree>
    <p:extLst>
      <p:ext uri="{BB962C8B-B14F-4D97-AF65-F5344CB8AC3E}">
        <p14:creationId xmlns:p14="http://schemas.microsoft.com/office/powerpoint/2010/main" val="764443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720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C61ACE-244A-40DC-B5D8-0A83F17E62A3}"/>
              </a:ext>
            </a:extLst>
          </p:cNvPr>
          <p:cNvSpPr>
            <a:spLocks noGrp="1"/>
          </p:cNvSpPr>
          <p:nvPr>
            <p:ph type="title" hasCustomPrompt="1"/>
          </p:nvPr>
        </p:nvSpPr>
        <p:spPr>
          <a:xfrm>
            <a:off x="467187" y="476250"/>
            <a:ext cx="11254413" cy="1008063"/>
          </a:xfrm>
        </p:spPr>
        <p:txBody>
          <a:bodyPr/>
          <a:lstStyle>
            <a:lvl1pPr>
              <a:defRPr/>
            </a:lvl1pPr>
          </a:lstStyle>
          <a:p>
            <a:r>
              <a:rPr lang="da-DK"/>
              <a:t>Klik og indsæt titel</a:t>
            </a:r>
          </a:p>
        </p:txBody>
      </p:sp>
      <p:sp>
        <p:nvSpPr>
          <p:cNvPr id="4" name="Pladsholder til billede 2"/>
          <p:cNvSpPr>
            <a:spLocks noGrp="1"/>
          </p:cNvSpPr>
          <p:nvPr>
            <p:ph type="pic" sz="quarter" idx="13" hasCustomPrompt="1"/>
          </p:nvPr>
        </p:nvSpPr>
        <p:spPr>
          <a:xfrm>
            <a:off x="467187" y="1644842"/>
            <a:ext cx="2160000" cy="2160000"/>
          </a:xfrm>
        </p:spPr>
        <p:txBody>
          <a:bodyPr tIns="0" anchor="t" anchorCtr="0"/>
          <a:lstStyle>
            <a:lvl1pPr marL="0" indent="0" algn="l">
              <a:buNone/>
              <a:defRPr sz="1400">
                <a:solidFill>
                  <a:schemeClr val="accent1"/>
                </a:solidFill>
              </a:defRPr>
            </a:lvl1pPr>
          </a:lstStyle>
          <a:p>
            <a:r>
              <a:rPr lang="da-DK" noProof="0"/>
              <a:t>Marker boks med musen og indsæt et billede via Templafy</a:t>
            </a:r>
          </a:p>
        </p:txBody>
      </p:sp>
      <p:sp>
        <p:nvSpPr>
          <p:cNvPr id="5" name="Pladsholder til tekst 3"/>
          <p:cNvSpPr>
            <a:spLocks noGrp="1"/>
          </p:cNvSpPr>
          <p:nvPr>
            <p:ph type="body" sz="quarter" idx="15" hasCustomPrompt="1"/>
          </p:nvPr>
        </p:nvSpPr>
        <p:spPr>
          <a:xfrm>
            <a:off x="467187" y="4109554"/>
            <a:ext cx="2430000" cy="252000"/>
          </a:xfrm>
        </p:spPr>
        <p:txBody>
          <a:bodyPr/>
          <a:lstStyle>
            <a:lvl1pPr marL="0" indent="0">
              <a:lnSpc>
                <a:spcPct val="100000"/>
              </a:lnSpc>
              <a:buNone/>
              <a:defRPr lang="en-GB" sz="1600" b="1" i="0" kern="1200" baseline="0" dirty="0">
                <a:solidFill>
                  <a:schemeClr val="accent1"/>
                </a:solidFill>
                <a:latin typeface="+mn-lt"/>
                <a:ea typeface="+mn-ea"/>
                <a:cs typeface="+mn-cs"/>
              </a:defRPr>
            </a:lvl1pPr>
          </a:lstStyle>
          <a:p>
            <a:pPr lvl="0"/>
            <a:r>
              <a:rPr lang="da-DK"/>
              <a:t>Klik og indsæt navn</a:t>
            </a:r>
          </a:p>
        </p:txBody>
      </p:sp>
      <p:sp>
        <p:nvSpPr>
          <p:cNvPr id="6" name="Pladsholder til tekst 4"/>
          <p:cNvSpPr>
            <a:spLocks noGrp="1"/>
          </p:cNvSpPr>
          <p:nvPr>
            <p:ph type="body" sz="quarter" idx="16" hasCustomPrompt="1"/>
          </p:nvPr>
        </p:nvSpPr>
        <p:spPr>
          <a:xfrm>
            <a:off x="467187" y="4377596"/>
            <a:ext cx="2430000" cy="252000"/>
          </a:xfrm>
        </p:spPr>
        <p:txBody>
          <a:bodyPr/>
          <a:lstStyle>
            <a:lvl1pPr marL="0" indent="0">
              <a:lnSpc>
                <a:spcPct val="100000"/>
              </a:lnSpc>
              <a:buNone/>
              <a:defRPr lang="en-GB" sz="1400" b="0" i="0" kern="1200" baseline="0" dirty="0">
                <a:solidFill>
                  <a:schemeClr val="accent1"/>
                </a:solidFill>
                <a:latin typeface="+mn-lt"/>
                <a:ea typeface="+mn-ea"/>
                <a:cs typeface="+mn-cs"/>
              </a:defRPr>
            </a:lvl1pPr>
          </a:lstStyle>
          <a:p>
            <a:pPr lvl="0"/>
            <a:r>
              <a:rPr lang="da-DK"/>
              <a:t>Klik og indsæt titel (by)</a:t>
            </a:r>
          </a:p>
        </p:txBody>
      </p:sp>
      <p:sp>
        <p:nvSpPr>
          <p:cNvPr id="7" name="Pladsholder til tekst 5"/>
          <p:cNvSpPr>
            <a:spLocks noGrp="1"/>
          </p:cNvSpPr>
          <p:nvPr>
            <p:ph type="body" sz="quarter" idx="17" hasCustomPrompt="1"/>
          </p:nvPr>
        </p:nvSpPr>
        <p:spPr>
          <a:xfrm>
            <a:off x="467187" y="4829634"/>
            <a:ext cx="2430000" cy="642782"/>
          </a:xfrm>
        </p:spPr>
        <p:txBody>
          <a:bodyPr>
            <a:noAutofit/>
          </a:bodyPr>
          <a:lstStyle>
            <a:lvl1pPr marL="0" indent="0" defTabSz="684000">
              <a:lnSpc>
                <a:spcPct val="100000"/>
              </a:lnSpc>
              <a:buNone/>
              <a:defRPr lang="en-GB" sz="1400" b="0" i="0" kern="1200" baseline="0" dirty="0">
                <a:solidFill>
                  <a:schemeClr val="accent1"/>
                </a:solidFill>
                <a:latin typeface="+mn-lt"/>
                <a:ea typeface="+mn-ea"/>
                <a:cs typeface="+mn-cs"/>
              </a:defRPr>
            </a:lvl1pPr>
          </a:lstStyle>
          <a:p>
            <a:pPr lvl="0"/>
            <a:r>
              <a:rPr lang="da-DK"/>
              <a:t>Klik og indsæt Dir. Og Mob.</a:t>
            </a:r>
          </a:p>
        </p:txBody>
      </p:sp>
      <p:sp>
        <p:nvSpPr>
          <p:cNvPr id="9" name="Pladsholder til tekst 7"/>
          <p:cNvSpPr>
            <a:spLocks noGrp="1"/>
          </p:cNvSpPr>
          <p:nvPr>
            <p:ph type="body" sz="quarter" idx="19" hasCustomPrompt="1"/>
          </p:nvPr>
        </p:nvSpPr>
        <p:spPr>
          <a:xfrm>
            <a:off x="467187" y="5689538"/>
            <a:ext cx="2430000" cy="252000"/>
          </a:xfrm>
        </p:spPr>
        <p:txBody>
          <a:bodyPr/>
          <a:lstStyle>
            <a:lvl1pPr marL="0" indent="0">
              <a:lnSpc>
                <a:spcPct val="100000"/>
              </a:lnSpc>
              <a:buNone/>
              <a:defRPr lang="en-GB" sz="1400" b="0" i="0" kern="1200" baseline="0" dirty="0">
                <a:solidFill>
                  <a:schemeClr val="accent1"/>
                </a:solidFill>
                <a:latin typeface="+mn-lt"/>
                <a:ea typeface="+mn-ea"/>
                <a:cs typeface="+mn-cs"/>
              </a:defRPr>
            </a:lvl1pPr>
          </a:lstStyle>
          <a:p>
            <a:pPr lvl="0"/>
            <a:r>
              <a:rPr lang="da-DK"/>
              <a:t>Klik og indsæt mail</a:t>
            </a:r>
          </a:p>
        </p:txBody>
      </p:sp>
      <p:cxnSp>
        <p:nvCxnSpPr>
          <p:cNvPr id="43" name="Straight Connector 42"/>
          <p:cNvCxnSpPr>
            <a:cxnSpLocks/>
          </p:cNvCxnSpPr>
          <p:nvPr userDrawn="1"/>
        </p:nvCxnSpPr>
        <p:spPr>
          <a:xfrm>
            <a:off x="457374" y="5575999"/>
            <a:ext cx="1127566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userDrawn="1"/>
        </p:nvCxnSpPr>
        <p:spPr>
          <a:xfrm>
            <a:off x="457374" y="4733178"/>
            <a:ext cx="1127566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Pladsholder til billede 2"/>
          <p:cNvSpPr>
            <a:spLocks noGrp="1"/>
          </p:cNvSpPr>
          <p:nvPr>
            <p:ph type="pic" sz="quarter" idx="20" hasCustomPrompt="1"/>
          </p:nvPr>
        </p:nvSpPr>
        <p:spPr>
          <a:xfrm>
            <a:off x="3426368" y="1644842"/>
            <a:ext cx="2160000" cy="2160000"/>
          </a:xfrm>
        </p:spPr>
        <p:txBody>
          <a:bodyPr tIns="0" anchor="t" anchorCtr="0"/>
          <a:lstStyle>
            <a:lvl1pPr marL="0" indent="0" algn="l">
              <a:buNone/>
              <a:defRPr sz="1400">
                <a:solidFill>
                  <a:schemeClr val="accent1"/>
                </a:solidFill>
              </a:defRPr>
            </a:lvl1pPr>
          </a:lstStyle>
          <a:p>
            <a:r>
              <a:rPr lang="da-DK" noProof="0"/>
              <a:t>Marker boks med musen og indsæt et billede via Templafy</a:t>
            </a:r>
          </a:p>
        </p:txBody>
      </p:sp>
      <p:sp>
        <p:nvSpPr>
          <p:cNvPr id="53" name="Pladsholder til tekst 3"/>
          <p:cNvSpPr>
            <a:spLocks noGrp="1"/>
          </p:cNvSpPr>
          <p:nvPr>
            <p:ph type="body" sz="quarter" idx="21" hasCustomPrompt="1"/>
          </p:nvPr>
        </p:nvSpPr>
        <p:spPr>
          <a:xfrm>
            <a:off x="3426368" y="4109554"/>
            <a:ext cx="2430000" cy="252000"/>
          </a:xfrm>
        </p:spPr>
        <p:txBody>
          <a:bodyPr/>
          <a:lstStyle>
            <a:lvl1pPr marL="0" indent="0">
              <a:lnSpc>
                <a:spcPct val="100000"/>
              </a:lnSpc>
              <a:buNone/>
              <a:defRPr lang="en-GB" sz="1600" b="1" i="0" kern="1200" baseline="0" dirty="0">
                <a:solidFill>
                  <a:schemeClr val="accent1"/>
                </a:solidFill>
                <a:latin typeface="+mn-lt"/>
                <a:ea typeface="+mn-ea"/>
                <a:cs typeface="+mn-cs"/>
              </a:defRPr>
            </a:lvl1pPr>
          </a:lstStyle>
          <a:p>
            <a:pPr lvl="0"/>
            <a:r>
              <a:rPr lang="da-DK"/>
              <a:t>Klik og indsæt navn</a:t>
            </a:r>
          </a:p>
        </p:txBody>
      </p:sp>
      <p:sp>
        <p:nvSpPr>
          <p:cNvPr id="54" name="Pladsholder til tekst 4"/>
          <p:cNvSpPr>
            <a:spLocks noGrp="1"/>
          </p:cNvSpPr>
          <p:nvPr>
            <p:ph type="body" sz="quarter" idx="22" hasCustomPrompt="1"/>
          </p:nvPr>
        </p:nvSpPr>
        <p:spPr>
          <a:xfrm>
            <a:off x="3426368" y="4377596"/>
            <a:ext cx="2430000" cy="252000"/>
          </a:xfrm>
        </p:spPr>
        <p:txBody>
          <a:bodyPr/>
          <a:lstStyle>
            <a:lvl1pPr marL="0" indent="0">
              <a:lnSpc>
                <a:spcPct val="100000"/>
              </a:lnSpc>
              <a:buNone/>
              <a:defRPr lang="en-GB" sz="1400" b="0" i="0" kern="1200" baseline="0" dirty="0">
                <a:solidFill>
                  <a:schemeClr val="accent1"/>
                </a:solidFill>
                <a:latin typeface="+mn-lt"/>
                <a:ea typeface="+mn-ea"/>
                <a:cs typeface="+mn-cs"/>
              </a:defRPr>
            </a:lvl1pPr>
          </a:lstStyle>
          <a:p>
            <a:pPr lvl="0"/>
            <a:r>
              <a:rPr lang="da-DK"/>
              <a:t>Klik og indsæt titel (by)</a:t>
            </a:r>
          </a:p>
        </p:txBody>
      </p:sp>
      <p:sp>
        <p:nvSpPr>
          <p:cNvPr id="55" name="Pladsholder til tekst 5"/>
          <p:cNvSpPr>
            <a:spLocks noGrp="1"/>
          </p:cNvSpPr>
          <p:nvPr>
            <p:ph type="body" sz="quarter" idx="23" hasCustomPrompt="1"/>
          </p:nvPr>
        </p:nvSpPr>
        <p:spPr>
          <a:xfrm>
            <a:off x="3426368" y="4829634"/>
            <a:ext cx="2430000" cy="642782"/>
          </a:xfrm>
        </p:spPr>
        <p:txBody>
          <a:bodyPr>
            <a:noAutofit/>
          </a:bodyPr>
          <a:lstStyle>
            <a:lvl1pPr marL="0" indent="0" defTabSz="684000">
              <a:lnSpc>
                <a:spcPct val="100000"/>
              </a:lnSpc>
              <a:buNone/>
              <a:defRPr lang="en-GB" sz="1400" b="0" i="0" kern="1200" baseline="0" dirty="0">
                <a:solidFill>
                  <a:schemeClr val="accent1"/>
                </a:solidFill>
                <a:latin typeface="+mn-lt"/>
                <a:ea typeface="+mn-ea"/>
                <a:cs typeface="+mn-cs"/>
              </a:defRPr>
            </a:lvl1pPr>
          </a:lstStyle>
          <a:p>
            <a:pPr lvl="0"/>
            <a:r>
              <a:rPr lang="da-DK"/>
              <a:t>Klik og indsæt Dir. Og Mob.</a:t>
            </a:r>
          </a:p>
        </p:txBody>
      </p:sp>
      <p:sp>
        <p:nvSpPr>
          <p:cNvPr id="56" name="Pladsholder til tekst 7"/>
          <p:cNvSpPr>
            <a:spLocks noGrp="1"/>
          </p:cNvSpPr>
          <p:nvPr>
            <p:ph type="body" sz="quarter" idx="24" hasCustomPrompt="1"/>
          </p:nvPr>
        </p:nvSpPr>
        <p:spPr>
          <a:xfrm>
            <a:off x="3426368" y="5689538"/>
            <a:ext cx="2430000" cy="252000"/>
          </a:xfrm>
        </p:spPr>
        <p:txBody>
          <a:bodyPr/>
          <a:lstStyle>
            <a:lvl1pPr marL="0" indent="0">
              <a:lnSpc>
                <a:spcPct val="100000"/>
              </a:lnSpc>
              <a:buNone/>
              <a:defRPr lang="en-GB" sz="1400" b="0" i="0" kern="1200" baseline="0" dirty="0">
                <a:solidFill>
                  <a:schemeClr val="accent1"/>
                </a:solidFill>
                <a:latin typeface="+mn-lt"/>
                <a:ea typeface="+mn-ea"/>
                <a:cs typeface="+mn-cs"/>
              </a:defRPr>
            </a:lvl1pPr>
          </a:lstStyle>
          <a:p>
            <a:pPr lvl="0"/>
            <a:r>
              <a:rPr lang="da-DK"/>
              <a:t>Klik og indsæt mail</a:t>
            </a:r>
          </a:p>
        </p:txBody>
      </p:sp>
      <p:sp>
        <p:nvSpPr>
          <p:cNvPr id="59" name="Pladsholder til billede 2"/>
          <p:cNvSpPr>
            <a:spLocks noGrp="1"/>
          </p:cNvSpPr>
          <p:nvPr>
            <p:ph type="pic" sz="quarter" idx="25" hasCustomPrompt="1"/>
          </p:nvPr>
        </p:nvSpPr>
        <p:spPr>
          <a:xfrm>
            <a:off x="6353319" y="1644842"/>
            <a:ext cx="2160000" cy="2160000"/>
          </a:xfrm>
        </p:spPr>
        <p:txBody>
          <a:bodyPr tIns="0" anchor="t" anchorCtr="0"/>
          <a:lstStyle>
            <a:lvl1pPr marL="0" indent="0" algn="l">
              <a:buNone/>
              <a:defRPr sz="1400">
                <a:solidFill>
                  <a:schemeClr val="accent1"/>
                </a:solidFill>
              </a:defRPr>
            </a:lvl1pPr>
          </a:lstStyle>
          <a:p>
            <a:r>
              <a:rPr lang="da-DK" noProof="0"/>
              <a:t>Marker boks med musen og indsæt et billede via Templafy</a:t>
            </a:r>
          </a:p>
        </p:txBody>
      </p:sp>
      <p:sp>
        <p:nvSpPr>
          <p:cNvPr id="60" name="Pladsholder til tekst 3"/>
          <p:cNvSpPr>
            <a:spLocks noGrp="1"/>
          </p:cNvSpPr>
          <p:nvPr>
            <p:ph type="body" sz="quarter" idx="26" hasCustomPrompt="1"/>
          </p:nvPr>
        </p:nvSpPr>
        <p:spPr>
          <a:xfrm>
            <a:off x="6353319" y="4109554"/>
            <a:ext cx="2430000" cy="252000"/>
          </a:xfrm>
        </p:spPr>
        <p:txBody>
          <a:bodyPr/>
          <a:lstStyle>
            <a:lvl1pPr marL="0" indent="0">
              <a:lnSpc>
                <a:spcPct val="100000"/>
              </a:lnSpc>
              <a:buNone/>
              <a:defRPr lang="en-GB" sz="1600" b="1" i="0" kern="1200" baseline="0" dirty="0">
                <a:solidFill>
                  <a:schemeClr val="accent1"/>
                </a:solidFill>
                <a:latin typeface="+mn-lt"/>
                <a:ea typeface="+mn-ea"/>
                <a:cs typeface="+mn-cs"/>
              </a:defRPr>
            </a:lvl1pPr>
          </a:lstStyle>
          <a:p>
            <a:pPr lvl="0"/>
            <a:r>
              <a:rPr lang="da-DK"/>
              <a:t>Klik og indsæt navn</a:t>
            </a:r>
          </a:p>
        </p:txBody>
      </p:sp>
      <p:sp>
        <p:nvSpPr>
          <p:cNvPr id="61" name="Pladsholder til tekst 4"/>
          <p:cNvSpPr>
            <a:spLocks noGrp="1"/>
          </p:cNvSpPr>
          <p:nvPr>
            <p:ph type="body" sz="quarter" idx="27" hasCustomPrompt="1"/>
          </p:nvPr>
        </p:nvSpPr>
        <p:spPr>
          <a:xfrm>
            <a:off x="6353319" y="4377596"/>
            <a:ext cx="2430000" cy="252000"/>
          </a:xfrm>
        </p:spPr>
        <p:txBody>
          <a:bodyPr/>
          <a:lstStyle>
            <a:lvl1pPr marL="0" indent="0">
              <a:lnSpc>
                <a:spcPct val="100000"/>
              </a:lnSpc>
              <a:buNone/>
              <a:defRPr lang="en-GB" sz="1400" b="0" i="0" kern="1200" baseline="0" dirty="0">
                <a:solidFill>
                  <a:schemeClr val="accent1"/>
                </a:solidFill>
                <a:latin typeface="+mn-lt"/>
                <a:ea typeface="+mn-ea"/>
                <a:cs typeface="+mn-cs"/>
              </a:defRPr>
            </a:lvl1pPr>
          </a:lstStyle>
          <a:p>
            <a:pPr lvl="0"/>
            <a:r>
              <a:rPr lang="da-DK"/>
              <a:t>Klik og indsæt titel (by)</a:t>
            </a:r>
          </a:p>
        </p:txBody>
      </p:sp>
      <p:sp>
        <p:nvSpPr>
          <p:cNvPr id="62" name="Pladsholder til tekst 5"/>
          <p:cNvSpPr>
            <a:spLocks noGrp="1"/>
          </p:cNvSpPr>
          <p:nvPr>
            <p:ph type="body" sz="quarter" idx="28" hasCustomPrompt="1"/>
          </p:nvPr>
        </p:nvSpPr>
        <p:spPr>
          <a:xfrm>
            <a:off x="6353319" y="4829634"/>
            <a:ext cx="2430000" cy="642782"/>
          </a:xfrm>
        </p:spPr>
        <p:txBody>
          <a:bodyPr>
            <a:noAutofit/>
          </a:bodyPr>
          <a:lstStyle>
            <a:lvl1pPr marL="0" indent="0" defTabSz="684000">
              <a:lnSpc>
                <a:spcPct val="100000"/>
              </a:lnSpc>
              <a:buNone/>
              <a:defRPr lang="en-GB" sz="1400" b="0" i="0" kern="1200" baseline="0" dirty="0">
                <a:solidFill>
                  <a:schemeClr val="accent1"/>
                </a:solidFill>
                <a:latin typeface="+mn-lt"/>
                <a:ea typeface="+mn-ea"/>
                <a:cs typeface="+mn-cs"/>
              </a:defRPr>
            </a:lvl1pPr>
          </a:lstStyle>
          <a:p>
            <a:pPr lvl="0"/>
            <a:r>
              <a:rPr lang="da-DK"/>
              <a:t>Klik og indsæt Dir. Og Mob.</a:t>
            </a:r>
          </a:p>
        </p:txBody>
      </p:sp>
      <p:sp>
        <p:nvSpPr>
          <p:cNvPr id="63" name="Pladsholder til tekst 7"/>
          <p:cNvSpPr>
            <a:spLocks noGrp="1"/>
          </p:cNvSpPr>
          <p:nvPr>
            <p:ph type="body" sz="quarter" idx="29" hasCustomPrompt="1"/>
          </p:nvPr>
        </p:nvSpPr>
        <p:spPr>
          <a:xfrm>
            <a:off x="6353319" y="5689538"/>
            <a:ext cx="2430000" cy="252000"/>
          </a:xfrm>
        </p:spPr>
        <p:txBody>
          <a:bodyPr/>
          <a:lstStyle>
            <a:lvl1pPr marL="0" indent="0">
              <a:lnSpc>
                <a:spcPct val="100000"/>
              </a:lnSpc>
              <a:buNone/>
              <a:defRPr lang="en-GB" sz="1400" b="0" i="0" kern="1200" baseline="0" dirty="0">
                <a:solidFill>
                  <a:schemeClr val="accent1"/>
                </a:solidFill>
                <a:latin typeface="+mn-lt"/>
                <a:ea typeface="+mn-ea"/>
                <a:cs typeface="+mn-cs"/>
              </a:defRPr>
            </a:lvl1pPr>
          </a:lstStyle>
          <a:p>
            <a:pPr lvl="0"/>
            <a:r>
              <a:rPr lang="da-DK"/>
              <a:t>Klik og indsæt mail</a:t>
            </a:r>
          </a:p>
        </p:txBody>
      </p:sp>
      <p:sp>
        <p:nvSpPr>
          <p:cNvPr id="66" name="Pladsholder til billede 2"/>
          <p:cNvSpPr>
            <a:spLocks noGrp="1"/>
          </p:cNvSpPr>
          <p:nvPr>
            <p:ph type="pic" sz="quarter" idx="30" hasCustomPrompt="1"/>
          </p:nvPr>
        </p:nvSpPr>
        <p:spPr>
          <a:xfrm>
            <a:off x="9285398" y="1644842"/>
            <a:ext cx="2160000" cy="2160000"/>
          </a:xfrm>
        </p:spPr>
        <p:txBody>
          <a:bodyPr tIns="0" anchor="t" anchorCtr="0"/>
          <a:lstStyle>
            <a:lvl1pPr marL="0" indent="0" algn="l">
              <a:buNone/>
              <a:defRPr sz="1400">
                <a:solidFill>
                  <a:schemeClr val="accent1"/>
                </a:solidFill>
              </a:defRPr>
            </a:lvl1pPr>
          </a:lstStyle>
          <a:p>
            <a:r>
              <a:rPr lang="da-DK" noProof="0"/>
              <a:t>Marker boks med musen og indsæt et billede via Templafy</a:t>
            </a:r>
          </a:p>
        </p:txBody>
      </p:sp>
      <p:sp>
        <p:nvSpPr>
          <p:cNvPr id="67" name="Pladsholder til tekst 3"/>
          <p:cNvSpPr>
            <a:spLocks noGrp="1"/>
          </p:cNvSpPr>
          <p:nvPr>
            <p:ph type="body" sz="quarter" idx="31" hasCustomPrompt="1"/>
          </p:nvPr>
        </p:nvSpPr>
        <p:spPr>
          <a:xfrm>
            <a:off x="9285398" y="4109554"/>
            <a:ext cx="2430000" cy="252000"/>
          </a:xfrm>
        </p:spPr>
        <p:txBody>
          <a:bodyPr/>
          <a:lstStyle>
            <a:lvl1pPr marL="0" indent="0">
              <a:lnSpc>
                <a:spcPct val="100000"/>
              </a:lnSpc>
              <a:buNone/>
              <a:defRPr lang="en-GB" sz="1600" b="1" i="0" kern="1200" baseline="0" dirty="0">
                <a:solidFill>
                  <a:schemeClr val="accent1"/>
                </a:solidFill>
                <a:latin typeface="+mn-lt"/>
                <a:ea typeface="+mn-ea"/>
                <a:cs typeface="+mn-cs"/>
              </a:defRPr>
            </a:lvl1pPr>
          </a:lstStyle>
          <a:p>
            <a:pPr lvl="0"/>
            <a:r>
              <a:rPr lang="da-DK"/>
              <a:t>Klik og indsæt navn</a:t>
            </a:r>
          </a:p>
        </p:txBody>
      </p:sp>
      <p:sp>
        <p:nvSpPr>
          <p:cNvPr id="68" name="Pladsholder til tekst 4"/>
          <p:cNvSpPr>
            <a:spLocks noGrp="1"/>
          </p:cNvSpPr>
          <p:nvPr>
            <p:ph type="body" sz="quarter" idx="32" hasCustomPrompt="1"/>
          </p:nvPr>
        </p:nvSpPr>
        <p:spPr>
          <a:xfrm>
            <a:off x="9285398" y="4377596"/>
            <a:ext cx="2430000" cy="252000"/>
          </a:xfrm>
        </p:spPr>
        <p:txBody>
          <a:bodyPr/>
          <a:lstStyle>
            <a:lvl1pPr marL="0" indent="0">
              <a:lnSpc>
                <a:spcPct val="100000"/>
              </a:lnSpc>
              <a:buNone/>
              <a:defRPr lang="en-GB" sz="1400" b="0" i="0" kern="1200" baseline="0" dirty="0">
                <a:solidFill>
                  <a:schemeClr val="accent1"/>
                </a:solidFill>
                <a:latin typeface="+mn-lt"/>
                <a:ea typeface="+mn-ea"/>
                <a:cs typeface="+mn-cs"/>
              </a:defRPr>
            </a:lvl1pPr>
          </a:lstStyle>
          <a:p>
            <a:pPr lvl="0"/>
            <a:r>
              <a:rPr lang="da-DK"/>
              <a:t>Klik og indsæt titel (by)</a:t>
            </a:r>
          </a:p>
        </p:txBody>
      </p:sp>
      <p:sp>
        <p:nvSpPr>
          <p:cNvPr id="69" name="Pladsholder til tekst 5"/>
          <p:cNvSpPr>
            <a:spLocks noGrp="1"/>
          </p:cNvSpPr>
          <p:nvPr>
            <p:ph type="body" sz="quarter" idx="33" hasCustomPrompt="1"/>
          </p:nvPr>
        </p:nvSpPr>
        <p:spPr>
          <a:xfrm>
            <a:off x="9285398" y="4829634"/>
            <a:ext cx="2430000" cy="642782"/>
          </a:xfrm>
        </p:spPr>
        <p:txBody>
          <a:bodyPr>
            <a:noAutofit/>
          </a:bodyPr>
          <a:lstStyle>
            <a:lvl1pPr marL="0" indent="0" defTabSz="684000">
              <a:lnSpc>
                <a:spcPct val="100000"/>
              </a:lnSpc>
              <a:buNone/>
              <a:defRPr lang="en-GB" sz="1400" b="0" i="0" kern="1200" baseline="0" dirty="0">
                <a:solidFill>
                  <a:schemeClr val="accent1"/>
                </a:solidFill>
                <a:latin typeface="+mn-lt"/>
                <a:ea typeface="+mn-ea"/>
                <a:cs typeface="+mn-cs"/>
              </a:defRPr>
            </a:lvl1pPr>
          </a:lstStyle>
          <a:p>
            <a:pPr lvl="0"/>
            <a:r>
              <a:rPr lang="da-DK"/>
              <a:t>Klik og indsæt Dir. Og Mob.</a:t>
            </a:r>
          </a:p>
        </p:txBody>
      </p:sp>
      <p:sp>
        <p:nvSpPr>
          <p:cNvPr id="70" name="Pladsholder til tekst 7"/>
          <p:cNvSpPr>
            <a:spLocks noGrp="1"/>
          </p:cNvSpPr>
          <p:nvPr>
            <p:ph type="body" sz="quarter" idx="34" hasCustomPrompt="1"/>
          </p:nvPr>
        </p:nvSpPr>
        <p:spPr>
          <a:xfrm>
            <a:off x="9285398" y="5689538"/>
            <a:ext cx="2430000" cy="252000"/>
          </a:xfrm>
        </p:spPr>
        <p:txBody>
          <a:bodyPr/>
          <a:lstStyle>
            <a:lvl1pPr marL="0" indent="0">
              <a:lnSpc>
                <a:spcPct val="100000"/>
              </a:lnSpc>
              <a:buNone/>
              <a:defRPr lang="en-GB" sz="1400" b="0" i="0" kern="1200" baseline="0" dirty="0">
                <a:solidFill>
                  <a:schemeClr val="accent1"/>
                </a:solidFill>
                <a:latin typeface="+mn-lt"/>
                <a:ea typeface="+mn-ea"/>
                <a:cs typeface="+mn-cs"/>
              </a:defRPr>
            </a:lvl1pPr>
          </a:lstStyle>
          <a:p>
            <a:pPr lvl="0"/>
            <a:r>
              <a:rPr lang="da-DK"/>
              <a:t>Klik og indsæt mail</a:t>
            </a:r>
          </a:p>
        </p:txBody>
      </p:sp>
    </p:spTree>
    <p:extLst>
      <p:ext uri="{BB962C8B-B14F-4D97-AF65-F5344CB8AC3E}">
        <p14:creationId xmlns:p14="http://schemas.microsoft.com/office/powerpoint/2010/main" val="4036384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F52AE6B-EB4D-4A5C-BB20-16D73C3B7137}"/>
              </a:ext>
            </a:extLst>
          </p:cNvPr>
          <p:cNvSpPr>
            <a:spLocks noGrp="1"/>
          </p:cNvSpPr>
          <p:nvPr>
            <p:ph type="title" hasCustomPrompt="1"/>
          </p:nvPr>
        </p:nvSpPr>
        <p:spPr>
          <a:xfrm>
            <a:off x="467187" y="476251"/>
            <a:ext cx="11254413" cy="541768"/>
          </a:xfrm>
        </p:spPr>
        <p:txBody>
          <a:bodyPr/>
          <a:lstStyle>
            <a:lvl1pPr>
              <a:defRPr/>
            </a:lvl1pPr>
          </a:lstStyle>
          <a:p>
            <a:r>
              <a:rPr lang="da-DK"/>
              <a:t>Klik og tilføj navn</a:t>
            </a:r>
          </a:p>
        </p:txBody>
      </p:sp>
      <p:sp>
        <p:nvSpPr>
          <p:cNvPr id="7" name="Pladsholder til tekst 5"/>
          <p:cNvSpPr>
            <a:spLocks noGrp="1"/>
          </p:cNvSpPr>
          <p:nvPr>
            <p:ph type="body" sz="quarter" idx="42" hasCustomPrompt="1"/>
          </p:nvPr>
        </p:nvSpPr>
        <p:spPr>
          <a:xfrm>
            <a:off x="467188" y="1018020"/>
            <a:ext cx="5711584" cy="308695"/>
          </a:xfrm>
        </p:spPr>
        <p:txBody>
          <a:bodyPr/>
          <a:lstStyle>
            <a:lvl1pPr marL="0" indent="0" algn="l" defTabSz="720000">
              <a:lnSpc>
                <a:spcPct val="100000"/>
              </a:lnSpc>
              <a:buNone/>
              <a:defRPr lang="en-GB" sz="1800" b="0" i="0" kern="1200" baseline="0" dirty="0">
                <a:solidFill>
                  <a:schemeClr val="accent1"/>
                </a:solidFill>
                <a:latin typeface="+mj-lt"/>
                <a:ea typeface="+mn-ea"/>
                <a:cs typeface="+mn-cs"/>
              </a:defRPr>
            </a:lvl1pPr>
          </a:lstStyle>
          <a:p>
            <a:pPr lvl="0"/>
            <a:r>
              <a:rPr lang="da-DK"/>
              <a:t>Klik og indsæt titel, by</a:t>
            </a:r>
          </a:p>
        </p:txBody>
      </p:sp>
      <p:sp>
        <p:nvSpPr>
          <p:cNvPr id="3" name="Pladsholder til billede 4"/>
          <p:cNvSpPr>
            <a:spLocks noGrp="1"/>
          </p:cNvSpPr>
          <p:nvPr>
            <p:ph type="pic" sz="quarter" idx="37" hasCustomPrompt="1"/>
          </p:nvPr>
        </p:nvSpPr>
        <p:spPr>
          <a:xfrm>
            <a:off x="467187" y="1484312"/>
            <a:ext cx="2160000" cy="2160000"/>
          </a:xfrm>
        </p:spPr>
        <p:txBody>
          <a:bodyPr tIns="0" anchor="t" anchorCtr="0"/>
          <a:lstStyle>
            <a:lvl1pPr marL="0" indent="0" algn="l">
              <a:buNone/>
              <a:defRPr sz="1400">
                <a:solidFill>
                  <a:schemeClr val="accent1"/>
                </a:solidFill>
              </a:defRPr>
            </a:lvl1pPr>
          </a:lstStyle>
          <a:p>
            <a:r>
              <a:rPr lang="da-DK" noProof="0"/>
              <a:t>Marker boks med musen og indsæt et billede via Templafy</a:t>
            </a:r>
          </a:p>
        </p:txBody>
      </p:sp>
      <p:sp>
        <p:nvSpPr>
          <p:cNvPr id="4" name="Pladsholder til tekst 5"/>
          <p:cNvSpPr>
            <a:spLocks noGrp="1"/>
          </p:cNvSpPr>
          <p:nvPr>
            <p:ph type="body" sz="quarter" idx="34" hasCustomPrompt="1"/>
          </p:nvPr>
        </p:nvSpPr>
        <p:spPr>
          <a:xfrm>
            <a:off x="467187" y="3856742"/>
            <a:ext cx="2141968" cy="569085"/>
          </a:xfrm>
        </p:spPr>
        <p:txBody>
          <a:bodyPr/>
          <a:lstStyle>
            <a:lvl1pPr marL="0" indent="0" algn="l" defTabSz="720000">
              <a:lnSpc>
                <a:spcPct val="100000"/>
              </a:lnSpc>
              <a:buNone/>
              <a:defRPr lang="en-GB" sz="1200" b="0" i="0" kern="1200" baseline="0" dirty="0">
                <a:solidFill>
                  <a:schemeClr val="accent1"/>
                </a:solidFill>
                <a:latin typeface="+mn-lt"/>
                <a:ea typeface="+mn-ea"/>
                <a:cs typeface="+mn-cs"/>
              </a:defRPr>
            </a:lvl1pPr>
          </a:lstStyle>
          <a:p>
            <a:pPr lvl="0"/>
            <a:r>
              <a:rPr lang="da-DK"/>
              <a:t>Klik og indsæt Dir. Og Mob.</a:t>
            </a:r>
          </a:p>
        </p:txBody>
      </p:sp>
      <p:sp>
        <p:nvSpPr>
          <p:cNvPr id="6" name="Pladsholder til tekst 7"/>
          <p:cNvSpPr>
            <a:spLocks noGrp="1"/>
          </p:cNvSpPr>
          <p:nvPr>
            <p:ph type="body" sz="quarter" idx="36" hasCustomPrompt="1"/>
          </p:nvPr>
        </p:nvSpPr>
        <p:spPr>
          <a:xfrm>
            <a:off x="467187" y="4522193"/>
            <a:ext cx="2141968" cy="284542"/>
          </a:xfrm>
        </p:spPr>
        <p:txBody>
          <a:bodyPr>
            <a:normAutofit/>
          </a:bodyPr>
          <a:lstStyle>
            <a:lvl1pPr marL="0" indent="0" algn="l">
              <a:lnSpc>
                <a:spcPct val="100000"/>
              </a:lnSpc>
              <a:buNone/>
              <a:defRPr lang="en-GB" sz="1200" b="0" i="0" kern="1200" baseline="0" dirty="0">
                <a:solidFill>
                  <a:schemeClr val="accent1"/>
                </a:solidFill>
                <a:latin typeface="+mn-lt"/>
                <a:ea typeface="+mn-ea"/>
                <a:cs typeface="+mn-cs"/>
              </a:defRPr>
            </a:lvl1pPr>
          </a:lstStyle>
          <a:p>
            <a:pPr lvl="0"/>
            <a:r>
              <a:rPr lang="da-DK"/>
              <a:t>Klik og indsæt mail</a:t>
            </a:r>
          </a:p>
        </p:txBody>
      </p:sp>
      <p:sp>
        <p:nvSpPr>
          <p:cNvPr id="2" name="Pladsholder til tekst 3"/>
          <p:cNvSpPr>
            <a:spLocks noGrp="1"/>
          </p:cNvSpPr>
          <p:nvPr>
            <p:ph type="body" sz="quarter" idx="39" hasCustomPrompt="1"/>
          </p:nvPr>
        </p:nvSpPr>
        <p:spPr>
          <a:xfrm>
            <a:off x="3198115" y="1625439"/>
            <a:ext cx="3906000" cy="4623130"/>
          </a:xfrm>
        </p:spPr>
        <p:txBody>
          <a:bodyPr>
            <a:normAutofit/>
          </a:bodyPr>
          <a:lstStyle>
            <a:lvl1pPr marL="0" indent="0">
              <a:buFont typeface="Arial" panose="020B0604020202020204" pitchFamily="34" charset="0"/>
              <a:buChar char="​"/>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200"/>
            </a:lvl6pPr>
            <a:lvl7pPr>
              <a:defRPr sz="1200"/>
            </a:lvl7pPr>
            <a:lvl8pPr>
              <a:defRPr sz="1200"/>
            </a:lvl8pPr>
            <a:lvl9pPr>
              <a:defRPr sz="1200"/>
            </a:lvl9p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10" name="Text Placeholder 9">
            <a:extLst>
              <a:ext uri="{FF2B5EF4-FFF2-40B4-BE49-F238E27FC236}">
                <a16:creationId xmlns:a16="http://schemas.microsoft.com/office/drawing/2014/main" id="{2B13740D-259B-4E01-81F2-E0A58318A569}"/>
              </a:ext>
            </a:extLst>
          </p:cNvPr>
          <p:cNvSpPr>
            <a:spLocks noGrp="1"/>
          </p:cNvSpPr>
          <p:nvPr>
            <p:ph type="body" sz="quarter" idx="43" hasCustomPrompt="1"/>
          </p:nvPr>
        </p:nvSpPr>
        <p:spPr>
          <a:xfrm>
            <a:off x="7625548" y="1625438"/>
            <a:ext cx="4096052" cy="4623125"/>
          </a:xfrm>
        </p:spPr>
        <p:txBody>
          <a:bodyPr>
            <a:normAutofit/>
          </a:bodyPr>
          <a:lstStyle>
            <a:lvl1pPr marL="0" indent="0">
              <a:buFont typeface="Arial" panose="020B0604020202020204" pitchFamily="34" charset="0"/>
              <a:buChar cha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a:t>Klik og indsæt tekst, brug TAB for at gå frem i tekst-niveauer – for at gå tilbage, brug SHIFT + TAB</a:t>
            </a:r>
          </a:p>
          <a:p>
            <a:pPr lvl="1"/>
            <a:r>
              <a:rPr lang="da-DK"/>
              <a:t>Second level</a:t>
            </a:r>
          </a:p>
          <a:p>
            <a:pPr lvl="2"/>
            <a:r>
              <a:rPr lang="da-DK"/>
              <a:t>Third level</a:t>
            </a:r>
          </a:p>
          <a:p>
            <a:pPr lvl="3"/>
            <a:r>
              <a:rPr lang="da-DK"/>
              <a:t>Fourth level</a:t>
            </a:r>
          </a:p>
          <a:p>
            <a:pPr lvl="4"/>
            <a:r>
              <a:rPr lang="da-DK"/>
              <a:t>Fifth level</a:t>
            </a:r>
          </a:p>
          <a:p>
            <a:pPr lvl="5"/>
            <a:r>
              <a:rPr lang="da-DK"/>
              <a:t>6</a:t>
            </a:r>
          </a:p>
          <a:p>
            <a:pPr lvl="6"/>
            <a:r>
              <a:rPr lang="da-DK"/>
              <a:t>7</a:t>
            </a:r>
          </a:p>
          <a:p>
            <a:pPr lvl="7"/>
            <a:r>
              <a:rPr lang="da-DK"/>
              <a:t>8</a:t>
            </a:r>
          </a:p>
          <a:p>
            <a:pPr lvl="8"/>
            <a:r>
              <a:rPr lang="da-DK"/>
              <a:t>9</a:t>
            </a:r>
          </a:p>
        </p:txBody>
      </p:sp>
      <p:cxnSp>
        <p:nvCxnSpPr>
          <p:cNvPr id="18" name="Straight Connector 17"/>
          <p:cNvCxnSpPr>
            <a:cxnSpLocks/>
          </p:cNvCxnSpPr>
          <p:nvPr userDrawn="1"/>
        </p:nvCxnSpPr>
        <p:spPr>
          <a:xfrm>
            <a:off x="3198115" y="1484312"/>
            <a:ext cx="853492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487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billede, blå">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AA232E2-AF18-4BC7-B2F4-B56198983C5A}"/>
              </a:ext>
            </a:extLst>
          </p:cNvPr>
          <p:cNvSpPr>
            <a:spLocks noGrp="1"/>
          </p:cNvSpPr>
          <p:nvPr>
            <p:ph type="pic" sz="quarter" idx="20" hasCustomPrompt="1"/>
          </p:nvPr>
        </p:nvSpPr>
        <p:spPr>
          <a:xfrm>
            <a:off x="0" y="0"/>
            <a:ext cx="12193200" cy="6861600"/>
          </a:xfrm>
          <a:custGeom>
            <a:avLst/>
            <a:gdLst>
              <a:gd name="connsiteX0" fmla="*/ 466412 w 12190410"/>
              <a:gd name="connsiteY0" fmla="*/ 6381328 h 6857998"/>
              <a:gd name="connsiteX1" fmla="*/ 466412 w 12190410"/>
              <a:gd name="connsiteY1" fmla="*/ 6402928 h 6857998"/>
              <a:gd name="connsiteX2" fmla="*/ 481012 w 12190410"/>
              <a:gd name="connsiteY2" fmla="*/ 6402928 h 6857998"/>
              <a:gd name="connsiteX3" fmla="*/ 481012 w 12190410"/>
              <a:gd name="connsiteY3" fmla="*/ 6381328 h 6857998"/>
              <a:gd name="connsiteX4" fmla="*/ 0 w 12190410"/>
              <a:gd name="connsiteY4" fmla="*/ 0 h 6857998"/>
              <a:gd name="connsiteX5" fmla="*/ 12190410 w 12190410"/>
              <a:gd name="connsiteY5" fmla="*/ 0 h 6857998"/>
              <a:gd name="connsiteX6" fmla="*/ 12190410 w 12190410"/>
              <a:gd name="connsiteY6" fmla="*/ 6857998 h 6857998"/>
              <a:gd name="connsiteX7" fmla="*/ 0 w 12190410"/>
              <a:gd name="connsiteY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410" h="6857998">
                <a:moveTo>
                  <a:pt x="466412" y="6381328"/>
                </a:moveTo>
                <a:lnTo>
                  <a:pt x="466412" y="6402928"/>
                </a:lnTo>
                <a:lnTo>
                  <a:pt x="481012" y="6402928"/>
                </a:lnTo>
                <a:lnTo>
                  <a:pt x="481012" y="6381328"/>
                </a:lnTo>
                <a:close/>
                <a:moveTo>
                  <a:pt x="0" y="0"/>
                </a:moveTo>
                <a:lnTo>
                  <a:pt x="12190410" y="0"/>
                </a:lnTo>
                <a:lnTo>
                  <a:pt x="12190410" y="6857998"/>
                </a:lnTo>
                <a:lnTo>
                  <a:pt x="0" y="6857998"/>
                </a:lnTo>
                <a:close/>
              </a:path>
            </a:pathLst>
          </a:custGeom>
          <a:solidFill>
            <a:srgbClr val="003C46"/>
          </a:solidFill>
          <a:ln>
            <a:noFill/>
          </a:ln>
        </p:spPr>
        <p:txBody>
          <a:bodyPr wrap="square" tIns="72000">
            <a:noAutofit/>
          </a:bodyPr>
          <a:lstStyle>
            <a:lvl1pPr marL="0" indent="0" algn="ctr">
              <a:buNone/>
              <a:defRPr sz="1400"/>
            </a:lvl1pPr>
          </a:lstStyle>
          <a:p>
            <a:pPr marL="0" marR="0" lvl="0" indent="0" algn="ctr" defTabSz="914400" rtl="0" eaLnBrk="1" fontAlgn="auto" latinLnBrk="0" hangingPunct="1">
              <a:lnSpc>
                <a:spcPct val="117000"/>
              </a:lnSpc>
              <a:spcBef>
                <a:spcPts val="0"/>
              </a:spcBef>
              <a:spcAft>
                <a:spcPts val="600"/>
              </a:spcAft>
              <a:buClr>
                <a:schemeClr val="accent1"/>
              </a:buClr>
              <a:buSzTx/>
              <a:buFont typeface="Arial" panose="020B0604020202020204" pitchFamily="34" charset="0"/>
              <a:buNone/>
              <a:tabLst/>
              <a:defRPr/>
            </a:pPr>
            <a:r>
              <a:rPr lang="da-DK"/>
              <a:t>Marker boks med musen og indsæt et billede via Templafy</a:t>
            </a:r>
          </a:p>
          <a:p>
            <a:endParaRPr lang="da-DK"/>
          </a:p>
        </p:txBody>
      </p:sp>
      <p:sp>
        <p:nvSpPr>
          <p:cNvPr id="12" name="Text Placeholder 5">
            <a:extLst>
              <a:ext uri="{FF2B5EF4-FFF2-40B4-BE49-F238E27FC236}">
                <a16:creationId xmlns:a16="http://schemas.microsoft.com/office/drawing/2014/main" id="{95E39252-0677-4394-A0A7-7F8452BE55B3}"/>
              </a:ext>
            </a:extLst>
          </p:cNvPr>
          <p:cNvSpPr>
            <a:spLocks noGrp="1"/>
          </p:cNvSpPr>
          <p:nvPr>
            <p:ph type="body" sz="quarter" idx="18" hasCustomPrompt="1"/>
          </p:nvPr>
        </p:nvSpPr>
        <p:spPr>
          <a:xfrm>
            <a:off x="9264258" y="476672"/>
            <a:ext cx="2444004" cy="464484"/>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lvl1pPr>
          </a:lstStyle>
          <a:p>
            <a:pPr lvl="0"/>
            <a:r>
              <a:rPr lang="en-US"/>
              <a:t>.</a:t>
            </a:r>
          </a:p>
        </p:txBody>
      </p:sp>
      <p:sp>
        <p:nvSpPr>
          <p:cNvPr id="8" name="Titel 1"/>
          <p:cNvSpPr>
            <a:spLocks noGrp="1"/>
          </p:cNvSpPr>
          <p:nvPr>
            <p:ph type="title" hasCustomPrompt="1"/>
          </p:nvPr>
        </p:nvSpPr>
        <p:spPr>
          <a:xfrm>
            <a:off x="500459" y="2145213"/>
            <a:ext cx="8345091" cy="1916439"/>
          </a:xfrm>
          <a:prstGeom prst="rect">
            <a:avLst/>
          </a:prstGeom>
        </p:spPr>
        <p:txBody>
          <a:bodyPr anchor="b" anchorCtr="0"/>
          <a:lstStyle>
            <a:lvl1pPr>
              <a:lnSpc>
                <a:spcPct val="83000"/>
              </a:lnSpc>
              <a:defRPr sz="4800">
                <a:solidFill>
                  <a:schemeClr val="bg1"/>
                </a:solidFill>
              </a:defRPr>
            </a:lvl1pPr>
          </a:lstStyle>
          <a:p>
            <a:r>
              <a:rPr lang="da-DK" noProof="0"/>
              <a:t>Klik</a:t>
            </a:r>
            <a:r>
              <a:rPr lang="da-DK"/>
              <a:t> og indsæt titel</a:t>
            </a:r>
          </a:p>
        </p:txBody>
      </p:sp>
      <p:sp>
        <p:nvSpPr>
          <p:cNvPr id="3" name="Undertitel 2"/>
          <p:cNvSpPr>
            <a:spLocks noGrp="1"/>
          </p:cNvSpPr>
          <p:nvPr>
            <p:ph type="subTitle" idx="1" hasCustomPrompt="1"/>
          </p:nvPr>
        </p:nvSpPr>
        <p:spPr>
          <a:xfrm>
            <a:off x="500460" y="4214312"/>
            <a:ext cx="8345090" cy="782224"/>
          </a:xfrm>
        </p:spPr>
        <p:txBody>
          <a:bodyPr/>
          <a:lstStyle>
            <a:lvl1pPr marL="0" indent="0" algn="l">
              <a:lnSpc>
                <a:spcPct val="1000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og indsæt underrubrik</a:t>
            </a:r>
          </a:p>
        </p:txBody>
      </p:sp>
      <p:sp>
        <p:nvSpPr>
          <p:cNvPr id="10" name="Text Placeholder 6">
            <a:extLst>
              <a:ext uri="{FF2B5EF4-FFF2-40B4-BE49-F238E27FC236}">
                <a16:creationId xmlns:a16="http://schemas.microsoft.com/office/drawing/2014/main" id="{DAD646D8-72C9-4723-B09C-D558EDE78939}"/>
              </a:ext>
            </a:extLst>
          </p:cNvPr>
          <p:cNvSpPr>
            <a:spLocks noGrp="1"/>
          </p:cNvSpPr>
          <p:nvPr>
            <p:ph type="body" sz="quarter" idx="16" hasCustomPrompt="1"/>
          </p:nvPr>
        </p:nvSpPr>
        <p:spPr>
          <a:xfrm>
            <a:off x="468000" y="6546945"/>
            <a:ext cx="1928100" cy="267855"/>
          </a:xfrm>
        </p:spPr>
        <p:txBody>
          <a:bodyPr>
            <a:noAutofit/>
          </a:bodyPr>
          <a:lstStyle>
            <a:lvl1pPr marL="0" indent="0">
              <a:buNone/>
              <a:defRPr sz="900">
                <a:solidFill>
                  <a:schemeClr val="bg1"/>
                </a:solidFill>
              </a:defRPr>
            </a:lvl1pPr>
          </a:lstStyle>
          <a:p>
            <a:pPr lvl="0"/>
            <a:r>
              <a:rPr lang="da-DK"/>
              <a:t>CVR. NO.: DK 62 60 67 11</a:t>
            </a:r>
          </a:p>
        </p:txBody>
      </p:sp>
      <p:sp>
        <p:nvSpPr>
          <p:cNvPr id="13" name="Text Placeholder 23">
            <a:extLst>
              <a:ext uri="{FF2B5EF4-FFF2-40B4-BE49-F238E27FC236}">
                <a16:creationId xmlns:a16="http://schemas.microsoft.com/office/drawing/2014/main" id="{C452E43F-6CAB-43F5-AE40-2FC625D661FF}"/>
              </a:ext>
            </a:extLst>
          </p:cNvPr>
          <p:cNvSpPr>
            <a:spLocks noGrp="1"/>
          </p:cNvSpPr>
          <p:nvPr>
            <p:ph type="body" sz="quarter" idx="19" hasCustomPrompt="1"/>
          </p:nvPr>
        </p:nvSpPr>
        <p:spPr>
          <a:xfrm>
            <a:off x="468000" y="6383709"/>
            <a:ext cx="11253600" cy="21600"/>
          </a:xfrm>
          <a:custGeom>
            <a:avLst/>
            <a:gdLst>
              <a:gd name="connsiteX0" fmla="*/ 8795558 w 11253600"/>
              <a:gd name="connsiteY0" fmla="*/ 0 h 21600"/>
              <a:gd name="connsiteX1" fmla="*/ 11253600 w 11253600"/>
              <a:gd name="connsiteY1" fmla="*/ 0 h 21600"/>
              <a:gd name="connsiteX2" fmla="*/ 11253600 w 11253600"/>
              <a:gd name="connsiteY2" fmla="*/ 21600 h 21600"/>
              <a:gd name="connsiteX3" fmla="*/ 8795558 w 11253600"/>
              <a:gd name="connsiteY3" fmla="*/ 21600 h 21600"/>
              <a:gd name="connsiteX4" fmla="*/ 0 w 11253600"/>
              <a:gd name="connsiteY4" fmla="*/ 0 h 21600"/>
              <a:gd name="connsiteX5" fmla="*/ 8579534 w 11253600"/>
              <a:gd name="connsiteY5" fmla="*/ 0 h 21600"/>
              <a:gd name="connsiteX6" fmla="*/ 8579534 w 11253600"/>
              <a:gd name="connsiteY6" fmla="*/ 21600 h 21600"/>
              <a:gd name="connsiteX7" fmla="*/ 0 w 11253600"/>
              <a:gd name="connsiteY7"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3600" h="21600">
                <a:moveTo>
                  <a:pt x="8795558" y="0"/>
                </a:moveTo>
                <a:lnTo>
                  <a:pt x="11253600" y="0"/>
                </a:lnTo>
                <a:lnTo>
                  <a:pt x="11253600" y="21600"/>
                </a:lnTo>
                <a:lnTo>
                  <a:pt x="8795558" y="21600"/>
                </a:lnTo>
                <a:close/>
                <a:moveTo>
                  <a:pt x="0" y="0"/>
                </a:moveTo>
                <a:lnTo>
                  <a:pt x="8579534" y="0"/>
                </a:lnTo>
                <a:lnTo>
                  <a:pt x="8579534" y="21600"/>
                </a:lnTo>
                <a:lnTo>
                  <a:pt x="0" y="21600"/>
                </a:lnTo>
                <a:close/>
              </a:path>
            </a:pathLst>
          </a:custGeom>
          <a:solidFill>
            <a:schemeClr val="bg1"/>
          </a:solidFill>
        </p:spPr>
        <p:txBody>
          <a:bodyPr wrap="square">
            <a:noAutofit/>
          </a:bodyPr>
          <a:lstStyle>
            <a:lvl1pPr marL="0" indent="0">
              <a:buNone/>
              <a:defRPr sz="100"/>
            </a:lvl1pPr>
          </a:lstStyle>
          <a:p>
            <a:pPr lvl="0"/>
            <a:r>
              <a:rPr lang="en-US"/>
              <a:t>.</a:t>
            </a:r>
          </a:p>
        </p:txBody>
      </p:sp>
    </p:spTree>
    <p:extLst>
      <p:ext uri="{BB962C8B-B14F-4D97-AF65-F5344CB8AC3E}">
        <p14:creationId xmlns:p14="http://schemas.microsoft.com/office/powerpoint/2010/main" val="13141983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orside hvid">
    <p:spTree>
      <p:nvGrpSpPr>
        <p:cNvPr id="1" name=""/>
        <p:cNvGrpSpPr/>
        <p:nvPr/>
      </p:nvGrpSpPr>
      <p:grpSpPr>
        <a:xfrm>
          <a:off x="0" y="0"/>
          <a:ext cx="0" cy="0"/>
          <a:chOff x="0" y="0"/>
          <a:chExt cx="0" cy="0"/>
        </a:xfrm>
      </p:grpSpPr>
      <p:sp>
        <p:nvSpPr>
          <p:cNvPr id="17" name="Blå lang streg fil"/>
          <p:cNvSpPr/>
          <p:nvPr userDrawn="1"/>
        </p:nvSpPr>
        <p:spPr>
          <a:xfrm>
            <a:off x="499828" y="6381328"/>
            <a:ext cx="8576485" cy="540000"/>
          </a:xfrm>
          <a:prstGeom prst="rect">
            <a:avLst/>
          </a:prstGeom>
          <a:blipFill>
            <a:blip r:embed="rId3"/>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endParaRPr lang="da-DK" sz="900" cap="none" baseline="0">
              <a:solidFill>
                <a:srgbClr val="464646"/>
              </a:solidFill>
            </a:endParaRPr>
          </a:p>
        </p:txBody>
      </p:sp>
      <p:sp>
        <p:nvSpPr>
          <p:cNvPr id="8" name="Titel 1"/>
          <p:cNvSpPr>
            <a:spLocks noGrp="1"/>
          </p:cNvSpPr>
          <p:nvPr>
            <p:ph type="title" hasCustomPrompt="1"/>
          </p:nvPr>
        </p:nvSpPr>
        <p:spPr>
          <a:xfrm>
            <a:off x="500459" y="1650999"/>
            <a:ext cx="8364856" cy="1916439"/>
          </a:xfrm>
          <a:prstGeom prst="rect">
            <a:avLst/>
          </a:prstGeom>
        </p:spPr>
        <p:txBody>
          <a:bodyPr anchor="b" anchorCtr="0"/>
          <a:lstStyle>
            <a:lvl1pPr>
              <a:lnSpc>
                <a:spcPct val="83000"/>
              </a:lnSpc>
              <a:defRPr sz="4800">
                <a:solidFill>
                  <a:schemeClr val="accent1"/>
                </a:solidFill>
              </a:defRPr>
            </a:lvl1pPr>
          </a:lstStyle>
          <a:p>
            <a:r>
              <a:rPr lang="da-DK" noProof="0"/>
              <a:t>Klik</a:t>
            </a:r>
            <a:r>
              <a:rPr lang="da-DK"/>
              <a:t> og indsæt titel</a:t>
            </a:r>
          </a:p>
        </p:txBody>
      </p:sp>
      <p:sp>
        <p:nvSpPr>
          <p:cNvPr id="3" name="Undertitel 2"/>
          <p:cNvSpPr>
            <a:spLocks noGrp="1"/>
          </p:cNvSpPr>
          <p:nvPr>
            <p:ph type="subTitle" idx="1" hasCustomPrompt="1"/>
          </p:nvPr>
        </p:nvSpPr>
        <p:spPr>
          <a:xfrm>
            <a:off x="500460" y="3720098"/>
            <a:ext cx="8364856" cy="782224"/>
          </a:xfrm>
        </p:spPr>
        <p:txBody>
          <a:bodyPr/>
          <a:lstStyle>
            <a:lvl1pPr marL="0" indent="0" algn="l">
              <a:lnSpc>
                <a:spcPct val="100000"/>
              </a:lnSpc>
              <a:buNone/>
              <a:defRPr sz="20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og indsæt underrubrik</a:t>
            </a:r>
          </a:p>
        </p:txBody>
      </p:sp>
      <p:sp>
        <p:nvSpPr>
          <p:cNvPr id="12" name="Pladsholder til tekst 3"/>
          <p:cNvSpPr>
            <a:spLocks noGrp="1"/>
          </p:cNvSpPr>
          <p:nvPr>
            <p:ph type="body" sz="quarter" idx="13" hasCustomPrompt="1"/>
          </p:nvPr>
        </p:nvSpPr>
        <p:spPr>
          <a:xfrm>
            <a:off x="500459" y="4665614"/>
            <a:ext cx="8364856" cy="360363"/>
          </a:xfrm>
        </p:spPr>
        <p:txBody>
          <a:bodyPr/>
          <a:lstStyle>
            <a:lvl1pPr marL="0" indent="0">
              <a:buNone/>
              <a:defRPr sz="1600">
                <a:solidFill>
                  <a:schemeClr val="accent3"/>
                </a:solidFill>
              </a:defRPr>
            </a:lvl1pPr>
          </a:lstStyle>
          <a:p>
            <a:pPr lvl="0"/>
            <a:r>
              <a:rPr lang="da-DK"/>
              <a:t>Klik og indsæt navn og titel</a:t>
            </a:r>
          </a:p>
        </p:txBody>
      </p:sp>
      <p:sp>
        <p:nvSpPr>
          <p:cNvPr id="5" name="SD_LAN_adressPP"/>
          <p:cNvSpPr/>
          <p:nvPr userDrawn="1"/>
        </p:nvSpPr>
        <p:spPr>
          <a:xfrm>
            <a:off x="497836" y="6381328"/>
            <a:ext cx="8002668" cy="54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r>
              <a:rPr lang="da-DK" sz="900" cap="none" baseline="0">
                <a:solidFill>
                  <a:schemeClr val="accent3"/>
                </a:solidFill>
              </a:rPr>
              <a:t>SUNDKROGSGADE 5, DK-2100 COPENHAGEN Ø</a:t>
            </a:r>
          </a:p>
        </p:txBody>
      </p:sp>
      <p:sp>
        <p:nvSpPr>
          <p:cNvPr id="6" name="SD_LAN_CVRPP"/>
          <p:cNvSpPr/>
          <p:nvPr userDrawn="1"/>
        </p:nvSpPr>
        <p:spPr>
          <a:xfrm>
            <a:off x="4160594" y="6381328"/>
            <a:ext cx="4342706" cy="54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r>
              <a:rPr lang="da-DK" sz="900" cap="none" baseline="0">
                <a:solidFill>
                  <a:schemeClr val="accent3"/>
                </a:solidFill>
              </a:rPr>
              <a:t>CVR. NO.: DK 62 60 67 11</a:t>
            </a:r>
          </a:p>
        </p:txBody>
      </p:sp>
      <p:pic>
        <p:nvPicPr>
          <p:cNvPr id="14" name="Logo blå"/>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67019" y="477507"/>
            <a:ext cx="2436177" cy="463036"/>
          </a:xfrm>
          <a:prstGeom prst="rect">
            <a:avLst/>
          </a:prstGeom>
        </p:spPr>
      </p:pic>
      <p:sp>
        <p:nvSpPr>
          <p:cNvPr id="21" name="SD_VAR_side"/>
          <p:cNvSpPr txBox="1">
            <a:spLocks noChangeArrowheads="1"/>
          </p:cNvSpPr>
          <p:nvPr userDrawn="1">
            <p:custDataLst>
              <p:tags r:id="rId1"/>
            </p:custDataLst>
          </p:nvPr>
        </p:nvSpPr>
        <p:spPr bwMode="auto">
          <a:xfrm>
            <a:off x="9275397" y="6381328"/>
            <a:ext cx="2432050" cy="540000"/>
          </a:xfrm>
          <a:prstGeom prst="rect">
            <a:avLst/>
          </a:prstGeom>
          <a:blipFill>
            <a:blip r:embed="rId5"/>
            <a:stretch>
              <a:fillRect/>
            </a:stretch>
          </a:blipFill>
          <a:ln w="9525">
            <a:noFill/>
            <a:miter lim="800000"/>
            <a:headEnd/>
            <a:tailEnd/>
          </a:ln>
          <a:effectLst/>
        </p:spPr>
        <p:txBody>
          <a:bodyPr wrap="square" lIns="0" tIns="180000" rIns="0" bIns="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E0DB6B7-3E37-4C93-AC11-AD3A052B7823}" type="slidenum">
              <a:rPr lang="da-DK" sz="900" cap="none" baseline="0" smtClean="0">
                <a:solidFill>
                  <a:srgbClr val="F07F13"/>
                </a:solidFill>
              </a:rPr>
              <a:t>‹#›</a:t>
            </a:fld>
            <a:endParaRPr lang="da-DK" sz="900" cap="none" baseline="0">
              <a:solidFill>
                <a:srgbClr val="F07F13"/>
              </a:solidFill>
            </a:endParaRPr>
          </a:p>
        </p:txBody>
      </p:sp>
    </p:spTree>
    <p:extLst>
      <p:ext uri="{BB962C8B-B14F-4D97-AF65-F5344CB8AC3E}">
        <p14:creationId xmlns:p14="http://schemas.microsoft.com/office/powerpoint/2010/main" val="281698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orside Blå">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497836" y="1650999"/>
            <a:ext cx="8496945" cy="1916439"/>
          </a:xfrm>
          <a:prstGeom prst="rect">
            <a:avLst/>
          </a:prstGeom>
        </p:spPr>
        <p:txBody>
          <a:bodyPr anchor="b" anchorCtr="0"/>
          <a:lstStyle>
            <a:lvl1pPr>
              <a:lnSpc>
                <a:spcPct val="83000"/>
              </a:lnSpc>
              <a:defRPr sz="4800">
                <a:solidFill>
                  <a:schemeClr val="bg1"/>
                </a:solidFill>
              </a:defRPr>
            </a:lvl1pPr>
          </a:lstStyle>
          <a:p>
            <a:r>
              <a:rPr lang="da-DK" noProof="0"/>
              <a:t>Klik</a:t>
            </a:r>
            <a:r>
              <a:rPr lang="da-DK"/>
              <a:t> og indsæt titel</a:t>
            </a:r>
          </a:p>
        </p:txBody>
      </p:sp>
      <p:sp>
        <p:nvSpPr>
          <p:cNvPr id="3" name="Undertitel 2"/>
          <p:cNvSpPr>
            <a:spLocks noGrp="1"/>
          </p:cNvSpPr>
          <p:nvPr>
            <p:ph type="subTitle" idx="1" hasCustomPrompt="1"/>
          </p:nvPr>
        </p:nvSpPr>
        <p:spPr>
          <a:xfrm>
            <a:off x="497837" y="3720098"/>
            <a:ext cx="8496945" cy="782224"/>
          </a:xfrm>
        </p:spPr>
        <p:txBody>
          <a:bodyPr/>
          <a:lstStyle>
            <a:lvl1pPr marL="0" indent="0" algn="l">
              <a:lnSpc>
                <a:spcPct val="100000"/>
              </a:lnSpc>
              <a:spcAft>
                <a:spcPts val="0"/>
              </a:spcAft>
              <a:buNone/>
              <a:defRPr sz="2000" baseline="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og indsæt underrubrik</a:t>
            </a:r>
          </a:p>
        </p:txBody>
      </p:sp>
      <p:sp>
        <p:nvSpPr>
          <p:cNvPr id="12" name="Pladsholder til tekst 3"/>
          <p:cNvSpPr>
            <a:spLocks noGrp="1"/>
          </p:cNvSpPr>
          <p:nvPr>
            <p:ph type="body" sz="quarter" idx="13" hasCustomPrompt="1"/>
          </p:nvPr>
        </p:nvSpPr>
        <p:spPr>
          <a:xfrm>
            <a:off x="497836" y="4665614"/>
            <a:ext cx="8496945" cy="360363"/>
          </a:xfrm>
        </p:spPr>
        <p:txBody>
          <a:bodyPr/>
          <a:lstStyle>
            <a:lvl1pPr marL="0" indent="0">
              <a:lnSpc>
                <a:spcPct val="100000"/>
              </a:lnSpc>
              <a:spcAft>
                <a:spcPts val="0"/>
              </a:spcAft>
              <a:buNone/>
              <a:defRPr sz="1600">
                <a:solidFill>
                  <a:schemeClr val="accent3"/>
                </a:solidFill>
              </a:defRPr>
            </a:lvl1pPr>
          </a:lstStyle>
          <a:p>
            <a:pPr lvl="0"/>
            <a:r>
              <a:rPr lang="da-DK"/>
              <a:t>Klik og indsæt navn, titel og dato</a:t>
            </a:r>
          </a:p>
        </p:txBody>
      </p:sp>
      <p:sp>
        <p:nvSpPr>
          <p:cNvPr id="10" name="SD_LAN_adressPP"/>
          <p:cNvSpPr/>
          <p:nvPr userDrawn="1"/>
        </p:nvSpPr>
        <p:spPr>
          <a:xfrm>
            <a:off x="506393" y="6373959"/>
            <a:ext cx="8496944" cy="540000"/>
          </a:xfrm>
          <a:prstGeom prst="rect">
            <a:avLst/>
          </a:prstGeom>
          <a:blipFill>
            <a:blip r:embed="rId3"/>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r>
              <a:rPr lang="da-DK" sz="900" cap="none" baseline="0">
                <a:solidFill>
                  <a:schemeClr val="accent3"/>
                </a:solidFill>
              </a:rPr>
              <a:t>SUNDKROGSGADE 5, DK-2100 COPENHAGEN Ø</a:t>
            </a:r>
          </a:p>
        </p:txBody>
      </p:sp>
      <p:sp>
        <p:nvSpPr>
          <p:cNvPr id="11" name="SD_LAN_CVRPP"/>
          <p:cNvSpPr/>
          <p:nvPr userDrawn="1"/>
        </p:nvSpPr>
        <p:spPr>
          <a:xfrm>
            <a:off x="4285316" y="6383484"/>
            <a:ext cx="4342746" cy="54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r>
              <a:rPr lang="da-DK" sz="900" cap="none" baseline="0">
                <a:solidFill>
                  <a:schemeClr val="accent3"/>
                </a:solidFill>
              </a:rPr>
              <a:t>CVR. NO.: DK 62 60 67 11</a:t>
            </a:r>
          </a:p>
        </p:txBody>
      </p:sp>
      <p:sp>
        <p:nvSpPr>
          <p:cNvPr id="13" name="Boks med hvid streg"/>
          <p:cNvSpPr/>
          <p:nvPr userDrawn="1"/>
        </p:nvSpPr>
        <p:spPr>
          <a:xfrm>
            <a:off x="9272344" y="6373959"/>
            <a:ext cx="2431662" cy="540000"/>
          </a:xfrm>
          <a:prstGeom prst="rect">
            <a:avLst/>
          </a:prstGeom>
          <a:blipFill>
            <a:blip r:embed="rId4"/>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pPr algn="r"/>
            <a:endParaRPr lang="da-DK" sz="900" cap="all">
              <a:solidFill>
                <a:schemeClr val="accent3"/>
              </a:solidFill>
            </a:endParaRPr>
          </a:p>
        </p:txBody>
      </p:sp>
      <p:sp>
        <p:nvSpPr>
          <p:cNvPr id="2" name="Hvidt logo"/>
          <p:cNvSpPr/>
          <p:nvPr userDrawn="1"/>
        </p:nvSpPr>
        <p:spPr>
          <a:xfrm>
            <a:off x="9278023" y="490770"/>
            <a:ext cx="2430000" cy="464400"/>
          </a:xfrm>
          <a:prstGeom prst="rect">
            <a:avLst/>
          </a:prstGeom>
          <a:blipFill>
            <a:blip r:embed="rId5"/>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da-DK" sz="2000">
              <a:solidFill>
                <a:srgbClr val="FFFFFF"/>
              </a:solidFill>
            </a:endParaRPr>
          </a:p>
        </p:txBody>
      </p:sp>
    </p:spTree>
    <p:extLst>
      <p:ext uri="{BB962C8B-B14F-4D97-AF65-F5344CB8AC3E}">
        <p14:creationId xmlns:p14="http://schemas.microsoft.com/office/powerpoint/2010/main" val="18941323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hvid uden billede">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00995" y="476672"/>
            <a:ext cx="11196000" cy="1007641"/>
          </a:xfrm>
          <a:prstGeom prst="rect">
            <a:avLst/>
          </a:prstGeom>
        </p:spPr>
        <p:txBody>
          <a:bodyPr/>
          <a:lstStyle>
            <a:lvl1pPr>
              <a:defRPr/>
            </a:lvl1pPr>
          </a:lstStyle>
          <a:p>
            <a:r>
              <a:rPr lang="da-DK"/>
              <a:t>Klik og indsæt agenda</a:t>
            </a:r>
          </a:p>
        </p:txBody>
      </p:sp>
      <p:sp>
        <p:nvSpPr>
          <p:cNvPr id="4" name="Pladsholder til tekst 2"/>
          <p:cNvSpPr>
            <a:spLocks noGrp="1"/>
          </p:cNvSpPr>
          <p:nvPr>
            <p:ph type="body" sz="quarter" idx="13" hasCustomPrompt="1"/>
          </p:nvPr>
        </p:nvSpPr>
        <p:spPr>
          <a:xfrm>
            <a:off x="497836" y="1629000"/>
            <a:ext cx="11196000" cy="4536000"/>
          </a:xfrm>
        </p:spPr>
        <p:txBody>
          <a:bodyPr numCol="2" spcCol="180000"/>
          <a:lstStyle>
            <a:lvl1pPr marL="432000" indent="-432000">
              <a:lnSpc>
                <a:spcPct val="150000"/>
              </a:lnSpc>
              <a:spcAft>
                <a:spcPts val="0"/>
              </a:spcAft>
              <a:buClr>
                <a:schemeClr val="accent3"/>
              </a:buClr>
              <a:buFont typeface="+mj-lt"/>
              <a:buAutoNum type="arabicPeriod"/>
              <a:defRPr/>
            </a:lvl1pPr>
            <a:lvl2pPr marL="612000" indent="-180000">
              <a:lnSpc>
                <a:spcPct val="150000"/>
              </a:lnSpc>
              <a:spcAft>
                <a:spcPts val="0"/>
              </a:spcAft>
              <a:buClr>
                <a:schemeClr val="accent3"/>
              </a:buClr>
              <a:buFont typeface="Arial" panose="020B0604020202020204" pitchFamily="34" charset="0"/>
              <a:buChar char="›"/>
              <a:defRPr sz="1600"/>
            </a:lvl2pPr>
            <a:lvl3pPr marL="612000" indent="-180000">
              <a:lnSpc>
                <a:spcPct val="150000"/>
              </a:lnSpc>
              <a:spcAft>
                <a:spcPts val="0"/>
              </a:spcAft>
              <a:buClr>
                <a:schemeClr val="accent3"/>
              </a:buClr>
              <a:buFont typeface="Arial" panose="020B0604020202020204" pitchFamily="34" charset="0"/>
              <a:buChar char="›"/>
              <a:defRPr sz="1600"/>
            </a:lvl3pPr>
            <a:lvl4pPr marL="612000" indent="-180000">
              <a:lnSpc>
                <a:spcPct val="150000"/>
              </a:lnSpc>
              <a:spcAft>
                <a:spcPts val="0"/>
              </a:spcAft>
              <a:buClr>
                <a:schemeClr val="accent3"/>
              </a:buClr>
              <a:buFont typeface="Arial" panose="020B0604020202020204" pitchFamily="34" charset="0"/>
              <a:buChar char="›"/>
              <a:defRPr sz="1600"/>
            </a:lvl4pPr>
            <a:lvl5pPr marL="612000" indent="-180000">
              <a:lnSpc>
                <a:spcPct val="150000"/>
              </a:lnSpc>
              <a:spcAft>
                <a:spcPts val="0"/>
              </a:spcAft>
              <a:buClr>
                <a:schemeClr val="accent3"/>
              </a:buClr>
              <a:buFont typeface="Arial" panose="020B0604020202020204" pitchFamily="34" charset="0"/>
              <a:buChar char="›"/>
              <a:defRPr sz="1600"/>
            </a:lvl5pPr>
          </a:lstStyle>
          <a:p>
            <a:pPr lvl="0"/>
            <a:r>
              <a:rPr lang="da-DK"/>
              <a:t>Klik og indsæt tekst</a:t>
            </a:r>
          </a:p>
          <a:p>
            <a:pPr lvl="1"/>
            <a:r>
              <a:rPr lang="da-DK"/>
              <a:t>Andet niveau</a:t>
            </a:r>
          </a:p>
          <a:p>
            <a:pPr lvl="2"/>
            <a:r>
              <a:rPr lang="da-DK"/>
              <a:t>Tredje niveau</a:t>
            </a:r>
          </a:p>
          <a:p>
            <a:pPr lvl="3"/>
            <a:r>
              <a:rPr lang="da-DK"/>
              <a:t>Fjerde niveau</a:t>
            </a:r>
          </a:p>
          <a:p>
            <a:pPr lvl="4"/>
            <a:r>
              <a:rPr lang="da-DK"/>
              <a:t>Femte niveau</a:t>
            </a:r>
          </a:p>
          <a:p>
            <a:pPr lvl="0"/>
            <a:endParaRPr lang="da-DK"/>
          </a:p>
        </p:txBody>
      </p:sp>
    </p:spTree>
    <p:extLst>
      <p:ext uri="{BB962C8B-B14F-4D97-AF65-F5344CB8AC3E}">
        <p14:creationId xmlns:p14="http://schemas.microsoft.com/office/powerpoint/2010/main" val="925183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genda blå uden billede">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07138" y="476672"/>
            <a:ext cx="11197500" cy="1007641"/>
          </a:xfrm>
          <a:prstGeom prst="rect">
            <a:avLst/>
          </a:prstGeom>
        </p:spPr>
        <p:txBody>
          <a:bodyPr/>
          <a:lstStyle>
            <a:lvl1pPr>
              <a:defRPr>
                <a:solidFill>
                  <a:schemeClr val="bg1"/>
                </a:solidFill>
              </a:defRPr>
            </a:lvl1pPr>
          </a:lstStyle>
          <a:p>
            <a:r>
              <a:rPr lang="da-DK"/>
              <a:t>Klik og indsæt agenda</a:t>
            </a:r>
          </a:p>
        </p:txBody>
      </p:sp>
      <p:sp>
        <p:nvSpPr>
          <p:cNvPr id="5" name="Pladsholder til tekst 2"/>
          <p:cNvSpPr>
            <a:spLocks noGrp="1"/>
          </p:cNvSpPr>
          <p:nvPr>
            <p:ph type="body" sz="quarter" idx="13" hasCustomPrompt="1"/>
          </p:nvPr>
        </p:nvSpPr>
        <p:spPr>
          <a:xfrm>
            <a:off x="498158" y="1628775"/>
            <a:ext cx="11206480" cy="4535488"/>
          </a:xfrm>
        </p:spPr>
        <p:txBody>
          <a:bodyPr numCol="2" spcCol="180000"/>
          <a:lstStyle>
            <a:lvl1pPr marL="432000" indent="-432000">
              <a:lnSpc>
                <a:spcPct val="150000"/>
              </a:lnSpc>
              <a:spcAft>
                <a:spcPts val="0"/>
              </a:spcAft>
              <a:buClr>
                <a:schemeClr val="accent3"/>
              </a:buClr>
              <a:buFont typeface="+mj-lt"/>
              <a:buAutoNum type="arabicPeriod"/>
              <a:defRPr>
                <a:solidFill>
                  <a:schemeClr val="bg1"/>
                </a:solidFill>
              </a:defRPr>
            </a:lvl1pPr>
            <a:lvl2pPr marL="612000" indent="-180000">
              <a:lnSpc>
                <a:spcPct val="150000"/>
              </a:lnSpc>
              <a:spcAft>
                <a:spcPts val="0"/>
              </a:spcAft>
              <a:buClr>
                <a:schemeClr val="accent3"/>
              </a:buClr>
              <a:buFont typeface="Arial" panose="020B0604020202020204" pitchFamily="34" charset="0"/>
              <a:buChar char="›"/>
              <a:defRPr>
                <a:solidFill>
                  <a:schemeClr val="bg1"/>
                </a:solidFill>
              </a:defRPr>
            </a:lvl2pPr>
            <a:lvl3pPr marL="612000" indent="-180000">
              <a:lnSpc>
                <a:spcPct val="150000"/>
              </a:lnSpc>
              <a:spcAft>
                <a:spcPts val="0"/>
              </a:spcAft>
              <a:buClr>
                <a:schemeClr val="accent3"/>
              </a:buClr>
              <a:buFont typeface="Arial" panose="020B0604020202020204" pitchFamily="34" charset="0"/>
              <a:buChar char="›"/>
              <a:defRPr>
                <a:solidFill>
                  <a:schemeClr val="bg1"/>
                </a:solidFill>
              </a:defRPr>
            </a:lvl3pPr>
            <a:lvl4pPr marL="612000" indent="-180000">
              <a:lnSpc>
                <a:spcPct val="150000"/>
              </a:lnSpc>
              <a:spcAft>
                <a:spcPts val="0"/>
              </a:spcAft>
              <a:buClr>
                <a:schemeClr val="accent3"/>
              </a:buClr>
              <a:buFont typeface="Arial" panose="020B0604020202020204" pitchFamily="34" charset="0"/>
              <a:buChar char="›"/>
              <a:defRPr>
                <a:solidFill>
                  <a:schemeClr val="bg1"/>
                </a:solidFill>
              </a:defRPr>
            </a:lvl4pPr>
            <a:lvl5pPr marL="612000" indent="-180000">
              <a:lnSpc>
                <a:spcPct val="150000"/>
              </a:lnSpc>
              <a:spcAft>
                <a:spcPts val="0"/>
              </a:spcAft>
              <a:buClr>
                <a:schemeClr val="accent3"/>
              </a:buClr>
              <a:buFont typeface="Arial" panose="020B0604020202020204" pitchFamily="34" charset="0"/>
              <a:buChar char="›"/>
              <a:defRPr>
                <a:solidFill>
                  <a:schemeClr val="bg1"/>
                </a:solidFill>
              </a:defRPr>
            </a:lvl5pPr>
          </a:lstStyle>
          <a:p>
            <a:pPr lvl="0"/>
            <a:r>
              <a:rPr lang="da-DK"/>
              <a:t>Klik og indsæt tekst</a:t>
            </a:r>
          </a:p>
          <a:p>
            <a:pPr lvl="1"/>
            <a:r>
              <a:rPr lang="da-DK"/>
              <a:t>Andet niveau</a:t>
            </a:r>
          </a:p>
          <a:p>
            <a:pPr lvl="2"/>
            <a:r>
              <a:rPr lang="da-DK"/>
              <a:t>Tredje niveau</a:t>
            </a:r>
          </a:p>
          <a:p>
            <a:pPr lvl="3"/>
            <a:r>
              <a:rPr lang="da-DK"/>
              <a:t>Fjerde niveau</a:t>
            </a:r>
          </a:p>
          <a:p>
            <a:pPr lvl="4"/>
            <a:r>
              <a:rPr lang="da-DK"/>
              <a:t>Femte niveau</a:t>
            </a:r>
          </a:p>
        </p:txBody>
      </p:sp>
      <p:sp>
        <p:nvSpPr>
          <p:cNvPr id="7" name="SD_VAR_side"/>
          <p:cNvSpPr txBox="1">
            <a:spLocks noChangeArrowheads="1"/>
          </p:cNvSpPr>
          <p:nvPr userDrawn="1">
            <p:custDataLst>
              <p:tags r:id="rId1"/>
            </p:custDataLst>
          </p:nvPr>
        </p:nvSpPr>
        <p:spPr bwMode="auto">
          <a:xfrm>
            <a:off x="9264140" y="6420659"/>
            <a:ext cx="2439866" cy="456003"/>
          </a:xfrm>
          <a:prstGeom prst="rect">
            <a:avLst/>
          </a:prstGeom>
          <a:blipFill>
            <a:blip r:embed="rId4"/>
            <a:srcRect/>
            <a:stretch>
              <a:fillRect t="-18420"/>
            </a:stretch>
          </a:blipFill>
          <a:ln w="9525">
            <a:noFill/>
            <a:miter lim="800000"/>
            <a:headEnd/>
            <a:tailEnd/>
          </a:ln>
          <a:effectLst/>
        </p:spPr>
        <p:txBody>
          <a:bodyPr wrap="square" lIns="0" tIns="180000" rIns="0" bIns="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215CC7C-21F1-4502-A8D4-9E5681246F8E}" type="slidenum">
              <a:rPr lang="da-DK" sz="900" cap="none" baseline="0" smtClean="0">
                <a:solidFill>
                  <a:srgbClr val="F07F13"/>
                </a:solidFill>
              </a:rPr>
              <a:t>‹#›</a:t>
            </a:fld>
            <a:endParaRPr lang="da-DK" sz="900" cap="none" baseline="0">
              <a:solidFill>
                <a:srgbClr val="F07F13"/>
              </a:solidFill>
            </a:endParaRPr>
          </a:p>
        </p:txBody>
      </p:sp>
      <p:sp>
        <p:nvSpPr>
          <p:cNvPr id="8" name="Rectangle 7"/>
          <p:cNvSpPr/>
          <p:nvPr userDrawn="1"/>
        </p:nvSpPr>
        <p:spPr>
          <a:xfrm>
            <a:off x="418006" y="6551551"/>
            <a:ext cx="1563248" cy="230832"/>
          </a:xfrm>
          <a:prstGeom prst="rect">
            <a:avLst/>
          </a:prstGeom>
        </p:spPr>
        <p:txBody>
          <a:bodyPr wrap="none">
            <a:spAutoFit/>
          </a:bodyPr>
          <a:lstStyle/>
          <a:p>
            <a:r>
              <a:rPr lang="da-DK" sz="900">
                <a:solidFill>
                  <a:schemeClr val="accent3"/>
                </a:solidFill>
              </a:rPr>
              <a:t>www.kromannreumert.com</a:t>
            </a:r>
          </a:p>
        </p:txBody>
      </p:sp>
      <p:cxnSp>
        <p:nvCxnSpPr>
          <p:cNvPr id="9" name="Straight Connector 8"/>
          <p:cNvCxnSpPr/>
          <p:nvPr userDrawn="1"/>
        </p:nvCxnSpPr>
        <p:spPr>
          <a:xfrm>
            <a:off x="516072" y="6381750"/>
            <a:ext cx="111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576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med billede ">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497837" y="483927"/>
            <a:ext cx="11196000" cy="1000386"/>
          </a:xfrm>
          <a:prstGeom prst="rect">
            <a:avLst/>
          </a:prstGeom>
        </p:spPr>
        <p:txBody>
          <a:bodyPr/>
          <a:lstStyle>
            <a:lvl1pPr>
              <a:defRPr lang="da-DK" dirty="0"/>
            </a:lvl1pPr>
          </a:lstStyle>
          <a:p>
            <a:r>
              <a:rPr lang="da-DK" noProof="0"/>
              <a:t>Klik</a:t>
            </a:r>
            <a:r>
              <a:rPr lang="da-DK"/>
              <a:t> og indsæt titel</a:t>
            </a:r>
          </a:p>
        </p:txBody>
      </p:sp>
      <p:sp>
        <p:nvSpPr>
          <p:cNvPr id="3" name="Pladsholder til tekst 2"/>
          <p:cNvSpPr>
            <a:spLocks noGrp="1"/>
          </p:cNvSpPr>
          <p:nvPr>
            <p:ph type="body" sz="quarter" idx="14" hasCustomPrompt="1"/>
          </p:nvPr>
        </p:nvSpPr>
        <p:spPr>
          <a:xfrm>
            <a:off x="497836" y="1628480"/>
            <a:ext cx="6464356" cy="4535783"/>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3"/>
          <p:cNvSpPr>
            <a:spLocks noGrp="1"/>
          </p:cNvSpPr>
          <p:nvPr>
            <p:ph type="pic" sz="quarter" idx="13" hasCustomPrompt="1"/>
          </p:nvPr>
        </p:nvSpPr>
        <p:spPr>
          <a:xfrm>
            <a:off x="7163342" y="1639910"/>
            <a:ext cx="4536000" cy="4535784"/>
          </a:xfrm>
        </p:spPr>
        <p:txBody>
          <a:bodyPr tIns="0" anchor="t" anchorCtr="0"/>
          <a:lstStyle>
            <a:lvl1pPr marL="0" indent="0" algn="l">
              <a:buNone/>
              <a:defRPr sz="1400">
                <a:solidFill>
                  <a:schemeClr val="accent1"/>
                </a:solidFill>
              </a:defRPr>
            </a:lvl1pPr>
          </a:lstStyle>
          <a:p>
            <a:r>
              <a:rPr lang="da-DK" noProof="0"/>
              <a:t>Marker boks med musen og indsæt et billede via ImageShopper</a:t>
            </a:r>
          </a:p>
        </p:txBody>
      </p:sp>
    </p:spTree>
    <p:extLst>
      <p:ext uri="{BB962C8B-B14F-4D97-AF65-F5344CB8AC3E}">
        <p14:creationId xmlns:p14="http://schemas.microsoft.com/office/powerpoint/2010/main" val="18070512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tat hvid">
    <p:spTree>
      <p:nvGrpSpPr>
        <p:cNvPr id="1" name=""/>
        <p:cNvGrpSpPr/>
        <p:nvPr/>
      </p:nvGrpSpPr>
      <p:grpSpPr>
        <a:xfrm>
          <a:off x="0" y="0"/>
          <a:ext cx="0" cy="0"/>
          <a:chOff x="0" y="0"/>
          <a:chExt cx="0" cy="0"/>
        </a:xfrm>
      </p:grpSpPr>
      <p:sp>
        <p:nvSpPr>
          <p:cNvPr id="7" name="Rectangle 6"/>
          <p:cNvSpPr/>
          <p:nvPr userDrawn="1"/>
        </p:nvSpPr>
        <p:spPr>
          <a:xfrm>
            <a:off x="29" y="-580"/>
            <a:ext cx="12190384" cy="6858579"/>
          </a:xfrm>
          <a:prstGeom prst="rect">
            <a:avLst/>
          </a:prstGeom>
          <a:solidFill>
            <a:schemeClr val="bg1"/>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da-DK" sz="2000"/>
          </a:p>
        </p:txBody>
      </p:sp>
      <p:sp>
        <p:nvSpPr>
          <p:cNvPr id="2" name="Titel 1"/>
          <p:cNvSpPr>
            <a:spLocks noGrp="1"/>
          </p:cNvSpPr>
          <p:nvPr>
            <p:ph type="title" hasCustomPrompt="1"/>
          </p:nvPr>
        </p:nvSpPr>
        <p:spPr>
          <a:xfrm>
            <a:off x="508298" y="1650999"/>
            <a:ext cx="8352928" cy="2920604"/>
          </a:xfrm>
          <a:prstGeom prst="rect">
            <a:avLst/>
          </a:prstGeom>
        </p:spPr>
        <p:txBody>
          <a:bodyPr anchor="b" anchorCtr="0">
            <a:normAutofit/>
          </a:bodyPr>
          <a:lstStyle>
            <a:lvl1pPr>
              <a:lnSpc>
                <a:spcPct val="83000"/>
              </a:lnSpc>
              <a:defRPr sz="5600">
                <a:solidFill>
                  <a:schemeClr val="accent1"/>
                </a:solidFill>
              </a:defRPr>
            </a:lvl1pPr>
          </a:lstStyle>
          <a:p>
            <a:r>
              <a:rPr lang="da-DK"/>
              <a:t>Klik og indsæt citat</a:t>
            </a:r>
          </a:p>
        </p:txBody>
      </p:sp>
      <p:sp>
        <p:nvSpPr>
          <p:cNvPr id="4" name="Pladsholder til tekst 2"/>
          <p:cNvSpPr>
            <a:spLocks noGrp="1"/>
          </p:cNvSpPr>
          <p:nvPr>
            <p:ph type="body" sz="quarter" idx="13" hasCustomPrompt="1"/>
          </p:nvPr>
        </p:nvSpPr>
        <p:spPr>
          <a:xfrm>
            <a:off x="508298" y="4745210"/>
            <a:ext cx="8352928" cy="286270"/>
          </a:xfrm>
        </p:spPr>
        <p:txBody>
          <a:bodyPr/>
          <a:lstStyle>
            <a:lvl1pPr marL="144000" indent="-144000">
              <a:lnSpc>
                <a:spcPct val="100000"/>
              </a:lnSpc>
              <a:buClr>
                <a:schemeClr val="tx2"/>
              </a:buClr>
              <a:buFont typeface="Arial" panose="020B0604020202020204" pitchFamily="34" charset="0"/>
              <a:buChar char="-"/>
              <a:defRPr sz="1600" i="1">
                <a:solidFill>
                  <a:schemeClr val="tx2"/>
                </a:solidFill>
              </a:defRPr>
            </a:lvl1pPr>
          </a:lstStyle>
          <a:p>
            <a:pPr lvl="0"/>
            <a:r>
              <a:rPr lang="da-DK"/>
              <a:t>Klik og indsæt citat afsender</a:t>
            </a:r>
          </a:p>
        </p:txBody>
      </p:sp>
      <p:sp>
        <p:nvSpPr>
          <p:cNvPr id="8" name="Blå lang streg fil"/>
          <p:cNvSpPr/>
          <p:nvPr userDrawn="1"/>
        </p:nvSpPr>
        <p:spPr>
          <a:xfrm>
            <a:off x="498860" y="6381000"/>
            <a:ext cx="8576485" cy="540000"/>
          </a:xfrm>
          <a:prstGeom prst="rect">
            <a:avLst/>
          </a:prstGeom>
          <a:blipFill>
            <a:blip r:embed="rId3"/>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r>
              <a:rPr lang="da-DK" sz="900" cap="none" baseline="0">
                <a:solidFill>
                  <a:schemeClr val="accent3"/>
                </a:solidFill>
              </a:rPr>
              <a:t>www.kromannreumert.com</a:t>
            </a:r>
          </a:p>
        </p:txBody>
      </p:sp>
      <p:sp>
        <p:nvSpPr>
          <p:cNvPr id="9" name="SD_VAR_side"/>
          <p:cNvSpPr txBox="1">
            <a:spLocks noChangeArrowheads="1"/>
          </p:cNvSpPr>
          <p:nvPr userDrawn="1">
            <p:custDataLst>
              <p:tags r:id="rId1"/>
            </p:custDataLst>
          </p:nvPr>
        </p:nvSpPr>
        <p:spPr bwMode="auto">
          <a:xfrm>
            <a:off x="9272524" y="6381000"/>
            <a:ext cx="2432050" cy="540000"/>
          </a:xfrm>
          <a:prstGeom prst="rect">
            <a:avLst/>
          </a:prstGeom>
          <a:blipFill>
            <a:blip r:embed="rId4"/>
            <a:stretch>
              <a:fillRect/>
            </a:stretch>
          </a:blipFill>
          <a:ln w="9525">
            <a:noFill/>
            <a:miter lim="800000"/>
            <a:headEnd/>
            <a:tailEnd/>
          </a:ln>
          <a:effectLst/>
        </p:spPr>
        <p:txBody>
          <a:bodyPr wrap="square" lIns="0" tIns="180000" rIns="0" bIns="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F76A44D-F283-4000-B2BB-93487DA044BC}" type="slidenum">
              <a:rPr lang="da-DK" sz="900" cap="none" baseline="0" smtClean="0">
                <a:solidFill>
                  <a:srgbClr val="F07F13"/>
                </a:solidFill>
              </a:rPr>
              <a:t>‹#›</a:t>
            </a:fld>
            <a:endParaRPr lang="da-DK" sz="900" cap="none" baseline="0">
              <a:solidFill>
                <a:srgbClr val="F07F13"/>
              </a:solidFill>
            </a:endParaRPr>
          </a:p>
        </p:txBody>
      </p:sp>
      <p:pic>
        <p:nvPicPr>
          <p:cNvPr id="10" name="Logo blå"/>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67829" y="492134"/>
            <a:ext cx="2436177" cy="463036"/>
          </a:xfrm>
          <a:prstGeom prst="rect">
            <a:avLst/>
          </a:prstGeom>
        </p:spPr>
      </p:pic>
    </p:spTree>
    <p:extLst>
      <p:ext uri="{BB962C8B-B14F-4D97-AF65-F5344CB8AC3E}">
        <p14:creationId xmlns:p14="http://schemas.microsoft.com/office/powerpoint/2010/main" val="1086226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itat blå">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508298" y="1649094"/>
            <a:ext cx="8352928" cy="2920604"/>
          </a:xfrm>
          <a:prstGeom prst="rect">
            <a:avLst/>
          </a:prstGeom>
        </p:spPr>
        <p:txBody>
          <a:bodyPr anchor="b" anchorCtr="0">
            <a:normAutofit/>
          </a:bodyPr>
          <a:lstStyle>
            <a:lvl1pPr>
              <a:lnSpc>
                <a:spcPct val="83000"/>
              </a:lnSpc>
              <a:defRPr sz="5600">
                <a:solidFill>
                  <a:schemeClr val="bg1"/>
                </a:solidFill>
              </a:defRPr>
            </a:lvl1pPr>
          </a:lstStyle>
          <a:p>
            <a:r>
              <a:rPr lang="da-DK"/>
              <a:t>Klik og indsæt citat</a:t>
            </a:r>
          </a:p>
        </p:txBody>
      </p:sp>
      <p:sp>
        <p:nvSpPr>
          <p:cNvPr id="12" name="Pladsholder til tekst 2"/>
          <p:cNvSpPr>
            <a:spLocks noGrp="1"/>
          </p:cNvSpPr>
          <p:nvPr>
            <p:ph type="body" sz="quarter" idx="14" hasCustomPrompt="1"/>
          </p:nvPr>
        </p:nvSpPr>
        <p:spPr>
          <a:xfrm>
            <a:off x="508298" y="4733780"/>
            <a:ext cx="8352928" cy="286270"/>
          </a:xfrm>
        </p:spPr>
        <p:txBody>
          <a:bodyPr/>
          <a:lstStyle>
            <a:lvl1pPr marL="144000" indent="-144000">
              <a:lnSpc>
                <a:spcPct val="100000"/>
              </a:lnSpc>
              <a:spcAft>
                <a:spcPts val="0"/>
              </a:spcAft>
              <a:buClr>
                <a:schemeClr val="accent6"/>
              </a:buClr>
              <a:buFont typeface="Arial" panose="020B0604020202020204" pitchFamily="34" charset="0"/>
              <a:buChar char="-"/>
              <a:defRPr sz="1600" i="1">
                <a:solidFill>
                  <a:schemeClr val="accent6"/>
                </a:solidFill>
              </a:defRPr>
            </a:lvl1pPr>
          </a:lstStyle>
          <a:p>
            <a:pPr lvl="0"/>
            <a:r>
              <a:rPr lang="da-DK"/>
              <a:t>Klik og indsæt citat afsender</a:t>
            </a:r>
          </a:p>
        </p:txBody>
      </p:sp>
      <p:sp>
        <p:nvSpPr>
          <p:cNvPr id="6" name="Hvidt logo"/>
          <p:cNvSpPr/>
          <p:nvPr userDrawn="1"/>
        </p:nvSpPr>
        <p:spPr>
          <a:xfrm>
            <a:off x="9276151" y="490770"/>
            <a:ext cx="2430000" cy="464400"/>
          </a:xfrm>
          <a:prstGeom prst="rect">
            <a:avLst/>
          </a:prstGeom>
          <a:blipFill>
            <a:blip r:embed="rId4"/>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da-DK" sz="2000">
              <a:solidFill>
                <a:srgbClr val="FFFFFF"/>
              </a:solidFill>
            </a:endParaRPr>
          </a:p>
        </p:txBody>
      </p:sp>
      <p:sp>
        <p:nvSpPr>
          <p:cNvPr id="7" name="SD_VAR_side"/>
          <p:cNvSpPr txBox="1">
            <a:spLocks noChangeArrowheads="1"/>
          </p:cNvSpPr>
          <p:nvPr userDrawn="1">
            <p:custDataLst>
              <p:tags r:id="rId1"/>
            </p:custDataLst>
          </p:nvPr>
        </p:nvSpPr>
        <p:spPr bwMode="auto">
          <a:xfrm>
            <a:off x="9264921" y="6382559"/>
            <a:ext cx="2439866" cy="456003"/>
          </a:xfrm>
          <a:prstGeom prst="rect">
            <a:avLst/>
          </a:prstGeom>
          <a:blipFill>
            <a:blip r:embed="rId5"/>
            <a:srcRect/>
            <a:stretch>
              <a:fillRect t="-18420"/>
            </a:stretch>
          </a:blipFill>
          <a:ln w="9525">
            <a:noFill/>
            <a:miter lim="800000"/>
            <a:headEnd/>
            <a:tailEnd/>
          </a:ln>
          <a:effectLst/>
        </p:spPr>
        <p:txBody>
          <a:bodyPr wrap="square" lIns="0" tIns="180000" rIns="0" bIns="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A4528D-62C5-434A-A041-2351816B961A}" type="slidenum">
              <a:rPr lang="da-DK" sz="900" cap="none" baseline="0" smtClean="0">
                <a:solidFill>
                  <a:srgbClr val="F07F13"/>
                </a:solidFill>
              </a:rPr>
              <a:t>‹#›</a:t>
            </a:fld>
            <a:endParaRPr lang="da-DK" sz="900" cap="none" baseline="0">
              <a:solidFill>
                <a:srgbClr val="F07F13"/>
              </a:solidFill>
            </a:endParaRPr>
          </a:p>
        </p:txBody>
      </p:sp>
      <p:sp>
        <p:nvSpPr>
          <p:cNvPr id="9" name="Rectangle 8"/>
          <p:cNvSpPr/>
          <p:nvPr userDrawn="1"/>
        </p:nvSpPr>
        <p:spPr>
          <a:xfrm>
            <a:off x="422952" y="6513451"/>
            <a:ext cx="1563248" cy="230832"/>
          </a:xfrm>
          <a:prstGeom prst="rect">
            <a:avLst/>
          </a:prstGeom>
        </p:spPr>
        <p:txBody>
          <a:bodyPr wrap="none">
            <a:spAutoFit/>
          </a:bodyPr>
          <a:lstStyle/>
          <a:p>
            <a:r>
              <a:rPr lang="da-DK" sz="900">
                <a:solidFill>
                  <a:schemeClr val="accent3"/>
                </a:solidFill>
              </a:rPr>
              <a:t>www.kromannreumert.com</a:t>
            </a:r>
          </a:p>
        </p:txBody>
      </p:sp>
      <p:cxnSp>
        <p:nvCxnSpPr>
          <p:cNvPr id="4" name="Straight Connector 3"/>
          <p:cNvCxnSpPr/>
          <p:nvPr userDrawn="1"/>
        </p:nvCxnSpPr>
        <p:spPr>
          <a:xfrm>
            <a:off x="520298" y="6383280"/>
            <a:ext cx="8568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9326880" y="6383280"/>
            <a:ext cx="2387280" cy="609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587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ekst og billede til højr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501690" y="477000"/>
            <a:ext cx="11196000" cy="1007313"/>
          </a:xfrm>
          <a:prstGeom prst="rect">
            <a:avLst/>
          </a:prstGeom>
        </p:spPr>
        <p:txBody>
          <a:bodyPr/>
          <a:lstStyle>
            <a:lvl1pPr>
              <a:defRPr lang="da-DK" dirty="0"/>
            </a:lvl1pPr>
          </a:lstStyle>
          <a:p>
            <a:r>
              <a:rPr lang="da-DK" noProof="0"/>
              <a:t>Klik</a:t>
            </a:r>
            <a:r>
              <a:rPr lang="da-DK"/>
              <a:t> og indsæt titel</a:t>
            </a:r>
          </a:p>
        </p:txBody>
      </p:sp>
      <p:sp>
        <p:nvSpPr>
          <p:cNvPr id="3" name="Pladsholder til tekst 2"/>
          <p:cNvSpPr>
            <a:spLocks noGrp="1"/>
          </p:cNvSpPr>
          <p:nvPr>
            <p:ph type="body" sz="quarter" idx="14" hasCustomPrompt="1"/>
          </p:nvPr>
        </p:nvSpPr>
        <p:spPr>
          <a:xfrm>
            <a:off x="501690" y="1628774"/>
            <a:ext cx="6464355" cy="4536529"/>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3"/>
          <p:cNvSpPr>
            <a:spLocks noGrp="1"/>
          </p:cNvSpPr>
          <p:nvPr>
            <p:ph type="pic" sz="quarter" idx="13" hasCustomPrompt="1"/>
          </p:nvPr>
        </p:nvSpPr>
        <p:spPr>
          <a:xfrm>
            <a:off x="7167196" y="1640205"/>
            <a:ext cx="4536000" cy="4536529"/>
          </a:xfrm>
        </p:spPr>
        <p:txBody>
          <a:bodyPr tIns="0" anchor="t" anchorCtr="0"/>
          <a:lstStyle>
            <a:lvl1pPr marL="0" indent="0" algn="l">
              <a:buNone/>
              <a:defRPr sz="1400">
                <a:solidFill>
                  <a:schemeClr val="accent1"/>
                </a:solidFill>
              </a:defRPr>
            </a:lvl1pPr>
          </a:lstStyle>
          <a:p>
            <a:r>
              <a:rPr lang="da-DK" noProof="0"/>
              <a:t>Marker boks med musen og indsæt et billede via ImageShopper</a:t>
            </a:r>
          </a:p>
        </p:txBody>
      </p:sp>
    </p:spTree>
    <p:extLst>
      <p:ext uri="{BB962C8B-B14F-4D97-AF65-F5344CB8AC3E}">
        <p14:creationId xmlns:p14="http://schemas.microsoft.com/office/powerpoint/2010/main" val="15084889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 og billede til venstr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522015" y="464839"/>
            <a:ext cx="11156847" cy="1008063"/>
          </a:xfrm>
          <a:prstGeom prst="rect">
            <a:avLst/>
          </a:prstGeom>
        </p:spPr>
        <p:txBody>
          <a:bodyPr/>
          <a:lstStyle>
            <a:lvl1pPr>
              <a:defRPr lang="da-DK" dirty="0"/>
            </a:lvl1pPr>
          </a:lstStyle>
          <a:p>
            <a:r>
              <a:rPr lang="da-DK" noProof="0"/>
              <a:t>Klik</a:t>
            </a:r>
            <a:r>
              <a:rPr lang="da-DK"/>
              <a:t> og indsæt titel</a:t>
            </a:r>
          </a:p>
        </p:txBody>
      </p:sp>
      <p:sp>
        <p:nvSpPr>
          <p:cNvPr id="3" name="Pladsholder til tekst 2"/>
          <p:cNvSpPr>
            <a:spLocks noGrp="1"/>
          </p:cNvSpPr>
          <p:nvPr>
            <p:ph type="body" sz="quarter" idx="14" hasCustomPrompt="1"/>
          </p:nvPr>
        </p:nvSpPr>
        <p:spPr>
          <a:xfrm>
            <a:off x="5303118" y="1628774"/>
            <a:ext cx="6470142" cy="4536529"/>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3"/>
          <p:cNvSpPr>
            <a:spLocks noGrp="1"/>
          </p:cNvSpPr>
          <p:nvPr>
            <p:ph type="pic" sz="quarter" idx="13" hasCustomPrompt="1"/>
          </p:nvPr>
        </p:nvSpPr>
        <p:spPr>
          <a:xfrm>
            <a:off x="522015" y="1617363"/>
            <a:ext cx="4536000" cy="4536530"/>
          </a:xfrm>
        </p:spPr>
        <p:txBody>
          <a:bodyPr tIns="0" anchor="t" anchorCtr="0"/>
          <a:lstStyle>
            <a:lvl1pPr marL="0" indent="0" algn="l">
              <a:buNone/>
              <a:defRPr sz="1400">
                <a:solidFill>
                  <a:schemeClr val="accent1"/>
                </a:solidFill>
              </a:defRPr>
            </a:lvl1pPr>
          </a:lstStyle>
          <a:p>
            <a:r>
              <a:rPr lang="da-DK" noProof="0"/>
              <a:t>Marker boks med musen og indsæt et billede via ImageShopper</a:t>
            </a:r>
          </a:p>
        </p:txBody>
      </p:sp>
    </p:spTree>
    <p:extLst>
      <p:ext uri="{BB962C8B-B14F-4D97-AF65-F5344CB8AC3E}">
        <p14:creationId xmlns:p14="http://schemas.microsoft.com/office/powerpoint/2010/main" val="2814109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 og lille billede til venstr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507500" y="486525"/>
            <a:ext cx="11197137" cy="997788"/>
          </a:xfrm>
          <a:prstGeom prst="rect">
            <a:avLst/>
          </a:prstGeom>
        </p:spPr>
        <p:txBody>
          <a:bodyPr/>
          <a:lstStyle>
            <a:lvl1pPr>
              <a:defRPr lang="da-DK" dirty="0"/>
            </a:lvl1pPr>
          </a:lstStyle>
          <a:p>
            <a:r>
              <a:rPr lang="da-DK" noProof="0"/>
              <a:t>Klik</a:t>
            </a:r>
            <a:r>
              <a:rPr lang="da-DK"/>
              <a:t> og indsæt titel</a:t>
            </a:r>
          </a:p>
        </p:txBody>
      </p:sp>
      <p:sp>
        <p:nvSpPr>
          <p:cNvPr id="3" name="Pladsholder til tekst 2"/>
          <p:cNvSpPr>
            <a:spLocks noGrp="1"/>
          </p:cNvSpPr>
          <p:nvPr>
            <p:ph type="body" sz="quarter" idx="14" hasCustomPrompt="1"/>
          </p:nvPr>
        </p:nvSpPr>
        <p:spPr>
          <a:xfrm>
            <a:off x="3315812" y="1628776"/>
            <a:ext cx="8388825" cy="4536528"/>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3"/>
          <p:cNvSpPr>
            <a:spLocks noGrp="1"/>
          </p:cNvSpPr>
          <p:nvPr>
            <p:ph type="pic" sz="quarter" idx="13" hasCustomPrompt="1"/>
          </p:nvPr>
        </p:nvSpPr>
        <p:spPr>
          <a:xfrm>
            <a:off x="507501" y="1628775"/>
            <a:ext cx="2520280" cy="4536529"/>
          </a:xfrm>
        </p:spPr>
        <p:txBody>
          <a:bodyPr tIns="0" anchor="t" anchorCtr="0"/>
          <a:lstStyle>
            <a:lvl1pPr marL="0" indent="0" algn="l">
              <a:buNone/>
              <a:defRPr sz="1400">
                <a:solidFill>
                  <a:schemeClr val="accent1"/>
                </a:solidFill>
              </a:defRPr>
            </a:lvl1pPr>
          </a:lstStyle>
          <a:p>
            <a:r>
              <a:rPr lang="da-DK" noProof="0"/>
              <a:t>Marker boks med musen og indsæt et billede via ImageShopper</a:t>
            </a:r>
          </a:p>
        </p:txBody>
      </p:sp>
    </p:spTree>
    <p:extLst>
      <p:ext uri="{BB962C8B-B14F-4D97-AF65-F5344CB8AC3E}">
        <p14:creationId xmlns:p14="http://schemas.microsoft.com/office/powerpoint/2010/main" val="173335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billede m. boks, hvi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BCAC3B6-5743-49D3-8602-85D371508C49}"/>
              </a:ext>
            </a:extLst>
          </p:cNvPr>
          <p:cNvSpPr>
            <a:spLocks noGrp="1"/>
          </p:cNvSpPr>
          <p:nvPr>
            <p:ph type="pic" sz="quarter" idx="21" hasCustomPrompt="1"/>
          </p:nvPr>
        </p:nvSpPr>
        <p:spPr>
          <a:xfrm>
            <a:off x="0" y="0"/>
            <a:ext cx="12193200" cy="6861600"/>
          </a:xfrm>
          <a:custGeom>
            <a:avLst/>
            <a:gdLst>
              <a:gd name="connsiteX0" fmla="*/ 0 w 12190410"/>
              <a:gd name="connsiteY0" fmla="*/ 0 h 6857998"/>
              <a:gd name="connsiteX1" fmla="*/ 12190410 w 12190410"/>
              <a:gd name="connsiteY1" fmla="*/ 0 h 6857998"/>
              <a:gd name="connsiteX2" fmla="*/ 12190410 w 12190410"/>
              <a:gd name="connsiteY2" fmla="*/ 6857998 h 6857998"/>
              <a:gd name="connsiteX3" fmla="*/ 0 w 1219041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0410" h="6857998">
                <a:moveTo>
                  <a:pt x="0" y="0"/>
                </a:moveTo>
                <a:lnTo>
                  <a:pt x="12190410" y="0"/>
                </a:lnTo>
                <a:lnTo>
                  <a:pt x="12190410" y="6857998"/>
                </a:lnTo>
                <a:lnTo>
                  <a:pt x="0" y="6857998"/>
                </a:lnTo>
                <a:close/>
              </a:path>
            </a:pathLst>
          </a:custGeom>
          <a:solidFill>
            <a:schemeClr val="bg1">
              <a:lumMod val="95000"/>
            </a:schemeClr>
          </a:solidFill>
        </p:spPr>
        <p:txBody>
          <a:bodyPr wrap="square" tIns="72000">
            <a:noAutofit/>
          </a:bodyPr>
          <a:lstStyle>
            <a:lvl1pPr marL="0" indent="0" algn="ctr">
              <a:buNone/>
              <a:defRPr sz="1400"/>
            </a:lvl1pPr>
          </a:lstStyle>
          <a:p>
            <a:pPr marL="0" marR="0" lvl="0" indent="0" algn="ctr" defTabSz="914400" rtl="0" eaLnBrk="1" fontAlgn="auto" latinLnBrk="0" hangingPunct="1">
              <a:lnSpc>
                <a:spcPct val="117000"/>
              </a:lnSpc>
              <a:spcBef>
                <a:spcPts val="0"/>
              </a:spcBef>
              <a:spcAft>
                <a:spcPts val="600"/>
              </a:spcAft>
              <a:buClr>
                <a:schemeClr val="accent1"/>
              </a:buClr>
              <a:buSzTx/>
              <a:buFont typeface="Arial" panose="020B0604020202020204" pitchFamily="34" charset="0"/>
              <a:buNone/>
              <a:tabLst/>
              <a:defRPr/>
            </a:pPr>
            <a:r>
              <a:rPr lang="da-DK"/>
              <a:t>Marker boks med musen og indsæt et billede via Templafy</a:t>
            </a:r>
          </a:p>
          <a:p>
            <a:endParaRPr lang="da-DK"/>
          </a:p>
        </p:txBody>
      </p:sp>
      <p:sp>
        <p:nvSpPr>
          <p:cNvPr id="12" name="Text Placeholder 4">
            <a:extLst>
              <a:ext uri="{FF2B5EF4-FFF2-40B4-BE49-F238E27FC236}">
                <a16:creationId xmlns:a16="http://schemas.microsoft.com/office/drawing/2014/main" id="{8B73B3E2-20BA-40CA-BF14-CDE881CC72E0}"/>
              </a:ext>
            </a:extLst>
          </p:cNvPr>
          <p:cNvSpPr>
            <a:spLocks noGrp="1"/>
          </p:cNvSpPr>
          <p:nvPr>
            <p:ph type="body" sz="quarter" idx="20" hasCustomPrompt="1"/>
          </p:nvPr>
        </p:nvSpPr>
        <p:spPr>
          <a:xfrm>
            <a:off x="507600" y="0"/>
            <a:ext cx="4506913" cy="5662613"/>
          </a:xfrm>
          <a:solidFill>
            <a:srgbClr val="003C46">
              <a:alpha val="90000"/>
            </a:srgbClr>
          </a:solidFill>
        </p:spPr>
        <p:txBody>
          <a:bodyPr>
            <a:normAutofit/>
          </a:bodyPr>
          <a:lstStyle>
            <a:lvl1pPr marL="0" indent="0">
              <a:buNone/>
              <a:defRPr sz="100"/>
            </a:lvl1pPr>
          </a:lstStyle>
          <a:p>
            <a:pPr lvl="0"/>
            <a:r>
              <a:rPr lang="da-DK"/>
              <a:t>.</a:t>
            </a:r>
          </a:p>
        </p:txBody>
      </p:sp>
      <p:sp>
        <p:nvSpPr>
          <p:cNvPr id="17" name="Titel 1">
            <a:extLst>
              <a:ext uri="{FF2B5EF4-FFF2-40B4-BE49-F238E27FC236}">
                <a16:creationId xmlns:a16="http://schemas.microsoft.com/office/drawing/2014/main" id="{21B1E6F8-0505-43E9-A3C8-16549BD98400}"/>
              </a:ext>
            </a:extLst>
          </p:cNvPr>
          <p:cNvSpPr>
            <a:spLocks noGrp="1"/>
          </p:cNvSpPr>
          <p:nvPr>
            <p:ph type="title" hasCustomPrompt="1"/>
          </p:nvPr>
        </p:nvSpPr>
        <p:spPr>
          <a:xfrm>
            <a:off x="791856" y="1660525"/>
            <a:ext cx="3938400" cy="2896489"/>
          </a:xfrm>
          <a:prstGeom prst="rect">
            <a:avLst/>
          </a:prstGeom>
          <a:noFill/>
        </p:spPr>
        <p:txBody>
          <a:bodyPr wrap="square" lIns="0" tIns="0" rIns="0" bIns="0" anchor="b" anchorCtr="0"/>
          <a:lstStyle>
            <a:lvl1pPr>
              <a:lnSpc>
                <a:spcPct val="83000"/>
              </a:lnSpc>
              <a:defRPr sz="4400">
                <a:solidFill>
                  <a:schemeClr val="bg1"/>
                </a:solidFill>
              </a:defRPr>
            </a:lvl1pPr>
          </a:lstStyle>
          <a:p>
            <a:r>
              <a:rPr lang="da-DK" noProof="0"/>
              <a:t>Klik</a:t>
            </a:r>
            <a:r>
              <a:rPr lang="da-DK"/>
              <a:t> og indsæt titel</a:t>
            </a:r>
          </a:p>
        </p:txBody>
      </p:sp>
      <p:sp>
        <p:nvSpPr>
          <p:cNvPr id="18" name="Undertitel 2">
            <a:extLst>
              <a:ext uri="{FF2B5EF4-FFF2-40B4-BE49-F238E27FC236}">
                <a16:creationId xmlns:a16="http://schemas.microsoft.com/office/drawing/2014/main" id="{7F049FE0-FC3D-4FDF-B3FF-0D7B831A471F}"/>
              </a:ext>
            </a:extLst>
          </p:cNvPr>
          <p:cNvSpPr>
            <a:spLocks noGrp="1"/>
          </p:cNvSpPr>
          <p:nvPr>
            <p:ph type="subTitle" idx="1" hasCustomPrompt="1"/>
          </p:nvPr>
        </p:nvSpPr>
        <p:spPr>
          <a:xfrm>
            <a:off x="791856" y="4722424"/>
            <a:ext cx="3938400" cy="622800"/>
          </a:xfrm>
        </p:spPr>
        <p:txBody>
          <a:bodyPr>
            <a:normAutofit/>
          </a:bodyPr>
          <a:lstStyle>
            <a:lvl1pPr marL="0" indent="0" algn="l">
              <a:lnSpc>
                <a:spcPct val="100000"/>
              </a:lnSpc>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og indsæt underrubrik</a:t>
            </a:r>
          </a:p>
        </p:txBody>
      </p:sp>
      <p:sp>
        <p:nvSpPr>
          <p:cNvPr id="11" name="Text Placeholder 6">
            <a:extLst>
              <a:ext uri="{FF2B5EF4-FFF2-40B4-BE49-F238E27FC236}">
                <a16:creationId xmlns:a16="http://schemas.microsoft.com/office/drawing/2014/main" id="{2C29AE37-8494-47E8-8DE8-2D150F63AC65}"/>
              </a:ext>
            </a:extLst>
          </p:cNvPr>
          <p:cNvSpPr>
            <a:spLocks noGrp="1"/>
          </p:cNvSpPr>
          <p:nvPr>
            <p:ph type="body" sz="quarter" idx="16" hasCustomPrompt="1"/>
          </p:nvPr>
        </p:nvSpPr>
        <p:spPr>
          <a:xfrm>
            <a:off x="468000" y="6546945"/>
            <a:ext cx="1928100" cy="267855"/>
          </a:xfrm>
        </p:spPr>
        <p:txBody>
          <a:bodyPr>
            <a:noAutofit/>
          </a:bodyPr>
          <a:lstStyle>
            <a:lvl1pPr marL="0" indent="0">
              <a:buNone/>
              <a:defRPr sz="900">
                <a:solidFill>
                  <a:schemeClr val="bg1"/>
                </a:solidFill>
              </a:defRPr>
            </a:lvl1pPr>
          </a:lstStyle>
          <a:p>
            <a:pPr lvl="0"/>
            <a:r>
              <a:rPr lang="da-DK"/>
              <a:t>CVR. NO.: DK 62 60 67 11</a:t>
            </a:r>
          </a:p>
        </p:txBody>
      </p:sp>
      <p:sp>
        <p:nvSpPr>
          <p:cNvPr id="13" name="Text Placeholder 5">
            <a:extLst>
              <a:ext uri="{FF2B5EF4-FFF2-40B4-BE49-F238E27FC236}">
                <a16:creationId xmlns:a16="http://schemas.microsoft.com/office/drawing/2014/main" id="{F08EE8E0-AE0D-4865-A5F7-62AD888EBAFA}"/>
              </a:ext>
            </a:extLst>
          </p:cNvPr>
          <p:cNvSpPr>
            <a:spLocks noGrp="1"/>
          </p:cNvSpPr>
          <p:nvPr>
            <p:ph type="body" sz="quarter" idx="18" hasCustomPrompt="1"/>
          </p:nvPr>
        </p:nvSpPr>
        <p:spPr>
          <a:xfrm>
            <a:off x="9264258" y="476672"/>
            <a:ext cx="2444004" cy="464484"/>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lvl1pPr>
          </a:lstStyle>
          <a:p>
            <a:pPr lvl="0"/>
            <a:r>
              <a:rPr lang="en-US"/>
              <a:t>.</a:t>
            </a:r>
          </a:p>
        </p:txBody>
      </p:sp>
      <p:sp>
        <p:nvSpPr>
          <p:cNvPr id="14" name="Text Placeholder 23">
            <a:extLst>
              <a:ext uri="{FF2B5EF4-FFF2-40B4-BE49-F238E27FC236}">
                <a16:creationId xmlns:a16="http://schemas.microsoft.com/office/drawing/2014/main" id="{2A68D27D-055F-4692-A617-03A219BB433D}"/>
              </a:ext>
            </a:extLst>
          </p:cNvPr>
          <p:cNvSpPr>
            <a:spLocks noGrp="1"/>
          </p:cNvSpPr>
          <p:nvPr>
            <p:ph type="body" sz="quarter" idx="19" hasCustomPrompt="1"/>
          </p:nvPr>
        </p:nvSpPr>
        <p:spPr>
          <a:xfrm>
            <a:off x="468000" y="6383709"/>
            <a:ext cx="11253600" cy="21600"/>
          </a:xfrm>
          <a:custGeom>
            <a:avLst/>
            <a:gdLst>
              <a:gd name="connsiteX0" fmla="*/ 8795558 w 11253600"/>
              <a:gd name="connsiteY0" fmla="*/ 0 h 21600"/>
              <a:gd name="connsiteX1" fmla="*/ 11253600 w 11253600"/>
              <a:gd name="connsiteY1" fmla="*/ 0 h 21600"/>
              <a:gd name="connsiteX2" fmla="*/ 11253600 w 11253600"/>
              <a:gd name="connsiteY2" fmla="*/ 21600 h 21600"/>
              <a:gd name="connsiteX3" fmla="*/ 8795558 w 11253600"/>
              <a:gd name="connsiteY3" fmla="*/ 21600 h 21600"/>
              <a:gd name="connsiteX4" fmla="*/ 0 w 11253600"/>
              <a:gd name="connsiteY4" fmla="*/ 0 h 21600"/>
              <a:gd name="connsiteX5" fmla="*/ 8579534 w 11253600"/>
              <a:gd name="connsiteY5" fmla="*/ 0 h 21600"/>
              <a:gd name="connsiteX6" fmla="*/ 8579534 w 11253600"/>
              <a:gd name="connsiteY6" fmla="*/ 21600 h 21600"/>
              <a:gd name="connsiteX7" fmla="*/ 0 w 11253600"/>
              <a:gd name="connsiteY7"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3600" h="21600">
                <a:moveTo>
                  <a:pt x="8795558" y="0"/>
                </a:moveTo>
                <a:lnTo>
                  <a:pt x="11253600" y="0"/>
                </a:lnTo>
                <a:lnTo>
                  <a:pt x="11253600" y="21600"/>
                </a:lnTo>
                <a:lnTo>
                  <a:pt x="8795558" y="21600"/>
                </a:lnTo>
                <a:close/>
                <a:moveTo>
                  <a:pt x="0" y="0"/>
                </a:moveTo>
                <a:lnTo>
                  <a:pt x="8579534" y="0"/>
                </a:lnTo>
                <a:lnTo>
                  <a:pt x="8579534" y="21600"/>
                </a:lnTo>
                <a:lnTo>
                  <a:pt x="0" y="21600"/>
                </a:lnTo>
                <a:close/>
              </a:path>
            </a:pathLst>
          </a:custGeom>
          <a:solidFill>
            <a:schemeClr val="bg1"/>
          </a:solidFill>
        </p:spPr>
        <p:txBody>
          <a:bodyPr wrap="square">
            <a:noAutofit/>
          </a:bodyPr>
          <a:lstStyle>
            <a:lvl1pPr marL="0" indent="0">
              <a:buNone/>
              <a:defRPr sz="100"/>
            </a:lvl1pPr>
          </a:lstStyle>
          <a:p>
            <a:pPr lvl="0"/>
            <a:r>
              <a:rPr lang="en-US"/>
              <a:t>.</a:t>
            </a:r>
          </a:p>
        </p:txBody>
      </p:sp>
    </p:spTree>
    <p:extLst>
      <p:ext uri="{BB962C8B-B14F-4D97-AF65-F5344CB8AC3E}">
        <p14:creationId xmlns:p14="http://schemas.microsoft.com/office/powerpoint/2010/main" val="7742254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ekst og lille billed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505078" y="490389"/>
            <a:ext cx="11196000" cy="993924"/>
          </a:xfrm>
          <a:prstGeom prst="rect">
            <a:avLst/>
          </a:prstGeom>
        </p:spPr>
        <p:txBody>
          <a:bodyPr anchor="t"/>
          <a:lstStyle>
            <a:lvl1pPr>
              <a:defRPr lang="da-DK" dirty="0"/>
            </a:lvl1pPr>
          </a:lstStyle>
          <a:p>
            <a:r>
              <a:rPr lang="da-DK" noProof="0"/>
              <a:t>Klik</a:t>
            </a:r>
            <a:r>
              <a:rPr lang="da-DK"/>
              <a:t> og indsæt titel</a:t>
            </a:r>
          </a:p>
        </p:txBody>
      </p:sp>
      <p:sp>
        <p:nvSpPr>
          <p:cNvPr id="3" name="Pladsholder til tekst 2"/>
          <p:cNvSpPr>
            <a:spLocks noGrp="1"/>
          </p:cNvSpPr>
          <p:nvPr>
            <p:ph type="body" sz="quarter" idx="14" hasCustomPrompt="1"/>
          </p:nvPr>
        </p:nvSpPr>
        <p:spPr>
          <a:xfrm>
            <a:off x="505078" y="1628255"/>
            <a:ext cx="8568952" cy="4536007"/>
          </a:xfrm>
        </p:spPr>
        <p:txBody>
          <a:bodyPr/>
          <a:lstStyle>
            <a:lvl1pPr>
              <a:spcAft>
                <a:spcPts val="600"/>
              </a:spcAft>
              <a:defRPr/>
            </a:lvl1p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3"/>
          <p:cNvSpPr>
            <a:spLocks noGrp="1"/>
          </p:cNvSpPr>
          <p:nvPr>
            <p:ph type="pic" sz="quarter" idx="13" hasCustomPrompt="1"/>
          </p:nvPr>
        </p:nvSpPr>
        <p:spPr>
          <a:xfrm>
            <a:off x="9225222" y="1628774"/>
            <a:ext cx="2467986" cy="4535489"/>
          </a:xfrm>
        </p:spPr>
        <p:txBody>
          <a:bodyPr tIns="0" anchor="t" anchorCtr="0"/>
          <a:lstStyle>
            <a:lvl1pPr marL="0" indent="0" algn="l">
              <a:buNone/>
              <a:defRPr sz="1400">
                <a:solidFill>
                  <a:schemeClr val="accent1"/>
                </a:solidFill>
              </a:defRPr>
            </a:lvl1pPr>
          </a:lstStyle>
          <a:p>
            <a:r>
              <a:rPr lang="da-DK" noProof="0"/>
              <a:t>Marker boks med musen og indsæt et billede via ImageShopper</a:t>
            </a:r>
          </a:p>
        </p:txBody>
      </p:sp>
    </p:spTree>
    <p:extLst>
      <p:ext uri="{BB962C8B-B14F-4D97-AF65-F5344CB8AC3E}">
        <p14:creationId xmlns:p14="http://schemas.microsoft.com/office/powerpoint/2010/main" val="10894201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o tekstbokse ">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508298" y="476250"/>
            <a:ext cx="11196340" cy="1008063"/>
          </a:xfrm>
          <a:prstGeom prst="rect">
            <a:avLst/>
          </a:prstGeom>
        </p:spPr>
        <p:txBody>
          <a:bodyPr/>
          <a:lstStyle>
            <a:lvl1pPr>
              <a:defRPr lang="da-DK" dirty="0"/>
            </a:lvl1pPr>
          </a:lstStyle>
          <a:p>
            <a:r>
              <a:rPr lang="da-DK" noProof="0"/>
              <a:t>Klik</a:t>
            </a:r>
            <a:r>
              <a:rPr lang="da-DK"/>
              <a:t> og indsæt titel</a:t>
            </a:r>
          </a:p>
        </p:txBody>
      </p:sp>
      <p:sp>
        <p:nvSpPr>
          <p:cNvPr id="3" name="Pladsholder til tekst 2"/>
          <p:cNvSpPr>
            <a:spLocks noGrp="1"/>
          </p:cNvSpPr>
          <p:nvPr>
            <p:ph type="body" sz="quarter" idx="14" hasCustomPrompt="1"/>
          </p:nvPr>
        </p:nvSpPr>
        <p:spPr>
          <a:xfrm>
            <a:off x="508298" y="1628775"/>
            <a:ext cx="5473402" cy="4535488"/>
          </a:xfrm>
          <a:solidFill>
            <a:schemeClr val="bg1"/>
          </a:solidFill>
        </p:spPr>
        <p:txBody>
          <a:bodyPr lIns="72000" tIns="72000" rIns="72000" bIns="72000"/>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6232006" y="1628775"/>
            <a:ext cx="5472632" cy="4535488"/>
          </a:xfrm>
          <a:solidFill>
            <a:schemeClr val="bg1"/>
          </a:solidFill>
        </p:spPr>
        <p:txBody>
          <a:bodyPr lIns="72000" tIns="72000" rIns="72000" bIns="72000"/>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0999640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 grå tekstbokse ">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506103" y="477000"/>
            <a:ext cx="11196000" cy="1007313"/>
          </a:xfrm>
          <a:prstGeom prst="rect">
            <a:avLst/>
          </a:prstGeom>
        </p:spPr>
        <p:txBody>
          <a:bodyPr/>
          <a:lstStyle>
            <a:lvl1pPr>
              <a:defRPr lang="da-DK" dirty="0"/>
            </a:lvl1pPr>
          </a:lstStyle>
          <a:p>
            <a:r>
              <a:rPr lang="da-DK" noProof="0"/>
              <a:t>Klik</a:t>
            </a:r>
            <a:r>
              <a:rPr lang="da-DK"/>
              <a:t> og indsæt titel</a:t>
            </a:r>
          </a:p>
        </p:txBody>
      </p:sp>
      <p:sp>
        <p:nvSpPr>
          <p:cNvPr id="3" name="Pladsholder til tekst 2"/>
          <p:cNvSpPr>
            <a:spLocks noGrp="1"/>
          </p:cNvSpPr>
          <p:nvPr>
            <p:ph type="body" sz="quarter" idx="14" hasCustomPrompt="1"/>
          </p:nvPr>
        </p:nvSpPr>
        <p:spPr>
          <a:xfrm>
            <a:off x="507394" y="1628775"/>
            <a:ext cx="5470710" cy="4535488"/>
          </a:xfrm>
          <a:solidFill>
            <a:schemeClr val="bg2"/>
          </a:solidFill>
        </p:spPr>
        <p:txBody>
          <a:bodyPr lIns="72000" tIns="72000" rIns="72000" bIns="72000"/>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6209258" y="1628775"/>
            <a:ext cx="5495380" cy="4535488"/>
          </a:xfrm>
          <a:solidFill>
            <a:schemeClr val="bg2"/>
          </a:solidFill>
        </p:spPr>
        <p:txBody>
          <a:bodyPr lIns="72000" tIns="72000" rIns="72000" bIns="72000"/>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846679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 tekstbokse+billeder nederst">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494988" y="476250"/>
            <a:ext cx="11196000" cy="1008063"/>
          </a:xfrm>
          <a:prstGeom prst="rect">
            <a:avLst/>
          </a:prstGeom>
        </p:spPr>
        <p:txBody>
          <a:bodyPr/>
          <a:lstStyle>
            <a:lvl1pPr>
              <a:defRPr lang="da-DK" dirty="0"/>
            </a:lvl1pPr>
          </a:lstStyle>
          <a:p>
            <a:r>
              <a:rPr lang="da-DK" noProof="0"/>
              <a:t>Klik</a:t>
            </a:r>
            <a:r>
              <a:rPr lang="da-DK"/>
              <a:t> og indsæt titel</a:t>
            </a:r>
          </a:p>
        </p:txBody>
      </p:sp>
      <p:sp>
        <p:nvSpPr>
          <p:cNvPr id="3" name="Pladsholder til tekst 2"/>
          <p:cNvSpPr>
            <a:spLocks noGrp="1"/>
          </p:cNvSpPr>
          <p:nvPr>
            <p:ph type="body" sz="quarter" idx="14" hasCustomPrompt="1"/>
          </p:nvPr>
        </p:nvSpPr>
        <p:spPr>
          <a:xfrm>
            <a:off x="494988" y="1628775"/>
            <a:ext cx="5472000" cy="2232273"/>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6207378" y="1628775"/>
            <a:ext cx="5474318" cy="2232273"/>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3"/>
          <p:cNvSpPr>
            <a:spLocks noGrp="1"/>
          </p:cNvSpPr>
          <p:nvPr>
            <p:ph type="pic" sz="quarter" idx="13" hasCustomPrompt="1"/>
          </p:nvPr>
        </p:nvSpPr>
        <p:spPr>
          <a:xfrm>
            <a:off x="6207378" y="4005064"/>
            <a:ext cx="5474318" cy="2159199"/>
          </a:xfrm>
        </p:spPr>
        <p:txBody>
          <a:bodyPr tIns="0" anchor="t" anchorCtr="0"/>
          <a:lstStyle>
            <a:lvl1pPr marL="0" indent="0" algn="l">
              <a:buNone/>
              <a:defRPr sz="1400">
                <a:solidFill>
                  <a:schemeClr val="accent1"/>
                </a:solidFill>
              </a:defRPr>
            </a:lvl1pPr>
          </a:lstStyle>
          <a:p>
            <a:r>
              <a:rPr lang="da-DK" noProof="0"/>
              <a:t>Marker boks med musen og indsæt et billede via ImageShopper</a:t>
            </a:r>
          </a:p>
        </p:txBody>
      </p:sp>
      <p:sp>
        <p:nvSpPr>
          <p:cNvPr id="9" name="Pladsholder til billede 3"/>
          <p:cNvSpPr>
            <a:spLocks noGrp="1"/>
          </p:cNvSpPr>
          <p:nvPr>
            <p:ph type="pic" sz="quarter" idx="18" hasCustomPrompt="1"/>
          </p:nvPr>
        </p:nvSpPr>
        <p:spPr>
          <a:xfrm>
            <a:off x="504613" y="4005064"/>
            <a:ext cx="5462983" cy="2159199"/>
          </a:xfrm>
        </p:spPr>
        <p:txBody>
          <a:bodyPr tIns="0" anchor="t" anchorCtr="0"/>
          <a:lstStyle>
            <a:lvl1pPr marL="0" indent="0" algn="l">
              <a:buNone/>
              <a:defRPr sz="1400">
                <a:solidFill>
                  <a:schemeClr val="accent1"/>
                </a:solidFill>
              </a:defRPr>
            </a:lvl1pPr>
          </a:lstStyle>
          <a:p>
            <a:r>
              <a:rPr lang="da-DK" noProof="0"/>
              <a:t>Marker boks med musen og indsæt et billede via ImageShopper</a:t>
            </a:r>
          </a:p>
        </p:txBody>
      </p:sp>
    </p:spTree>
    <p:extLst>
      <p:ext uri="{BB962C8B-B14F-4D97-AF65-F5344CB8AC3E}">
        <p14:creationId xmlns:p14="http://schemas.microsoft.com/office/powerpoint/2010/main" val="40327414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 tekstbokse+billeder øverst">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504224" y="476251"/>
            <a:ext cx="11196000" cy="1008750"/>
          </a:xfrm>
          <a:prstGeom prst="rect">
            <a:avLst/>
          </a:prstGeom>
        </p:spPr>
        <p:txBody>
          <a:bodyPr/>
          <a:lstStyle>
            <a:lvl1pPr>
              <a:defRPr lang="da-DK" dirty="0"/>
            </a:lvl1pPr>
          </a:lstStyle>
          <a:p>
            <a:r>
              <a:rPr lang="da-DK" noProof="0"/>
              <a:t>Klik</a:t>
            </a:r>
            <a:r>
              <a:rPr lang="da-DK"/>
              <a:t> og indsæt titel</a:t>
            </a:r>
          </a:p>
        </p:txBody>
      </p:sp>
      <p:sp>
        <p:nvSpPr>
          <p:cNvPr id="3" name="Pladsholder til tekst 2"/>
          <p:cNvSpPr>
            <a:spLocks noGrp="1"/>
          </p:cNvSpPr>
          <p:nvPr>
            <p:ph type="body" sz="quarter" idx="14" hasCustomPrompt="1"/>
          </p:nvPr>
        </p:nvSpPr>
        <p:spPr>
          <a:xfrm>
            <a:off x="504224" y="3899493"/>
            <a:ext cx="5472000" cy="2265812"/>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6198142" y="3899493"/>
            <a:ext cx="5506496" cy="2265812"/>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3"/>
          <p:cNvSpPr>
            <a:spLocks noGrp="1"/>
          </p:cNvSpPr>
          <p:nvPr>
            <p:ph type="pic" sz="quarter" idx="13" hasCustomPrompt="1"/>
          </p:nvPr>
        </p:nvSpPr>
        <p:spPr>
          <a:xfrm>
            <a:off x="6198142" y="1628774"/>
            <a:ext cx="5506496" cy="2160265"/>
          </a:xfrm>
        </p:spPr>
        <p:txBody>
          <a:bodyPr tIns="0" anchor="t" anchorCtr="0"/>
          <a:lstStyle>
            <a:lvl1pPr marL="0" indent="0" algn="l">
              <a:buNone/>
              <a:defRPr sz="1400">
                <a:solidFill>
                  <a:schemeClr val="accent1"/>
                </a:solidFill>
              </a:defRPr>
            </a:lvl1pPr>
          </a:lstStyle>
          <a:p>
            <a:r>
              <a:rPr lang="da-DK" noProof="0"/>
              <a:t>Marker boks med musen og indsæt et billede via ImageShopper</a:t>
            </a:r>
          </a:p>
        </p:txBody>
      </p:sp>
      <p:sp>
        <p:nvSpPr>
          <p:cNvPr id="9" name="Pladsholder til billede 3"/>
          <p:cNvSpPr>
            <a:spLocks noGrp="1"/>
          </p:cNvSpPr>
          <p:nvPr>
            <p:ph type="pic" sz="quarter" idx="18" hasCustomPrompt="1"/>
          </p:nvPr>
        </p:nvSpPr>
        <p:spPr>
          <a:xfrm>
            <a:off x="513849" y="1628774"/>
            <a:ext cx="5462983" cy="2160265"/>
          </a:xfrm>
        </p:spPr>
        <p:txBody>
          <a:bodyPr tIns="0" anchor="t" anchorCtr="0"/>
          <a:lstStyle>
            <a:lvl1pPr marL="0" indent="0" algn="l">
              <a:buNone/>
              <a:defRPr sz="1400">
                <a:solidFill>
                  <a:schemeClr val="accent1"/>
                </a:solidFill>
              </a:defRPr>
            </a:lvl1pPr>
          </a:lstStyle>
          <a:p>
            <a:r>
              <a:rPr lang="da-DK" noProof="0"/>
              <a:t>Marker boks med musen og indsæt et billede via ImageShopper</a:t>
            </a:r>
          </a:p>
        </p:txBody>
      </p:sp>
    </p:spTree>
    <p:extLst>
      <p:ext uri="{BB962C8B-B14F-4D97-AF65-F5344CB8AC3E}">
        <p14:creationId xmlns:p14="http://schemas.microsoft.com/office/powerpoint/2010/main" val="389559390"/>
      </p:ext>
    </p:extLst>
  </p:cSld>
  <p:clrMapOvr>
    <a:masterClrMapping/>
  </p:clrMapOvr>
  <p:extLst>
    <p:ext uri="{DCECCB84-F9BA-43D5-87BE-67443E8EF086}">
      <p15:sldGuideLst xmlns:p15="http://schemas.microsoft.com/office/powerpoint/2012/main">
        <p15:guide id="1" pos="3839">
          <p15:clr>
            <a:srgbClr val="FBAE40"/>
          </p15:clr>
        </p15:guide>
        <p15:guide id="2" pos="397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 tekstbokse+billede nederst">
    <p:spTree>
      <p:nvGrpSpPr>
        <p:cNvPr id="1" name=""/>
        <p:cNvGrpSpPr/>
        <p:nvPr/>
      </p:nvGrpSpPr>
      <p:grpSpPr>
        <a:xfrm>
          <a:off x="0" y="0"/>
          <a:ext cx="0" cy="0"/>
          <a:chOff x="0" y="0"/>
          <a:chExt cx="0" cy="0"/>
        </a:xfrm>
      </p:grpSpPr>
      <p:sp>
        <p:nvSpPr>
          <p:cNvPr id="7" name="Pladsholder til billede 3"/>
          <p:cNvSpPr>
            <a:spLocks noGrp="1"/>
          </p:cNvSpPr>
          <p:nvPr>
            <p:ph type="pic" sz="quarter" idx="13" hasCustomPrompt="1"/>
          </p:nvPr>
        </p:nvSpPr>
        <p:spPr>
          <a:xfrm>
            <a:off x="5295" y="3784446"/>
            <a:ext cx="12185118" cy="3089323"/>
          </a:xfrm>
        </p:spPr>
        <p:txBody>
          <a:bodyPr tIns="0" anchor="t" anchorCtr="0"/>
          <a:lstStyle>
            <a:lvl1pPr marL="0" indent="0" algn="l">
              <a:buNone/>
              <a:defRPr sz="1400">
                <a:solidFill>
                  <a:schemeClr val="accent1"/>
                </a:solidFill>
              </a:defRPr>
            </a:lvl1pPr>
          </a:lstStyle>
          <a:p>
            <a:r>
              <a:rPr lang="da-DK" noProof="0"/>
              <a:t>Marker boks med musen og indsæt et billede via ImageShopper</a:t>
            </a:r>
          </a:p>
        </p:txBody>
      </p:sp>
      <p:sp>
        <p:nvSpPr>
          <p:cNvPr id="8" name="Titel 1"/>
          <p:cNvSpPr>
            <a:spLocks noGrp="1"/>
          </p:cNvSpPr>
          <p:nvPr>
            <p:ph type="title" hasCustomPrompt="1"/>
          </p:nvPr>
        </p:nvSpPr>
        <p:spPr>
          <a:xfrm>
            <a:off x="498158" y="476250"/>
            <a:ext cx="11196000" cy="1008063"/>
          </a:xfrm>
          <a:prstGeom prst="rect">
            <a:avLst/>
          </a:prstGeom>
        </p:spPr>
        <p:txBody>
          <a:bodyPr/>
          <a:lstStyle>
            <a:lvl1pPr>
              <a:defRPr lang="da-DK" dirty="0"/>
            </a:lvl1pPr>
          </a:lstStyle>
          <a:p>
            <a:r>
              <a:rPr lang="da-DK" noProof="0"/>
              <a:t>Klik</a:t>
            </a:r>
            <a:r>
              <a:rPr lang="da-DK"/>
              <a:t> og indsæt titel</a:t>
            </a:r>
          </a:p>
        </p:txBody>
      </p:sp>
      <p:sp>
        <p:nvSpPr>
          <p:cNvPr id="3" name="Pladsholder til tekst 2"/>
          <p:cNvSpPr>
            <a:spLocks noGrp="1"/>
          </p:cNvSpPr>
          <p:nvPr>
            <p:ph type="body" sz="quarter" idx="14" hasCustomPrompt="1"/>
          </p:nvPr>
        </p:nvSpPr>
        <p:spPr>
          <a:xfrm>
            <a:off x="516526" y="1628775"/>
            <a:ext cx="5453744" cy="2016249"/>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6217486" y="1628775"/>
            <a:ext cx="5475722" cy="2016249"/>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5106752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ks tekstbokse med store tal">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498158" y="476250"/>
            <a:ext cx="11196000" cy="1008063"/>
          </a:xfrm>
          <a:prstGeom prst="rect">
            <a:avLst/>
          </a:prstGeom>
        </p:spPr>
        <p:txBody>
          <a:bodyPr/>
          <a:lstStyle>
            <a:lvl1pPr>
              <a:defRPr lang="da-DK" dirty="0"/>
            </a:lvl1pPr>
          </a:lstStyle>
          <a:p>
            <a:r>
              <a:rPr lang="da-DK" noProof="0"/>
              <a:t>Klik</a:t>
            </a:r>
            <a:r>
              <a:rPr lang="da-DK"/>
              <a:t> og indsæt titel</a:t>
            </a:r>
          </a:p>
        </p:txBody>
      </p:sp>
      <p:sp>
        <p:nvSpPr>
          <p:cNvPr id="3" name="Pladsholder til tekst 2"/>
          <p:cNvSpPr>
            <a:spLocks noGrp="1"/>
          </p:cNvSpPr>
          <p:nvPr>
            <p:ph type="body" sz="quarter" idx="14" hasCustomPrompt="1"/>
          </p:nvPr>
        </p:nvSpPr>
        <p:spPr>
          <a:xfrm>
            <a:off x="995593" y="1628800"/>
            <a:ext cx="3060000" cy="2088233"/>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4800397" y="1628800"/>
            <a:ext cx="3060000" cy="2088233"/>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2"/>
          <p:cNvSpPr>
            <a:spLocks noGrp="1"/>
          </p:cNvSpPr>
          <p:nvPr>
            <p:ph type="body" sz="quarter" idx="19" hasCustomPrompt="1"/>
          </p:nvPr>
        </p:nvSpPr>
        <p:spPr>
          <a:xfrm>
            <a:off x="8605201" y="1629000"/>
            <a:ext cx="3099426" cy="2088233"/>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6" name="Text Placeholder 5"/>
          <p:cNvSpPr>
            <a:spLocks noGrp="1"/>
          </p:cNvSpPr>
          <p:nvPr>
            <p:ph type="body" sz="quarter" idx="20" hasCustomPrompt="1"/>
          </p:nvPr>
        </p:nvSpPr>
        <p:spPr>
          <a:xfrm>
            <a:off x="498876" y="1483594"/>
            <a:ext cx="495899" cy="792113"/>
          </a:xfrm>
        </p:spPr>
        <p:txBody>
          <a:bodyPr>
            <a:normAutofit/>
          </a:bodyPr>
          <a:lstStyle>
            <a:lvl1pPr>
              <a:defRPr sz="4400">
                <a:solidFill>
                  <a:schemeClr val="accent1"/>
                </a:solidFill>
                <a:latin typeface="+mj-lt"/>
              </a:defRPr>
            </a:lvl1pPr>
          </a:lstStyle>
          <a:p>
            <a:pPr lvl="0"/>
            <a:r>
              <a:rPr lang="da-DK"/>
              <a:t>x</a:t>
            </a:r>
          </a:p>
        </p:txBody>
      </p:sp>
      <p:sp>
        <p:nvSpPr>
          <p:cNvPr id="14" name="Text Placeholder 5"/>
          <p:cNvSpPr>
            <a:spLocks noGrp="1"/>
          </p:cNvSpPr>
          <p:nvPr>
            <p:ph type="body" sz="quarter" idx="21" hasCustomPrompt="1"/>
          </p:nvPr>
        </p:nvSpPr>
        <p:spPr>
          <a:xfrm>
            <a:off x="8104768" y="1484760"/>
            <a:ext cx="503238" cy="792113"/>
          </a:xfrm>
        </p:spPr>
        <p:txBody>
          <a:bodyPr>
            <a:normAutofit/>
          </a:bodyPr>
          <a:lstStyle>
            <a:lvl1pPr>
              <a:defRPr sz="4400">
                <a:solidFill>
                  <a:schemeClr val="accent1"/>
                </a:solidFill>
                <a:latin typeface="+mj-lt"/>
              </a:defRPr>
            </a:lvl1pPr>
          </a:lstStyle>
          <a:p>
            <a:pPr lvl="0"/>
            <a:r>
              <a:rPr lang="da-DK"/>
              <a:t>x</a:t>
            </a:r>
          </a:p>
        </p:txBody>
      </p:sp>
      <p:sp>
        <p:nvSpPr>
          <p:cNvPr id="15" name="Text Placeholder 5"/>
          <p:cNvSpPr>
            <a:spLocks noGrp="1"/>
          </p:cNvSpPr>
          <p:nvPr>
            <p:ph type="body" sz="quarter" idx="22" hasCustomPrompt="1"/>
          </p:nvPr>
        </p:nvSpPr>
        <p:spPr>
          <a:xfrm>
            <a:off x="4298153" y="1483594"/>
            <a:ext cx="503238" cy="792113"/>
          </a:xfrm>
        </p:spPr>
        <p:txBody>
          <a:bodyPr>
            <a:normAutofit/>
          </a:bodyPr>
          <a:lstStyle>
            <a:lvl1pPr>
              <a:defRPr sz="4400">
                <a:solidFill>
                  <a:schemeClr val="accent1"/>
                </a:solidFill>
                <a:latin typeface="+mj-lt"/>
              </a:defRPr>
            </a:lvl1pPr>
          </a:lstStyle>
          <a:p>
            <a:pPr lvl="0"/>
            <a:r>
              <a:rPr lang="da-DK"/>
              <a:t>x</a:t>
            </a:r>
          </a:p>
        </p:txBody>
      </p:sp>
      <p:sp>
        <p:nvSpPr>
          <p:cNvPr id="16" name="Pladsholder til tekst 2"/>
          <p:cNvSpPr>
            <a:spLocks noGrp="1"/>
          </p:cNvSpPr>
          <p:nvPr>
            <p:ph type="body" sz="quarter" idx="23" hasCustomPrompt="1"/>
          </p:nvPr>
        </p:nvSpPr>
        <p:spPr>
          <a:xfrm>
            <a:off x="994874" y="4076767"/>
            <a:ext cx="3060000" cy="2088233"/>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7" name="Pladsholder til tekst 2"/>
          <p:cNvSpPr>
            <a:spLocks noGrp="1"/>
          </p:cNvSpPr>
          <p:nvPr>
            <p:ph type="body" sz="quarter" idx="24" hasCustomPrompt="1"/>
          </p:nvPr>
        </p:nvSpPr>
        <p:spPr>
          <a:xfrm>
            <a:off x="4799678" y="4076767"/>
            <a:ext cx="3060000" cy="2088233"/>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8" name="Pladsholder til tekst 2"/>
          <p:cNvSpPr>
            <a:spLocks noGrp="1"/>
          </p:cNvSpPr>
          <p:nvPr>
            <p:ph type="body" sz="quarter" idx="25" hasCustomPrompt="1"/>
          </p:nvPr>
        </p:nvSpPr>
        <p:spPr>
          <a:xfrm>
            <a:off x="8604482" y="4076767"/>
            <a:ext cx="3100156" cy="2088233"/>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9" name="Text Placeholder 5"/>
          <p:cNvSpPr>
            <a:spLocks noGrp="1"/>
          </p:cNvSpPr>
          <p:nvPr>
            <p:ph type="body" sz="quarter" idx="26" hasCustomPrompt="1"/>
          </p:nvPr>
        </p:nvSpPr>
        <p:spPr>
          <a:xfrm>
            <a:off x="498158" y="3931561"/>
            <a:ext cx="495898" cy="792113"/>
          </a:xfrm>
        </p:spPr>
        <p:txBody>
          <a:bodyPr>
            <a:normAutofit/>
          </a:bodyPr>
          <a:lstStyle>
            <a:lvl1pPr>
              <a:defRPr sz="4400">
                <a:solidFill>
                  <a:schemeClr val="accent1"/>
                </a:solidFill>
                <a:latin typeface="+mj-lt"/>
              </a:defRPr>
            </a:lvl1pPr>
          </a:lstStyle>
          <a:p>
            <a:pPr lvl="0"/>
            <a:r>
              <a:rPr lang="da-DK"/>
              <a:t>x</a:t>
            </a:r>
          </a:p>
        </p:txBody>
      </p:sp>
      <p:sp>
        <p:nvSpPr>
          <p:cNvPr id="20" name="Text Placeholder 5"/>
          <p:cNvSpPr>
            <a:spLocks noGrp="1"/>
          </p:cNvSpPr>
          <p:nvPr>
            <p:ph type="body" sz="quarter" idx="27" hasCustomPrompt="1"/>
          </p:nvPr>
        </p:nvSpPr>
        <p:spPr>
          <a:xfrm>
            <a:off x="8104049" y="3932727"/>
            <a:ext cx="503238" cy="792113"/>
          </a:xfrm>
        </p:spPr>
        <p:txBody>
          <a:bodyPr>
            <a:normAutofit/>
          </a:bodyPr>
          <a:lstStyle>
            <a:lvl1pPr>
              <a:defRPr sz="4400">
                <a:solidFill>
                  <a:schemeClr val="accent1"/>
                </a:solidFill>
                <a:latin typeface="+mj-lt"/>
              </a:defRPr>
            </a:lvl1pPr>
          </a:lstStyle>
          <a:p>
            <a:pPr lvl="0"/>
            <a:r>
              <a:rPr lang="da-DK"/>
              <a:t>x</a:t>
            </a:r>
          </a:p>
        </p:txBody>
      </p:sp>
      <p:sp>
        <p:nvSpPr>
          <p:cNvPr id="21" name="Text Placeholder 5"/>
          <p:cNvSpPr>
            <a:spLocks noGrp="1"/>
          </p:cNvSpPr>
          <p:nvPr>
            <p:ph type="body" sz="quarter" idx="28" hasCustomPrompt="1"/>
          </p:nvPr>
        </p:nvSpPr>
        <p:spPr>
          <a:xfrm>
            <a:off x="4297434" y="3931561"/>
            <a:ext cx="503238" cy="792113"/>
          </a:xfrm>
        </p:spPr>
        <p:txBody>
          <a:bodyPr>
            <a:normAutofit/>
          </a:bodyPr>
          <a:lstStyle>
            <a:lvl1pPr>
              <a:defRPr sz="4400">
                <a:solidFill>
                  <a:schemeClr val="accent1"/>
                </a:solidFill>
                <a:latin typeface="+mj-lt"/>
              </a:defRPr>
            </a:lvl1pPr>
          </a:lstStyle>
          <a:p>
            <a:pPr lvl="0"/>
            <a:r>
              <a:rPr lang="da-DK"/>
              <a:t>x</a:t>
            </a:r>
          </a:p>
        </p:txBody>
      </p:sp>
    </p:spTree>
    <p:extLst>
      <p:ext uri="{BB962C8B-B14F-4D97-AF65-F5344CB8AC3E}">
        <p14:creationId xmlns:p14="http://schemas.microsoft.com/office/powerpoint/2010/main" val="23974796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ire tekstbokse med store tal">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498157" y="476250"/>
            <a:ext cx="11196000" cy="1008063"/>
          </a:xfrm>
          <a:prstGeom prst="rect">
            <a:avLst/>
          </a:prstGeom>
        </p:spPr>
        <p:txBody>
          <a:bodyPr/>
          <a:lstStyle>
            <a:lvl1pPr>
              <a:defRPr lang="da-DK" dirty="0"/>
            </a:lvl1pPr>
          </a:lstStyle>
          <a:p>
            <a:r>
              <a:rPr lang="da-DK" noProof="0"/>
              <a:t>Klik</a:t>
            </a:r>
            <a:r>
              <a:rPr lang="da-DK"/>
              <a:t> og indsæt titel</a:t>
            </a:r>
          </a:p>
        </p:txBody>
      </p:sp>
      <p:sp>
        <p:nvSpPr>
          <p:cNvPr id="3" name="Pladsholder til tekst 2"/>
          <p:cNvSpPr>
            <a:spLocks noGrp="1"/>
          </p:cNvSpPr>
          <p:nvPr>
            <p:ph type="body" sz="quarter" idx="14" hasCustomPrompt="1"/>
          </p:nvPr>
        </p:nvSpPr>
        <p:spPr>
          <a:xfrm>
            <a:off x="993968" y="1628800"/>
            <a:ext cx="4976798" cy="2088233"/>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6664110" y="1628825"/>
            <a:ext cx="5040528" cy="2088233"/>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6" name="Text Placeholder 5"/>
          <p:cNvSpPr>
            <a:spLocks noGrp="1"/>
          </p:cNvSpPr>
          <p:nvPr>
            <p:ph type="body" sz="quarter" idx="20" hasCustomPrompt="1"/>
          </p:nvPr>
        </p:nvSpPr>
        <p:spPr>
          <a:xfrm>
            <a:off x="508962" y="1556743"/>
            <a:ext cx="503238" cy="792113"/>
          </a:xfrm>
        </p:spPr>
        <p:txBody>
          <a:bodyPr anchor="t">
            <a:normAutofit/>
          </a:bodyPr>
          <a:lstStyle>
            <a:lvl1pPr>
              <a:lnSpc>
                <a:spcPct val="100000"/>
              </a:lnSpc>
              <a:spcAft>
                <a:spcPts val="0"/>
              </a:spcAft>
              <a:defRPr sz="4400" cap="all" baseline="0">
                <a:solidFill>
                  <a:schemeClr val="accent1"/>
                </a:solidFill>
                <a:latin typeface="+mj-lt"/>
              </a:defRPr>
            </a:lvl1pPr>
          </a:lstStyle>
          <a:p>
            <a:pPr lvl="0"/>
            <a:r>
              <a:rPr lang="da-DK"/>
              <a:t>x</a:t>
            </a:r>
          </a:p>
        </p:txBody>
      </p:sp>
      <p:sp>
        <p:nvSpPr>
          <p:cNvPr id="15" name="Text Placeholder 5"/>
          <p:cNvSpPr>
            <a:spLocks noGrp="1"/>
          </p:cNvSpPr>
          <p:nvPr>
            <p:ph type="body" sz="quarter" idx="22" hasCustomPrompt="1"/>
          </p:nvPr>
        </p:nvSpPr>
        <p:spPr>
          <a:xfrm>
            <a:off x="6171390" y="1556768"/>
            <a:ext cx="503238" cy="792113"/>
          </a:xfrm>
        </p:spPr>
        <p:txBody>
          <a:bodyPr anchor="t">
            <a:normAutofit/>
          </a:bodyPr>
          <a:lstStyle>
            <a:lvl1pPr>
              <a:lnSpc>
                <a:spcPct val="100000"/>
              </a:lnSpc>
              <a:spcAft>
                <a:spcPts val="0"/>
              </a:spcAft>
              <a:defRPr sz="4400" cap="all" baseline="0">
                <a:solidFill>
                  <a:schemeClr val="accent1"/>
                </a:solidFill>
                <a:latin typeface="+mj-lt"/>
              </a:defRPr>
            </a:lvl1pPr>
          </a:lstStyle>
          <a:p>
            <a:pPr lvl="0"/>
            <a:r>
              <a:rPr lang="da-DK"/>
              <a:t>x</a:t>
            </a:r>
          </a:p>
        </p:txBody>
      </p:sp>
      <p:sp>
        <p:nvSpPr>
          <p:cNvPr id="16" name="Pladsholder til tekst 2"/>
          <p:cNvSpPr>
            <a:spLocks noGrp="1"/>
          </p:cNvSpPr>
          <p:nvPr>
            <p:ph type="body" sz="quarter" idx="23" hasCustomPrompt="1"/>
          </p:nvPr>
        </p:nvSpPr>
        <p:spPr>
          <a:xfrm>
            <a:off x="993249" y="4005063"/>
            <a:ext cx="4976798" cy="2159200"/>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7" name="Pladsholder til tekst 2"/>
          <p:cNvSpPr>
            <a:spLocks noGrp="1"/>
          </p:cNvSpPr>
          <p:nvPr>
            <p:ph type="body" sz="quarter" idx="24" hasCustomPrompt="1"/>
          </p:nvPr>
        </p:nvSpPr>
        <p:spPr>
          <a:xfrm>
            <a:off x="6663390" y="4005088"/>
            <a:ext cx="5041247" cy="2159175"/>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9" name="Text Placeholder 5"/>
          <p:cNvSpPr>
            <a:spLocks noGrp="1"/>
          </p:cNvSpPr>
          <p:nvPr>
            <p:ph type="body" sz="quarter" idx="26" hasCustomPrompt="1"/>
          </p:nvPr>
        </p:nvSpPr>
        <p:spPr>
          <a:xfrm>
            <a:off x="508243" y="3933006"/>
            <a:ext cx="503238" cy="792113"/>
          </a:xfrm>
        </p:spPr>
        <p:txBody>
          <a:bodyPr anchor="t">
            <a:normAutofit/>
          </a:bodyPr>
          <a:lstStyle>
            <a:lvl1pPr>
              <a:lnSpc>
                <a:spcPct val="100000"/>
              </a:lnSpc>
              <a:spcAft>
                <a:spcPts val="0"/>
              </a:spcAft>
              <a:defRPr sz="4400" cap="all" baseline="0">
                <a:solidFill>
                  <a:schemeClr val="accent1"/>
                </a:solidFill>
                <a:latin typeface="+mj-lt"/>
              </a:defRPr>
            </a:lvl1pPr>
          </a:lstStyle>
          <a:p>
            <a:pPr lvl="0"/>
            <a:r>
              <a:rPr lang="da-DK"/>
              <a:t>x</a:t>
            </a:r>
          </a:p>
        </p:txBody>
      </p:sp>
      <p:sp>
        <p:nvSpPr>
          <p:cNvPr id="21" name="Text Placeholder 5"/>
          <p:cNvSpPr>
            <a:spLocks noGrp="1"/>
          </p:cNvSpPr>
          <p:nvPr>
            <p:ph type="body" sz="quarter" idx="28" hasCustomPrompt="1"/>
          </p:nvPr>
        </p:nvSpPr>
        <p:spPr>
          <a:xfrm>
            <a:off x="6170671" y="3933031"/>
            <a:ext cx="503238" cy="792113"/>
          </a:xfrm>
        </p:spPr>
        <p:txBody>
          <a:bodyPr anchor="t">
            <a:normAutofit/>
          </a:bodyPr>
          <a:lstStyle>
            <a:lvl1pPr>
              <a:lnSpc>
                <a:spcPct val="100000"/>
              </a:lnSpc>
              <a:spcAft>
                <a:spcPts val="0"/>
              </a:spcAft>
              <a:defRPr sz="4400" cap="all" baseline="0">
                <a:solidFill>
                  <a:schemeClr val="accent1"/>
                </a:solidFill>
                <a:latin typeface="+mj-lt"/>
              </a:defRPr>
            </a:lvl1pPr>
          </a:lstStyle>
          <a:p>
            <a:pPr lvl="0"/>
            <a:r>
              <a:rPr lang="da-DK"/>
              <a:t>x</a:t>
            </a:r>
          </a:p>
        </p:txBody>
      </p:sp>
    </p:spTree>
    <p:extLst>
      <p:ext uri="{BB962C8B-B14F-4D97-AF65-F5344CB8AC3E}">
        <p14:creationId xmlns:p14="http://schemas.microsoft.com/office/powerpoint/2010/main" val="17975811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re tekstbokse+billeder nederst">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497836" y="476250"/>
            <a:ext cx="11196000" cy="1008063"/>
          </a:xfrm>
          <a:prstGeom prst="rect">
            <a:avLst/>
          </a:prstGeom>
        </p:spPr>
        <p:txBody>
          <a:bodyPr/>
          <a:lstStyle>
            <a:lvl1pPr>
              <a:defRPr lang="da-DK" dirty="0"/>
            </a:lvl1pPr>
          </a:lstStyle>
          <a:p>
            <a:r>
              <a:rPr lang="da-DK" noProof="0"/>
              <a:t>Klik</a:t>
            </a:r>
            <a:r>
              <a:rPr lang="da-DK"/>
              <a:t> og indsæt titel</a:t>
            </a:r>
          </a:p>
        </p:txBody>
      </p:sp>
      <p:sp>
        <p:nvSpPr>
          <p:cNvPr id="3" name="Pladsholder til tekst 2"/>
          <p:cNvSpPr>
            <a:spLocks noGrp="1"/>
          </p:cNvSpPr>
          <p:nvPr>
            <p:ph type="body" sz="quarter" idx="14" hasCustomPrompt="1"/>
          </p:nvPr>
        </p:nvSpPr>
        <p:spPr>
          <a:xfrm>
            <a:off x="486406" y="1628774"/>
            <a:ext cx="3556660" cy="2376289"/>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4283871" y="1628774"/>
            <a:ext cx="3564000" cy="2376289"/>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3"/>
          <p:cNvSpPr>
            <a:spLocks noGrp="1"/>
          </p:cNvSpPr>
          <p:nvPr>
            <p:ph type="pic" sz="quarter" idx="13" hasCustomPrompt="1"/>
          </p:nvPr>
        </p:nvSpPr>
        <p:spPr>
          <a:xfrm>
            <a:off x="4288684" y="4149080"/>
            <a:ext cx="3564000" cy="2015183"/>
          </a:xfrm>
        </p:spPr>
        <p:txBody>
          <a:bodyPr tIns="0" anchor="t" anchorCtr="0"/>
          <a:lstStyle>
            <a:lvl1pPr marL="0" indent="0" algn="l">
              <a:buNone/>
              <a:defRPr sz="1400">
                <a:solidFill>
                  <a:schemeClr val="accent1"/>
                </a:solidFill>
              </a:defRPr>
            </a:lvl1pPr>
          </a:lstStyle>
          <a:p>
            <a:r>
              <a:rPr lang="da-DK" noProof="0"/>
              <a:t>Marker boks med musen og indsæt et billede via ImageShopper</a:t>
            </a:r>
          </a:p>
        </p:txBody>
      </p:sp>
      <p:sp>
        <p:nvSpPr>
          <p:cNvPr id="9" name="Pladsholder til billede 3"/>
          <p:cNvSpPr>
            <a:spLocks noGrp="1"/>
          </p:cNvSpPr>
          <p:nvPr>
            <p:ph type="pic" sz="quarter" idx="18" hasCustomPrompt="1"/>
          </p:nvPr>
        </p:nvSpPr>
        <p:spPr>
          <a:xfrm>
            <a:off x="488693" y="4149080"/>
            <a:ext cx="3564000" cy="2015183"/>
          </a:xfrm>
        </p:spPr>
        <p:txBody>
          <a:bodyPr tIns="0" anchor="t" anchorCtr="0"/>
          <a:lstStyle>
            <a:lvl1pPr marL="0" indent="0" algn="l">
              <a:buNone/>
              <a:defRPr sz="1400">
                <a:solidFill>
                  <a:schemeClr val="accent1"/>
                </a:solidFill>
              </a:defRPr>
            </a:lvl1pPr>
          </a:lstStyle>
          <a:p>
            <a:r>
              <a:rPr lang="da-DK" noProof="0"/>
              <a:t>Marker boks med musen og indsæt et billede via ImageShopper</a:t>
            </a:r>
          </a:p>
        </p:txBody>
      </p:sp>
      <p:sp>
        <p:nvSpPr>
          <p:cNvPr id="10" name="Pladsholder til tekst 2"/>
          <p:cNvSpPr>
            <a:spLocks noGrp="1"/>
          </p:cNvSpPr>
          <p:nvPr>
            <p:ph type="body" sz="quarter" idx="19" hasCustomPrompt="1"/>
          </p:nvPr>
        </p:nvSpPr>
        <p:spPr>
          <a:xfrm>
            <a:off x="8088674" y="1628774"/>
            <a:ext cx="3615963" cy="2376289"/>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1" name="Pladsholder til billede 3"/>
          <p:cNvSpPr>
            <a:spLocks noGrp="1"/>
          </p:cNvSpPr>
          <p:nvPr>
            <p:ph type="pic" sz="quarter" idx="20" hasCustomPrompt="1"/>
          </p:nvPr>
        </p:nvSpPr>
        <p:spPr>
          <a:xfrm>
            <a:off x="8088676" y="4149080"/>
            <a:ext cx="3615962" cy="2015183"/>
          </a:xfrm>
        </p:spPr>
        <p:txBody>
          <a:bodyPr tIns="0" anchor="t" anchorCtr="0"/>
          <a:lstStyle>
            <a:lvl1pPr marL="0" indent="0" algn="l">
              <a:buNone/>
              <a:defRPr sz="1400">
                <a:solidFill>
                  <a:schemeClr val="accent1"/>
                </a:solidFill>
              </a:defRPr>
            </a:lvl1pPr>
          </a:lstStyle>
          <a:p>
            <a:r>
              <a:rPr lang="da-DK" noProof="0"/>
              <a:t>Marker boks med musen og indsæt et billede via ImageShopper</a:t>
            </a:r>
          </a:p>
        </p:txBody>
      </p:sp>
    </p:spTree>
    <p:extLst>
      <p:ext uri="{BB962C8B-B14F-4D97-AF65-F5344CB8AC3E}">
        <p14:creationId xmlns:p14="http://schemas.microsoft.com/office/powerpoint/2010/main" val="346896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re tekstbokse+billeder øverst">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501368" y="476250"/>
            <a:ext cx="11196000" cy="1008063"/>
          </a:xfrm>
          <a:prstGeom prst="rect">
            <a:avLst/>
          </a:prstGeom>
        </p:spPr>
        <p:txBody>
          <a:bodyPr/>
          <a:lstStyle>
            <a:lvl1pPr>
              <a:defRPr lang="da-DK" dirty="0"/>
            </a:lvl1pPr>
          </a:lstStyle>
          <a:p>
            <a:r>
              <a:rPr lang="da-DK" noProof="0"/>
              <a:t>Klik</a:t>
            </a:r>
            <a:r>
              <a:rPr lang="da-DK"/>
              <a:t> og indsæt titel</a:t>
            </a:r>
          </a:p>
        </p:txBody>
      </p:sp>
      <p:sp>
        <p:nvSpPr>
          <p:cNvPr id="3" name="Pladsholder til tekst 2"/>
          <p:cNvSpPr>
            <a:spLocks noGrp="1"/>
          </p:cNvSpPr>
          <p:nvPr>
            <p:ph type="body" sz="quarter" idx="14" hasCustomPrompt="1"/>
          </p:nvPr>
        </p:nvSpPr>
        <p:spPr>
          <a:xfrm>
            <a:off x="501369" y="3789040"/>
            <a:ext cx="3564000" cy="2376265"/>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4291885" y="3789040"/>
            <a:ext cx="3564000" cy="2376265"/>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3"/>
          <p:cNvSpPr>
            <a:spLocks noGrp="1"/>
          </p:cNvSpPr>
          <p:nvPr>
            <p:ph type="pic" sz="quarter" idx="13" hasCustomPrompt="1"/>
          </p:nvPr>
        </p:nvSpPr>
        <p:spPr>
          <a:xfrm>
            <a:off x="4296699" y="1628774"/>
            <a:ext cx="3564000" cy="2016249"/>
          </a:xfrm>
        </p:spPr>
        <p:txBody>
          <a:bodyPr tIns="0" anchor="t" anchorCtr="0"/>
          <a:lstStyle>
            <a:lvl1pPr marL="0" indent="0" algn="l">
              <a:buNone/>
              <a:defRPr sz="1400">
                <a:solidFill>
                  <a:schemeClr val="accent1"/>
                </a:solidFill>
              </a:defRPr>
            </a:lvl1pPr>
          </a:lstStyle>
          <a:p>
            <a:r>
              <a:rPr lang="da-DK" noProof="0"/>
              <a:t>Marker boks med musen og indsæt et billede via ImageShopper</a:t>
            </a:r>
          </a:p>
        </p:txBody>
      </p:sp>
      <p:sp>
        <p:nvSpPr>
          <p:cNvPr id="9" name="Pladsholder til billede 3"/>
          <p:cNvSpPr>
            <a:spLocks noGrp="1"/>
          </p:cNvSpPr>
          <p:nvPr>
            <p:ph type="pic" sz="quarter" idx="18" hasCustomPrompt="1"/>
          </p:nvPr>
        </p:nvSpPr>
        <p:spPr>
          <a:xfrm>
            <a:off x="486406" y="1628774"/>
            <a:ext cx="3588589" cy="2016249"/>
          </a:xfrm>
        </p:spPr>
        <p:txBody>
          <a:bodyPr tIns="0" anchor="t" anchorCtr="0"/>
          <a:lstStyle>
            <a:lvl1pPr marL="0" indent="0" algn="l">
              <a:buNone/>
              <a:defRPr sz="1400">
                <a:solidFill>
                  <a:schemeClr val="accent1"/>
                </a:solidFill>
              </a:defRPr>
            </a:lvl1pPr>
          </a:lstStyle>
          <a:p>
            <a:r>
              <a:rPr lang="da-DK" noProof="0"/>
              <a:t>Marker boks med musen og indsæt et billede via ImageShopper</a:t>
            </a:r>
          </a:p>
        </p:txBody>
      </p:sp>
      <p:sp>
        <p:nvSpPr>
          <p:cNvPr id="10" name="Pladsholder til tekst 2"/>
          <p:cNvSpPr>
            <a:spLocks noGrp="1"/>
          </p:cNvSpPr>
          <p:nvPr>
            <p:ph type="body" sz="quarter" idx="19" hasCustomPrompt="1"/>
          </p:nvPr>
        </p:nvSpPr>
        <p:spPr>
          <a:xfrm>
            <a:off x="8082402" y="3789040"/>
            <a:ext cx="3622236" cy="2376265"/>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1" name="Pladsholder til billede 3"/>
          <p:cNvSpPr>
            <a:spLocks noGrp="1"/>
          </p:cNvSpPr>
          <p:nvPr>
            <p:ph type="pic" sz="quarter" idx="20" hasCustomPrompt="1"/>
          </p:nvPr>
        </p:nvSpPr>
        <p:spPr>
          <a:xfrm>
            <a:off x="8082402" y="1628774"/>
            <a:ext cx="3622235" cy="2016249"/>
          </a:xfrm>
        </p:spPr>
        <p:txBody>
          <a:bodyPr tIns="0" anchor="t" anchorCtr="0"/>
          <a:lstStyle>
            <a:lvl1pPr marL="0" indent="0" algn="l">
              <a:buNone/>
              <a:defRPr sz="1400">
                <a:solidFill>
                  <a:schemeClr val="accent1"/>
                </a:solidFill>
              </a:defRPr>
            </a:lvl1pPr>
          </a:lstStyle>
          <a:p>
            <a:r>
              <a:rPr lang="da-DK" noProof="0"/>
              <a:t>Marker boks med musen og indsæt et billede via ImageShopper</a:t>
            </a:r>
          </a:p>
        </p:txBody>
      </p:sp>
    </p:spTree>
    <p:extLst>
      <p:ext uri="{BB962C8B-B14F-4D97-AF65-F5344CB8AC3E}">
        <p14:creationId xmlns:p14="http://schemas.microsoft.com/office/powerpoint/2010/main" val="14519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billede m. boks, blå">
    <p:bg>
      <p:bgPr>
        <a:solidFill>
          <a:schemeClr val="accent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C8E680-5A86-418D-AAEE-D3A4D5BC83FF}"/>
              </a:ext>
            </a:extLst>
          </p:cNvPr>
          <p:cNvSpPr>
            <a:spLocks noGrp="1"/>
          </p:cNvSpPr>
          <p:nvPr>
            <p:ph type="pic" sz="quarter" idx="21" hasCustomPrompt="1"/>
          </p:nvPr>
        </p:nvSpPr>
        <p:spPr>
          <a:xfrm>
            <a:off x="0" y="0"/>
            <a:ext cx="12193200" cy="6861600"/>
          </a:xfrm>
          <a:custGeom>
            <a:avLst/>
            <a:gdLst>
              <a:gd name="connsiteX0" fmla="*/ 0 w 12190410"/>
              <a:gd name="connsiteY0" fmla="*/ 0 h 6857998"/>
              <a:gd name="connsiteX1" fmla="*/ 12190410 w 12190410"/>
              <a:gd name="connsiteY1" fmla="*/ 0 h 6857998"/>
              <a:gd name="connsiteX2" fmla="*/ 12190410 w 12190410"/>
              <a:gd name="connsiteY2" fmla="*/ 6857998 h 6857998"/>
              <a:gd name="connsiteX3" fmla="*/ 0 w 1219041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0410" h="6857998">
                <a:moveTo>
                  <a:pt x="0" y="0"/>
                </a:moveTo>
                <a:lnTo>
                  <a:pt x="12190410" y="0"/>
                </a:lnTo>
                <a:lnTo>
                  <a:pt x="12190410" y="6857998"/>
                </a:lnTo>
                <a:lnTo>
                  <a:pt x="0" y="6857998"/>
                </a:lnTo>
                <a:close/>
              </a:path>
            </a:pathLst>
          </a:custGeom>
          <a:solidFill>
            <a:schemeClr val="bg1">
              <a:lumMod val="95000"/>
            </a:schemeClr>
          </a:solidFill>
        </p:spPr>
        <p:txBody>
          <a:bodyPr wrap="square" tIns="72000">
            <a:noAutofit/>
          </a:bodyPr>
          <a:lstStyle>
            <a:lvl1pPr marL="0" indent="0" algn="ctr">
              <a:buNone/>
              <a:defRPr sz="1400"/>
            </a:lvl1pPr>
          </a:lstStyle>
          <a:p>
            <a:pPr marL="0" marR="0" lvl="0" indent="0" algn="ctr" defTabSz="914400" rtl="0" eaLnBrk="1" fontAlgn="auto" latinLnBrk="0" hangingPunct="1">
              <a:lnSpc>
                <a:spcPct val="117000"/>
              </a:lnSpc>
              <a:spcBef>
                <a:spcPts val="0"/>
              </a:spcBef>
              <a:spcAft>
                <a:spcPts val="600"/>
              </a:spcAft>
              <a:buClr>
                <a:schemeClr val="accent1"/>
              </a:buClr>
              <a:buSzTx/>
              <a:buFont typeface="Arial" panose="020B0604020202020204" pitchFamily="34" charset="0"/>
              <a:buNone/>
              <a:tabLst/>
              <a:defRPr/>
            </a:pPr>
            <a:r>
              <a:rPr lang="da-DK"/>
              <a:t>Marker boks med musen og indsæt et billede via Templafy</a:t>
            </a:r>
          </a:p>
          <a:p>
            <a:endParaRPr lang="da-DK"/>
          </a:p>
        </p:txBody>
      </p:sp>
      <p:sp>
        <p:nvSpPr>
          <p:cNvPr id="5" name="Text Placeholder 4">
            <a:extLst>
              <a:ext uri="{FF2B5EF4-FFF2-40B4-BE49-F238E27FC236}">
                <a16:creationId xmlns:a16="http://schemas.microsoft.com/office/drawing/2014/main" id="{D0CDEA65-2F16-4FCA-9ED6-DFDFF4A2D636}"/>
              </a:ext>
            </a:extLst>
          </p:cNvPr>
          <p:cNvSpPr>
            <a:spLocks noGrp="1"/>
          </p:cNvSpPr>
          <p:nvPr>
            <p:ph type="body" sz="quarter" idx="20" hasCustomPrompt="1"/>
          </p:nvPr>
        </p:nvSpPr>
        <p:spPr>
          <a:xfrm>
            <a:off x="507600" y="0"/>
            <a:ext cx="4506913" cy="5662613"/>
          </a:xfrm>
          <a:solidFill>
            <a:srgbClr val="003C46">
              <a:alpha val="90000"/>
            </a:srgbClr>
          </a:solidFill>
        </p:spPr>
        <p:txBody>
          <a:bodyPr>
            <a:normAutofit/>
          </a:bodyPr>
          <a:lstStyle>
            <a:lvl1pPr marL="0" indent="0">
              <a:buNone/>
              <a:defRPr sz="100"/>
            </a:lvl1pPr>
          </a:lstStyle>
          <a:p>
            <a:pPr lvl="0"/>
            <a:r>
              <a:rPr lang="da-DK"/>
              <a:t>.</a:t>
            </a:r>
          </a:p>
        </p:txBody>
      </p:sp>
      <p:sp>
        <p:nvSpPr>
          <p:cNvPr id="8" name="Titel 1"/>
          <p:cNvSpPr>
            <a:spLocks noGrp="1"/>
          </p:cNvSpPr>
          <p:nvPr>
            <p:ph type="title" hasCustomPrompt="1"/>
          </p:nvPr>
        </p:nvSpPr>
        <p:spPr>
          <a:xfrm>
            <a:off x="791856" y="1660525"/>
            <a:ext cx="3938400" cy="2896489"/>
          </a:xfrm>
          <a:prstGeom prst="rect">
            <a:avLst/>
          </a:prstGeom>
          <a:noFill/>
        </p:spPr>
        <p:txBody>
          <a:bodyPr wrap="square" lIns="0" tIns="0" rIns="0" bIns="0" anchor="b" anchorCtr="0"/>
          <a:lstStyle>
            <a:lvl1pPr>
              <a:lnSpc>
                <a:spcPct val="83000"/>
              </a:lnSpc>
              <a:defRPr sz="4400">
                <a:solidFill>
                  <a:schemeClr val="bg1"/>
                </a:solidFill>
              </a:defRPr>
            </a:lvl1pPr>
          </a:lstStyle>
          <a:p>
            <a:r>
              <a:rPr lang="da-DK" noProof="0"/>
              <a:t>Klik</a:t>
            </a:r>
            <a:r>
              <a:rPr lang="da-DK"/>
              <a:t> og indsæt titel</a:t>
            </a:r>
          </a:p>
        </p:txBody>
      </p:sp>
      <p:sp>
        <p:nvSpPr>
          <p:cNvPr id="3" name="Undertitel 2"/>
          <p:cNvSpPr>
            <a:spLocks noGrp="1"/>
          </p:cNvSpPr>
          <p:nvPr>
            <p:ph type="subTitle" idx="1" hasCustomPrompt="1"/>
          </p:nvPr>
        </p:nvSpPr>
        <p:spPr>
          <a:xfrm>
            <a:off x="791856" y="4722424"/>
            <a:ext cx="3938400" cy="622800"/>
          </a:xfrm>
        </p:spPr>
        <p:txBody>
          <a:bodyPr>
            <a:normAutofit/>
          </a:bodyPr>
          <a:lstStyle>
            <a:lvl1pPr marL="0" indent="0" algn="l">
              <a:lnSpc>
                <a:spcPct val="100000"/>
              </a:lnSpc>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og indsæt underrubrik</a:t>
            </a:r>
          </a:p>
        </p:txBody>
      </p:sp>
      <p:sp>
        <p:nvSpPr>
          <p:cNvPr id="10" name="Text Placeholder 6">
            <a:extLst>
              <a:ext uri="{FF2B5EF4-FFF2-40B4-BE49-F238E27FC236}">
                <a16:creationId xmlns:a16="http://schemas.microsoft.com/office/drawing/2014/main" id="{090C3926-F226-499B-A042-37A5F245D632}"/>
              </a:ext>
            </a:extLst>
          </p:cNvPr>
          <p:cNvSpPr>
            <a:spLocks noGrp="1"/>
          </p:cNvSpPr>
          <p:nvPr>
            <p:ph type="body" sz="quarter" idx="16" hasCustomPrompt="1"/>
          </p:nvPr>
        </p:nvSpPr>
        <p:spPr>
          <a:xfrm>
            <a:off x="468000" y="6546945"/>
            <a:ext cx="1928100" cy="267855"/>
          </a:xfrm>
        </p:spPr>
        <p:txBody>
          <a:bodyPr>
            <a:noAutofit/>
          </a:bodyPr>
          <a:lstStyle>
            <a:lvl1pPr marL="0" indent="0">
              <a:buNone/>
              <a:defRPr sz="900">
                <a:solidFill>
                  <a:schemeClr val="accent1"/>
                </a:solidFill>
              </a:defRPr>
            </a:lvl1pPr>
          </a:lstStyle>
          <a:p>
            <a:pPr lvl="0"/>
            <a:r>
              <a:rPr lang="da-DK"/>
              <a:t>CVR. NO.: DK 62 60 67 11</a:t>
            </a:r>
          </a:p>
        </p:txBody>
      </p:sp>
      <p:sp>
        <p:nvSpPr>
          <p:cNvPr id="11" name="Text Placeholder 5">
            <a:extLst>
              <a:ext uri="{FF2B5EF4-FFF2-40B4-BE49-F238E27FC236}">
                <a16:creationId xmlns:a16="http://schemas.microsoft.com/office/drawing/2014/main" id="{4CE1B363-8930-44E5-8DDF-D66669C214BA}"/>
              </a:ext>
            </a:extLst>
          </p:cNvPr>
          <p:cNvSpPr>
            <a:spLocks noGrp="1"/>
          </p:cNvSpPr>
          <p:nvPr>
            <p:ph type="body" sz="quarter" idx="18" hasCustomPrompt="1"/>
          </p:nvPr>
        </p:nvSpPr>
        <p:spPr>
          <a:xfrm>
            <a:off x="9264258" y="476672"/>
            <a:ext cx="2444004" cy="464484"/>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lvl1pPr>
          </a:lstStyle>
          <a:p>
            <a:pPr lvl="0"/>
            <a:r>
              <a:rPr lang="en-US"/>
              <a:t>.</a:t>
            </a:r>
          </a:p>
        </p:txBody>
      </p:sp>
      <p:sp>
        <p:nvSpPr>
          <p:cNvPr id="13" name="Text Placeholder 23">
            <a:extLst>
              <a:ext uri="{FF2B5EF4-FFF2-40B4-BE49-F238E27FC236}">
                <a16:creationId xmlns:a16="http://schemas.microsoft.com/office/drawing/2014/main" id="{0186897C-35E2-4D5E-82E3-CBFF96A1D2C1}"/>
              </a:ext>
            </a:extLst>
          </p:cNvPr>
          <p:cNvSpPr>
            <a:spLocks noGrp="1"/>
          </p:cNvSpPr>
          <p:nvPr>
            <p:ph type="body" sz="quarter" idx="19" hasCustomPrompt="1"/>
          </p:nvPr>
        </p:nvSpPr>
        <p:spPr>
          <a:xfrm>
            <a:off x="468000" y="6383709"/>
            <a:ext cx="11253600" cy="21600"/>
          </a:xfrm>
          <a:custGeom>
            <a:avLst/>
            <a:gdLst>
              <a:gd name="connsiteX0" fmla="*/ 8795558 w 11253600"/>
              <a:gd name="connsiteY0" fmla="*/ 0 h 21600"/>
              <a:gd name="connsiteX1" fmla="*/ 11253600 w 11253600"/>
              <a:gd name="connsiteY1" fmla="*/ 0 h 21600"/>
              <a:gd name="connsiteX2" fmla="*/ 11253600 w 11253600"/>
              <a:gd name="connsiteY2" fmla="*/ 21600 h 21600"/>
              <a:gd name="connsiteX3" fmla="*/ 8795558 w 11253600"/>
              <a:gd name="connsiteY3" fmla="*/ 21600 h 21600"/>
              <a:gd name="connsiteX4" fmla="*/ 0 w 11253600"/>
              <a:gd name="connsiteY4" fmla="*/ 0 h 21600"/>
              <a:gd name="connsiteX5" fmla="*/ 8579534 w 11253600"/>
              <a:gd name="connsiteY5" fmla="*/ 0 h 21600"/>
              <a:gd name="connsiteX6" fmla="*/ 8579534 w 11253600"/>
              <a:gd name="connsiteY6" fmla="*/ 21600 h 21600"/>
              <a:gd name="connsiteX7" fmla="*/ 0 w 11253600"/>
              <a:gd name="connsiteY7"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3600" h="21600">
                <a:moveTo>
                  <a:pt x="8795558" y="0"/>
                </a:moveTo>
                <a:lnTo>
                  <a:pt x="11253600" y="0"/>
                </a:lnTo>
                <a:lnTo>
                  <a:pt x="11253600" y="21600"/>
                </a:lnTo>
                <a:lnTo>
                  <a:pt x="8795558" y="21600"/>
                </a:lnTo>
                <a:close/>
                <a:moveTo>
                  <a:pt x="0" y="0"/>
                </a:moveTo>
                <a:lnTo>
                  <a:pt x="8579534" y="0"/>
                </a:lnTo>
                <a:lnTo>
                  <a:pt x="8579534" y="21600"/>
                </a:lnTo>
                <a:lnTo>
                  <a:pt x="0" y="21600"/>
                </a:lnTo>
                <a:close/>
              </a:path>
            </a:pathLst>
          </a:custGeom>
          <a:solidFill>
            <a:schemeClr val="accent1"/>
          </a:solidFill>
        </p:spPr>
        <p:txBody>
          <a:bodyPr wrap="square">
            <a:noAutofit/>
          </a:bodyPr>
          <a:lstStyle>
            <a:lvl1pPr marL="0" indent="0">
              <a:buNone/>
              <a:defRPr sz="100"/>
            </a:lvl1pPr>
          </a:lstStyle>
          <a:p>
            <a:pPr lvl="0"/>
            <a:r>
              <a:rPr lang="en-US"/>
              <a:t>.</a:t>
            </a:r>
          </a:p>
        </p:txBody>
      </p:sp>
    </p:spTree>
    <p:extLst>
      <p:ext uri="{BB962C8B-B14F-4D97-AF65-F5344CB8AC3E}">
        <p14:creationId xmlns:p14="http://schemas.microsoft.com/office/powerpoint/2010/main" val="26170487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or tekstbok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8157" y="476250"/>
            <a:ext cx="11196000" cy="1008063"/>
          </a:xfrm>
          <a:prstGeom prst="rect">
            <a:avLst/>
          </a:prstGeom>
        </p:spPr>
        <p:txBody>
          <a:bodyPr/>
          <a:lstStyle/>
          <a:p>
            <a:r>
              <a:rPr lang="da-DK" noProof="0"/>
              <a:t>Klik</a:t>
            </a:r>
            <a:r>
              <a:rPr lang="da-DK"/>
              <a:t> og indsæt titel</a:t>
            </a:r>
          </a:p>
        </p:txBody>
      </p:sp>
      <p:sp>
        <p:nvSpPr>
          <p:cNvPr id="3" name="Pladsholder til tekst 2"/>
          <p:cNvSpPr>
            <a:spLocks noGrp="1"/>
          </p:cNvSpPr>
          <p:nvPr>
            <p:ph type="body" sz="quarter" idx="14" hasCustomPrompt="1"/>
          </p:nvPr>
        </p:nvSpPr>
        <p:spPr>
          <a:xfrm>
            <a:off x="505078" y="1628775"/>
            <a:ext cx="11199560" cy="4535488"/>
          </a:xfrm>
        </p:spPr>
        <p:txBody>
          <a:bodyPr/>
          <a:lstStyle>
            <a:lvl1pPr>
              <a:spcAft>
                <a:spcPts val="600"/>
              </a:spcAft>
              <a:defRPr/>
            </a:lvl1p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5921566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8158" y="476250"/>
            <a:ext cx="11196000" cy="1008063"/>
          </a:xfrm>
          <a:prstGeom prst="rect">
            <a:avLst/>
          </a:prstGeom>
        </p:spPr>
        <p:txBody>
          <a:bodyPr/>
          <a:lstStyle/>
          <a:p>
            <a:r>
              <a:rPr lang="da-DK" noProof="0"/>
              <a:t>Klik</a:t>
            </a:r>
            <a:r>
              <a:rPr lang="da-DK"/>
              <a:t> og indsæt titel</a:t>
            </a:r>
          </a:p>
        </p:txBody>
      </p:sp>
    </p:spTree>
    <p:extLst>
      <p:ext uri="{BB962C8B-B14F-4D97-AF65-F5344CB8AC3E}">
        <p14:creationId xmlns:p14="http://schemas.microsoft.com/office/powerpoint/2010/main" val="41218051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Kapitel slid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570926"/>
            <a:ext cx="12190413" cy="3887787"/>
          </a:xfrm>
        </p:spPr>
        <p:txBody>
          <a:bodyPr/>
          <a:lstStyle/>
          <a:p>
            <a:r>
              <a:rPr lang="da-DK"/>
              <a:t>Click icon to add picture</a:t>
            </a:r>
          </a:p>
        </p:txBody>
      </p:sp>
      <p:sp>
        <p:nvSpPr>
          <p:cNvPr id="16" name="Text Placeholder 15"/>
          <p:cNvSpPr>
            <a:spLocks noGrp="1"/>
          </p:cNvSpPr>
          <p:nvPr>
            <p:ph type="body" sz="quarter" idx="11" hasCustomPrompt="1"/>
          </p:nvPr>
        </p:nvSpPr>
        <p:spPr>
          <a:xfrm>
            <a:off x="512763" y="1204913"/>
            <a:ext cx="7216775" cy="4621212"/>
          </a:xfrm>
          <a:gradFill>
            <a:gsLst>
              <a:gs pos="0">
                <a:schemeClr val="accent1">
                  <a:lumMod val="50000"/>
                  <a:alpha val="70000"/>
                </a:schemeClr>
              </a:gs>
              <a:gs pos="53000">
                <a:srgbClr val="194556">
                  <a:alpha val="94000"/>
                </a:srgbClr>
              </a:gs>
              <a:gs pos="100000">
                <a:schemeClr val="accent1"/>
              </a:gs>
            </a:gsLst>
            <a:lin ang="16200000" scaled="0"/>
          </a:gradFill>
        </p:spPr>
        <p:txBody>
          <a:bodyPr lIns="792000" tIns="792000" rIns="360000" bIns="360000"/>
          <a:lstStyle>
            <a:lvl1pPr>
              <a:defRPr sz="5400">
                <a:solidFill>
                  <a:schemeClr val="bg1"/>
                </a:solidFill>
                <a:latin typeface="+mj-lt"/>
              </a:defRPr>
            </a:lvl1pPr>
          </a:lstStyle>
          <a:p>
            <a:pPr lvl="0"/>
            <a:r>
              <a:rPr lang="da-DK"/>
              <a:t>Edit Master text styles</a:t>
            </a:r>
          </a:p>
        </p:txBody>
      </p:sp>
    </p:spTree>
    <p:extLst>
      <p:ext uri="{BB962C8B-B14F-4D97-AF65-F5344CB8AC3E}">
        <p14:creationId xmlns:p14="http://schemas.microsoft.com/office/powerpoint/2010/main" val="16658735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3103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9126" y="476250"/>
            <a:ext cx="11196000" cy="1008063"/>
          </a:xfrm>
          <a:prstGeom prst="rect">
            <a:avLst/>
          </a:prstGeom>
        </p:spPr>
        <p:txBody>
          <a:bodyPr/>
          <a:lstStyle/>
          <a:p>
            <a:r>
              <a:rPr lang="da-DK" noProof="0"/>
              <a:t>Klik</a:t>
            </a:r>
            <a:r>
              <a:rPr lang="da-DK"/>
              <a:t> og indsæt titel</a:t>
            </a:r>
          </a:p>
        </p:txBody>
      </p:sp>
      <p:sp>
        <p:nvSpPr>
          <p:cNvPr id="4" name="Pladsholder til billede 2"/>
          <p:cNvSpPr>
            <a:spLocks noGrp="1" noChangeAspect="1"/>
          </p:cNvSpPr>
          <p:nvPr>
            <p:ph type="pic" sz="quarter" idx="13" hasCustomPrompt="1"/>
          </p:nvPr>
        </p:nvSpPr>
        <p:spPr>
          <a:xfrm>
            <a:off x="520254" y="1644842"/>
            <a:ext cx="1573519" cy="2356841"/>
          </a:xfrm>
        </p:spPr>
        <p:txBody>
          <a:bodyPr tIns="0" anchor="t" anchorCtr="0"/>
          <a:lstStyle>
            <a:lvl1pPr marL="0" indent="0" algn="l">
              <a:buNone/>
              <a:defRPr sz="1400">
                <a:solidFill>
                  <a:schemeClr val="accent1"/>
                </a:solidFill>
              </a:defRPr>
            </a:lvl1pPr>
          </a:lstStyle>
          <a:p>
            <a:r>
              <a:rPr lang="da-DK" noProof="0"/>
              <a:t>Marker boks med musen og indsæt et billede via ImageShopper</a:t>
            </a:r>
          </a:p>
        </p:txBody>
      </p:sp>
      <p:sp>
        <p:nvSpPr>
          <p:cNvPr id="5" name="Pladsholder til tekst 3"/>
          <p:cNvSpPr>
            <a:spLocks noGrp="1"/>
          </p:cNvSpPr>
          <p:nvPr>
            <p:ph type="body" sz="quarter" idx="15" hasCustomPrompt="1"/>
          </p:nvPr>
        </p:nvSpPr>
        <p:spPr>
          <a:xfrm>
            <a:off x="520254" y="4109554"/>
            <a:ext cx="2430000" cy="252000"/>
          </a:xfrm>
        </p:spPr>
        <p:txBody>
          <a:bodyPr/>
          <a:lstStyle>
            <a:lvl1pPr marL="0" indent="0">
              <a:lnSpc>
                <a:spcPct val="100000"/>
              </a:lnSpc>
              <a:buNone/>
              <a:defRPr lang="en-GB" sz="1600" b="1" i="0" kern="1200" baseline="0" dirty="0">
                <a:solidFill>
                  <a:schemeClr val="accent1"/>
                </a:solidFill>
                <a:latin typeface="+mn-lt"/>
                <a:ea typeface="+mn-ea"/>
                <a:cs typeface="+mn-cs"/>
              </a:defRPr>
            </a:lvl1pPr>
          </a:lstStyle>
          <a:p>
            <a:pPr lvl="0"/>
            <a:r>
              <a:rPr lang="da-DK"/>
              <a:t>Klik og indsæt navn</a:t>
            </a:r>
          </a:p>
        </p:txBody>
      </p:sp>
      <p:sp>
        <p:nvSpPr>
          <p:cNvPr id="6" name="Pladsholder til tekst 4"/>
          <p:cNvSpPr>
            <a:spLocks noGrp="1"/>
          </p:cNvSpPr>
          <p:nvPr>
            <p:ph type="body" sz="quarter" idx="16" hasCustomPrompt="1"/>
          </p:nvPr>
        </p:nvSpPr>
        <p:spPr>
          <a:xfrm>
            <a:off x="520254" y="4377596"/>
            <a:ext cx="2430000" cy="252000"/>
          </a:xfrm>
        </p:spPr>
        <p:txBody>
          <a:bodyPr/>
          <a:lstStyle>
            <a:lvl1pPr marL="0" indent="0">
              <a:lnSpc>
                <a:spcPct val="100000"/>
              </a:lnSpc>
              <a:buNone/>
              <a:defRPr lang="en-GB" sz="1400" b="0" i="0" kern="1200" baseline="0" dirty="0">
                <a:solidFill>
                  <a:schemeClr val="accent3"/>
                </a:solidFill>
                <a:latin typeface="+mn-lt"/>
                <a:ea typeface="+mn-ea"/>
                <a:cs typeface="+mn-cs"/>
              </a:defRPr>
            </a:lvl1pPr>
          </a:lstStyle>
          <a:p>
            <a:pPr lvl="0"/>
            <a:r>
              <a:rPr lang="da-DK"/>
              <a:t>Klik og indsæt titel, by</a:t>
            </a:r>
          </a:p>
        </p:txBody>
      </p:sp>
      <p:sp>
        <p:nvSpPr>
          <p:cNvPr id="7" name="Pladsholder til tekst 5"/>
          <p:cNvSpPr>
            <a:spLocks noGrp="1"/>
          </p:cNvSpPr>
          <p:nvPr>
            <p:ph type="body" sz="quarter" idx="17" hasCustomPrompt="1"/>
          </p:nvPr>
        </p:nvSpPr>
        <p:spPr>
          <a:xfrm>
            <a:off x="520254" y="4829634"/>
            <a:ext cx="2430000" cy="642782"/>
          </a:xfrm>
        </p:spPr>
        <p:txBody>
          <a:bodyPr>
            <a:noAutofit/>
          </a:bodyPr>
          <a:lstStyle>
            <a:lvl1pPr marL="0" indent="0" defTabSz="684000">
              <a:lnSpc>
                <a:spcPct val="100000"/>
              </a:lnSpc>
              <a:buNone/>
              <a:defRPr lang="en-GB" sz="1400" b="0" i="0" kern="1200" baseline="0" dirty="0">
                <a:solidFill>
                  <a:schemeClr val="accent1"/>
                </a:solidFill>
                <a:latin typeface="+mn-lt"/>
                <a:ea typeface="+mn-ea"/>
                <a:cs typeface="+mn-cs"/>
              </a:defRPr>
            </a:lvl1pPr>
          </a:lstStyle>
          <a:p>
            <a:pPr lvl="0"/>
            <a:r>
              <a:rPr lang="da-DK"/>
              <a:t>Klik og indsæt telefon nr. og mobil nr.</a:t>
            </a:r>
          </a:p>
        </p:txBody>
      </p:sp>
      <p:sp>
        <p:nvSpPr>
          <p:cNvPr id="9" name="Pladsholder til tekst 7"/>
          <p:cNvSpPr>
            <a:spLocks noGrp="1"/>
          </p:cNvSpPr>
          <p:nvPr>
            <p:ph type="body" sz="quarter" idx="19" hasCustomPrompt="1"/>
          </p:nvPr>
        </p:nvSpPr>
        <p:spPr>
          <a:xfrm>
            <a:off x="520254" y="5689538"/>
            <a:ext cx="2430000" cy="252000"/>
          </a:xfrm>
        </p:spPr>
        <p:txBody>
          <a:bodyPr/>
          <a:lstStyle>
            <a:lvl1pPr marL="0" indent="0">
              <a:lnSpc>
                <a:spcPct val="100000"/>
              </a:lnSpc>
              <a:buNone/>
              <a:defRPr lang="en-GB" sz="1400" b="0" i="0" kern="1200" baseline="0" dirty="0">
                <a:solidFill>
                  <a:schemeClr val="accent3"/>
                </a:solidFill>
                <a:latin typeface="+mn-lt"/>
                <a:ea typeface="+mn-ea"/>
                <a:cs typeface="+mn-cs"/>
              </a:defRPr>
            </a:lvl1pPr>
          </a:lstStyle>
          <a:p>
            <a:pPr lvl="0"/>
            <a:r>
              <a:rPr lang="da-DK"/>
              <a:t>Klik og indsæt mail</a:t>
            </a:r>
          </a:p>
        </p:txBody>
      </p:sp>
      <p:cxnSp>
        <p:nvCxnSpPr>
          <p:cNvPr id="43" name="Straight Connector 42"/>
          <p:cNvCxnSpPr/>
          <p:nvPr userDrawn="1"/>
        </p:nvCxnSpPr>
        <p:spPr>
          <a:xfrm>
            <a:off x="526207" y="5575999"/>
            <a:ext cx="1116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26207" y="4733178"/>
            <a:ext cx="1116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Pladsholder til billede 2"/>
          <p:cNvSpPr>
            <a:spLocks noGrp="1" noChangeAspect="1"/>
          </p:cNvSpPr>
          <p:nvPr>
            <p:ph type="pic" sz="quarter" idx="20" hasCustomPrompt="1"/>
          </p:nvPr>
        </p:nvSpPr>
        <p:spPr>
          <a:xfrm>
            <a:off x="3426369" y="1644842"/>
            <a:ext cx="1573519" cy="2356841"/>
          </a:xfrm>
        </p:spPr>
        <p:txBody>
          <a:bodyPr tIns="0" anchor="t" anchorCtr="0"/>
          <a:lstStyle>
            <a:lvl1pPr marL="0" indent="0" algn="l">
              <a:buNone/>
              <a:defRPr sz="1400">
                <a:solidFill>
                  <a:schemeClr val="accent1"/>
                </a:solidFill>
              </a:defRPr>
            </a:lvl1pPr>
          </a:lstStyle>
          <a:p>
            <a:r>
              <a:rPr lang="da-DK" noProof="0"/>
              <a:t>Marker boks med musen og indsæt et billede via ImageShopper</a:t>
            </a:r>
          </a:p>
        </p:txBody>
      </p:sp>
      <p:sp>
        <p:nvSpPr>
          <p:cNvPr id="53" name="Pladsholder til tekst 3"/>
          <p:cNvSpPr>
            <a:spLocks noGrp="1"/>
          </p:cNvSpPr>
          <p:nvPr>
            <p:ph type="body" sz="quarter" idx="21" hasCustomPrompt="1"/>
          </p:nvPr>
        </p:nvSpPr>
        <p:spPr>
          <a:xfrm>
            <a:off x="3426369" y="4109554"/>
            <a:ext cx="2430000" cy="252000"/>
          </a:xfrm>
        </p:spPr>
        <p:txBody>
          <a:bodyPr/>
          <a:lstStyle>
            <a:lvl1pPr marL="0" indent="0">
              <a:lnSpc>
                <a:spcPct val="100000"/>
              </a:lnSpc>
              <a:buNone/>
              <a:defRPr lang="en-GB" sz="1600" b="1" i="0" kern="1200" baseline="0" dirty="0">
                <a:solidFill>
                  <a:schemeClr val="accent1"/>
                </a:solidFill>
                <a:latin typeface="+mn-lt"/>
                <a:ea typeface="+mn-ea"/>
                <a:cs typeface="+mn-cs"/>
              </a:defRPr>
            </a:lvl1pPr>
          </a:lstStyle>
          <a:p>
            <a:pPr lvl="0"/>
            <a:r>
              <a:rPr lang="da-DK"/>
              <a:t>Klik og indsæt navn</a:t>
            </a:r>
          </a:p>
        </p:txBody>
      </p:sp>
      <p:sp>
        <p:nvSpPr>
          <p:cNvPr id="54" name="Pladsholder til tekst 4"/>
          <p:cNvSpPr>
            <a:spLocks noGrp="1"/>
          </p:cNvSpPr>
          <p:nvPr>
            <p:ph type="body" sz="quarter" idx="22" hasCustomPrompt="1"/>
          </p:nvPr>
        </p:nvSpPr>
        <p:spPr>
          <a:xfrm>
            <a:off x="3426369" y="4377596"/>
            <a:ext cx="2430000" cy="252000"/>
          </a:xfrm>
        </p:spPr>
        <p:txBody>
          <a:bodyPr/>
          <a:lstStyle>
            <a:lvl1pPr marL="0" indent="0">
              <a:lnSpc>
                <a:spcPct val="100000"/>
              </a:lnSpc>
              <a:buNone/>
              <a:defRPr lang="en-GB" sz="1400" b="0" i="0" kern="1200" baseline="0" dirty="0">
                <a:solidFill>
                  <a:schemeClr val="accent3"/>
                </a:solidFill>
                <a:latin typeface="+mn-lt"/>
                <a:ea typeface="+mn-ea"/>
                <a:cs typeface="+mn-cs"/>
              </a:defRPr>
            </a:lvl1pPr>
          </a:lstStyle>
          <a:p>
            <a:pPr lvl="0"/>
            <a:r>
              <a:rPr lang="da-DK"/>
              <a:t>Klik og indsæt titel, by</a:t>
            </a:r>
          </a:p>
        </p:txBody>
      </p:sp>
      <p:sp>
        <p:nvSpPr>
          <p:cNvPr id="55" name="Pladsholder til tekst 5"/>
          <p:cNvSpPr>
            <a:spLocks noGrp="1"/>
          </p:cNvSpPr>
          <p:nvPr>
            <p:ph type="body" sz="quarter" idx="23" hasCustomPrompt="1"/>
          </p:nvPr>
        </p:nvSpPr>
        <p:spPr>
          <a:xfrm>
            <a:off x="3426369" y="4829634"/>
            <a:ext cx="2430000" cy="642782"/>
          </a:xfrm>
        </p:spPr>
        <p:txBody>
          <a:bodyPr>
            <a:noAutofit/>
          </a:bodyPr>
          <a:lstStyle>
            <a:lvl1pPr marL="0" indent="0" defTabSz="684000">
              <a:lnSpc>
                <a:spcPct val="100000"/>
              </a:lnSpc>
              <a:buNone/>
              <a:defRPr lang="en-GB" sz="1400" b="0" i="0" kern="1200" baseline="0" dirty="0">
                <a:solidFill>
                  <a:schemeClr val="accent1"/>
                </a:solidFill>
                <a:latin typeface="+mn-lt"/>
                <a:ea typeface="+mn-ea"/>
                <a:cs typeface="+mn-cs"/>
              </a:defRPr>
            </a:lvl1pPr>
          </a:lstStyle>
          <a:p>
            <a:pPr lvl="0"/>
            <a:r>
              <a:rPr lang="da-DK"/>
              <a:t>Klik og indsæt telefon nr. og mobil nr.</a:t>
            </a:r>
          </a:p>
        </p:txBody>
      </p:sp>
      <p:sp>
        <p:nvSpPr>
          <p:cNvPr id="56" name="Pladsholder til tekst 7"/>
          <p:cNvSpPr>
            <a:spLocks noGrp="1"/>
          </p:cNvSpPr>
          <p:nvPr>
            <p:ph type="body" sz="quarter" idx="24" hasCustomPrompt="1"/>
          </p:nvPr>
        </p:nvSpPr>
        <p:spPr>
          <a:xfrm>
            <a:off x="3426369" y="5689538"/>
            <a:ext cx="2430000" cy="252000"/>
          </a:xfrm>
        </p:spPr>
        <p:txBody>
          <a:bodyPr/>
          <a:lstStyle>
            <a:lvl1pPr marL="0" indent="0">
              <a:lnSpc>
                <a:spcPct val="100000"/>
              </a:lnSpc>
              <a:buNone/>
              <a:defRPr lang="en-GB" sz="1400" b="0" i="0" kern="1200" baseline="0" dirty="0">
                <a:solidFill>
                  <a:schemeClr val="accent3"/>
                </a:solidFill>
                <a:latin typeface="+mn-lt"/>
                <a:ea typeface="+mn-ea"/>
                <a:cs typeface="+mn-cs"/>
              </a:defRPr>
            </a:lvl1pPr>
          </a:lstStyle>
          <a:p>
            <a:pPr lvl="0"/>
            <a:r>
              <a:rPr lang="da-DK"/>
              <a:t>Klik og indsæt mail</a:t>
            </a:r>
          </a:p>
        </p:txBody>
      </p:sp>
      <p:sp>
        <p:nvSpPr>
          <p:cNvPr id="59" name="Pladsholder til billede 2"/>
          <p:cNvSpPr>
            <a:spLocks noGrp="1" noChangeAspect="1"/>
          </p:cNvSpPr>
          <p:nvPr>
            <p:ph type="pic" sz="quarter" idx="25" hasCustomPrompt="1"/>
          </p:nvPr>
        </p:nvSpPr>
        <p:spPr>
          <a:xfrm>
            <a:off x="6353320" y="1644842"/>
            <a:ext cx="1573519" cy="2356841"/>
          </a:xfrm>
        </p:spPr>
        <p:txBody>
          <a:bodyPr tIns="0" anchor="t" anchorCtr="0"/>
          <a:lstStyle>
            <a:lvl1pPr marL="0" indent="0" algn="l">
              <a:buNone/>
              <a:defRPr sz="1400">
                <a:solidFill>
                  <a:schemeClr val="accent1"/>
                </a:solidFill>
              </a:defRPr>
            </a:lvl1pPr>
          </a:lstStyle>
          <a:p>
            <a:r>
              <a:rPr lang="da-DK" noProof="0"/>
              <a:t>Marker boks med musen og indsæt et billede via ImageShopper</a:t>
            </a:r>
          </a:p>
        </p:txBody>
      </p:sp>
      <p:sp>
        <p:nvSpPr>
          <p:cNvPr id="60" name="Pladsholder til tekst 3"/>
          <p:cNvSpPr>
            <a:spLocks noGrp="1"/>
          </p:cNvSpPr>
          <p:nvPr>
            <p:ph type="body" sz="quarter" idx="26" hasCustomPrompt="1"/>
          </p:nvPr>
        </p:nvSpPr>
        <p:spPr>
          <a:xfrm>
            <a:off x="6353320" y="4109554"/>
            <a:ext cx="2430000" cy="252000"/>
          </a:xfrm>
        </p:spPr>
        <p:txBody>
          <a:bodyPr/>
          <a:lstStyle>
            <a:lvl1pPr marL="0" indent="0">
              <a:lnSpc>
                <a:spcPct val="100000"/>
              </a:lnSpc>
              <a:buNone/>
              <a:defRPr lang="en-GB" sz="1600" b="1" i="0" kern="1200" baseline="0" dirty="0">
                <a:solidFill>
                  <a:schemeClr val="accent1"/>
                </a:solidFill>
                <a:latin typeface="+mn-lt"/>
                <a:ea typeface="+mn-ea"/>
                <a:cs typeface="+mn-cs"/>
              </a:defRPr>
            </a:lvl1pPr>
          </a:lstStyle>
          <a:p>
            <a:pPr lvl="0"/>
            <a:r>
              <a:rPr lang="da-DK"/>
              <a:t>Klik og indsæt navn</a:t>
            </a:r>
          </a:p>
        </p:txBody>
      </p:sp>
      <p:sp>
        <p:nvSpPr>
          <p:cNvPr id="61" name="Pladsholder til tekst 4"/>
          <p:cNvSpPr>
            <a:spLocks noGrp="1"/>
          </p:cNvSpPr>
          <p:nvPr>
            <p:ph type="body" sz="quarter" idx="27" hasCustomPrompt="1"/>
          </p:nvPr>
        </p:nvSpPr>
        <p:spPr>
          <a:xfrm>
            <a:off x="6353320" y="4377596"/>
            <a:ext cx="2430000" cy="252000"/>
          </a:xfrm>
        </p:spPr>
        <p:txBody>
          <a:bodyPr/>
          <a:lstStyle>
            <a:lvl1pPr marL="0" indent="0">
              <a:lnSpc>
                <a:spcPct val="100000"/>
              </a:lnSpc>
              <a:buNone/>
              <a:defRPr lang="en-GB" sz="1400" b="0" i="0" kern="1200" baseline="0" dirty="0">
                <a:solidFill>
                  <a:schemeClr val="accent3"/>
                </a:solidFill>
                <a:latin typeface="+mn-lt"/>
                <a:ea typeface="+mn-ea"/>
                <a:cs typeface="+mn-cs"/>
              </a:defRPr>
            </a:lvl1pPr>
          </a:lstStyle>
          <a:p>
            <a:pPr lvl="0"/>
            <a:r>
              <a:rPr lang="da-DK"/>
              <a:t>Klik og indsæt titel, by</a:t>
            </a:r>
          </a:p>
        </p:txBody>
      </p:sp>
      <p:sp>
        <p:nvSpPr>
          <p:cNvPr id="62" name="Pladsholder til tekst 5"/>
          <p:cNvSpPr>
            <a:spLocks noGrp="1"/>
          </p:cNvSpPr>
          <p:nvPr>
            <p:ph type="body" sz="quarter" idx="28" hasCustomPrompt="1"/>
          </p:nvPr>
        </p:nvSpPr>
        <p:spPr>
          <a:xfrm>
            <a:off x="6353320" y="4829634"/>
            <a:ext cx="2430000" cy="642782"/>
          </a:xfrm>
        </p:spPr>
        <p:txBody>
          <a:bodyPr>
            <a:noAutofit/>
          </a:bodyPr>
          <a:lstStyle>
            <a:lvl1pPr marL="0" indent="0" defTabSz="684000">
              <a:lnSpc>
                <a:spcPct val="100000"/>
              </a:lnSpc>
              <a:buNone/>
              <a:defRPr lang="en-GB" sz="1400" b="0" i="0" kern="1200" baseline="0" dirty="0">
                <a:solidFill>
                  <a:schemeClr val="accent1"/>
                </a:solidFill>
                <a:latin typeface="+mn-lt"/>
                <a:ea typeface="+mn-ea"/>
                <a:cs typeface="+mn-cs"/>
              </a:defRPr>
            </a:lvl1pPr>
          </a:lstStyle>
          <a:p>
            <a:pPr lvl="0"/>
            <a:r>
              <a:rPr lang="da-DK"/>
              <a:t>Klik og indsæt telefon nr. og mobil nr.</a:t>
            </a:r>
          </a:p>
        </p:txBody>
      </p:sp>
      <p:sp>
        <p:nvSpPr>
          <p:cNvPr id="63" name="Pladsholder til tekst 7"/>
          <p:cNvSpPr>
            <a:spLocks noGrp="1"/>
          </p:cNvSpPr>
          <p:nvPr>
            <p:ph type="body" sz="quarter" idx="29" hasCustomPrompt="1"/>
          </p:nvPr>
        </p:nvSpPr>
        <p:spPr>
          <a:xfrm>
            <a:off x="6353320" y="5689538"/>
            <a:ext cx="2430000" cy="252000"/>
          </a:xfrm>
        </p:spPr>
        <p:txBody>
          <a:bodyPr/>
          <a:lstStyle>
            <a:lvl1pPr marL="0" indent="0">
              <a:lnSpc>
                <a:spcPct val="100000"/>
              </a:lnSpc>
              <a:buNone/>
              <a:defRPr lang="en-GB" sz="1400" b="0" i="0" kern="1200" baseline="0" dirty="0">
                <a:solidFill>
                  <a:schemeClr val="accent3"/>
                </a:solidFill>
                <a:latin typeface="+mn-lt"/>
                <a:ea typeface="+mn-ea"/>
                <a:cs typeface="+mn-cs"/>
              </a:defRPr>
            </a:lvl1pPr>
          </a:lstStyle>
          <a:p>
            <a:pPr lvl="0"/>
            <a:r>
              <a:rPr lang="da-DK"/>
              <a:t>Klik og indsæt mail</a:t>
            </a:r>
          </a:p>
        </p:txBody>
      </p:sp>
      <p:sp>
        <p:nvSpPr>
          <p:cNvPr id="66" name="Pladsholder til billede 2"/>
          <p:cNvSpPr>
            <a:spLocks noGrp="1" noChangeAspect="1"/>
          </p:cNvSpPr>
          <p:nvPr>
            <p:ph type="pic" sz="quarter" idx="30" hasCustomPrompt="1"/>
          </p:nvPr>
        </p:nvSpPr>
        <p:spPr>
          <a:xfrm>
            <a:off x="9259435" y="1644842"/>
            <a:ext cx="1573519" cy="2356841"/>
          </a:xfrm>
        </p:spPr>
        <p:txBody>
          <a:bodyPr tIns="0" anchor="t" anchorCtr="0"/>
          <a:lstStyle>
            <a:lvl1pPr marL="0" indent="0" algn="l">
              <a:buNone/>
              <a:defRPr sz="1400">
                <a:solidFill>
                  <a:schemeClr val="accent1"/>
                </a:solidFill>
              </a:defRPr>
            </a:lvl1pPr>
          </a:lstStyle>
          <a:p>
            <a:r>
              <a:rPr lang="da-DK" noProof="0"/>
              <a:t>Marker boks med musen og indsæt et billede via ImageShopper</a:t>
            </a:r>
          </a:p>
        </p:txBody>
      </p:sp>
      <p:sp>
        <p:nvSpPr>
          <p:cNvPr id="67" name="Pladsholder til tekst 3"/>
          <p:cNvSpPr>
            <a:spLocks noGrp="1"/>
          </p:cNvSpPr>
          <p:nvPr>
            <p:ph type="body" sz="quarter" idx="31" hasCustomPrompt="1"/>
          </p:nvPr>
        </p:nvSpPr>
        <p:spPr>
          <a:xfrm>
            <a:off x="9259435" y="4109554"/>
            <a:ext cx="2430000" cy="252000"/>
          </a:xfrm>
        </p:spPr>
        <p:txBody>
          <a:bodyPr/>
          <a:lstStyle>
            <a:lvl1pPr marL="0" indent="0">
              <a:lnSpc>
                <a:spcPct val="100000"/>
              </a:lnSpc>
              <a:buNone/>
              <a:defRPr lang="en-GB" sz="1600" b="1" i="0" kern="1200" baseline="0" dirty="0">
                <a:solidFill>
                  <a:schemeClr val="accent1"/>
                </a:solidFill>
                <a:latin typeface="+mn-lt"/>
                <a:ea typeface="+mn-ea"/>
                <a:cs typeface="+mn-cs"/>
              </a:defRPr>
            </a:lvl1pPr>
          </a:lstStyle>
          <a:p>
            <a:pPr lvl="0"/>
            <a:r>
              <a:rPr lang="da-DK"/>
              <a:t>Klik og indsæt navn</a:t>
            </a:r>
          </a:p>
        </p:txBody>
      </p:sp>
      <p:sp>
        <p:nvSpPr>
          <p:cNvPr id="68" name="Pladsholder til tekst 4"/>
          <p:cNvSpPr>
            <a:spLocks noGrp="1"/>
          </p:cNvSpPr>
          <p:nvPr>
            <p:ph type="body" sz="quarter" idx="32" hasCustomPrompt="1"/>
          </p:nvPr>
        </p:nvSpPr>
        <p:spPr>
          <a:xfrm>
            <a:off x="9259435" y="4377596"/>
            <a:ext cx="2430000" cy="252000"/>
          </a:xfrm>
        </p:spPr>
        <p:txBody>
          <a:bodyPr/>
          <a:lstStyle>
            <a:lvl1pPr marL="0" indent="0">
              <a:lnSpc>
                <a:spcPct val="100000"/>
              </a:lnSpc>
              <a:buNone/>
              <a:defRPr lang="en-GB" sz="1400" b="0" i="0" kern="1200" baseline="0" dirty="0">
                <a:solidFill>
                  <a:schemeClr val="accent3"/>
                </a:solidFill>
                <a:latin typeface="+mn-lt"/>
                <a:ea typeface="+mn-ea"/>
                <a:cs typeface="+mn-cs"/>
              </a:defRPr>
            </a:lvl1pPr>
          </a:lstStyle>
          <a:p>
            <a:pPr lvl="0"/>
            <a:r>
              <a:rPr lang="da-DK"/>
              <a:t>Klik og indsæt titel, by</a:t>
            </a:r>
          </a:p>
        </p:txBody>
      </p:sp>
      <p:sp>
        <p:nvSpPr>
          <p:cNvPr id="69" name="Pladsholder til tekst 5"/>
          <p:cNvSpPr>
            <a:spLocks noGrp="1"/>
          </p:cNvSpPr>
          <p:nvPr>
            <p:ph type="body" sz="quarter" idx="33" hasCustomPrompt="1"/>
          </p:nvPr>
        </p:nvSpPr>
        <p:spPr>
          <a:xfrm>
            <a:off x="9259435" y="4829634"/>
            <a:ext cx="2430000" cy="642782"/>
          </a:xfrm>
        </p:spPr>
        <p:txBody>
          <a:bodyPr>
            <a:noAutofit/>
          </a:bodyPr>
          <a:lstStyle>
            <a:lvl1pPr marL="0" indent="0" defTabSz="684000">
              <a:lnSpc>
                <a:spcPct val="100000"/>
              </a:lnSpc>
              <a:buNone/>
              <a:defRPr lang="en-GB" sz="1400" b="0" i="0" kern="1200" baseline="0" dirty="0">
                <a:solidFill>
                  <a:schemeClr val="accent1"/>
                </a:solidFill>
                <a:latin typeface="+mn-lt"/>
                <a:ea typeface="+mn-ea"/>
                <a:cs typeface="+mn-cs"/>
              </a:defRPr>
            </a:lvl1pPr>
          </a:lstStyle>
          <a:p>
            <a:pPr lvl="0"/>
            <a:r>
              <a:rPr lang="da-DK"/>
              <a:t>Klik og indsæt telefon nr. og mobil nr.</a:t>
            </a:r>
          </a:p>
        </p:txBody>
      </p:sp>
      <p:sp>
        <p:nvSpPr>
          <p:cNvPr id="70" name="Pladsholder til tekst 7"/>
          <p:cNvSpPr>
            <a:spLocks noGrp="1"/>
          </p:cNvSpPr>
          <p:nvPr>
            <p:ph type="body" sz="quarter" idx="34" hasCustomPrompt="1"/>
          </p:nvPr>
        </p:nvSpPr>
        <p:spPr>
          <a:xfrm>
            <a:off x="9259435" y="5689538"/>
            <a:ext cx="2430000" cy="252000"/>
          </a:xfrm>
        </p:spPr>
        <p:txBody>
          <a:bodyPr/>
          <a:lstStyle>
            <a:lvl1pPr marL="0" indent="0">
              <a:lnSpc>
                <a:spcPct val="100000"/>
              </a:lnSpc>
              <a:buNone/>
              <a:defRPr lang="en-GB" sz="1400" b="0" i="0" kern="1200" baseline="0" dirty="0">
                <a:solidFill>
                  <a:schemeClr val="accent3"/>
                </a:solidFill>
                <a:latin typeface="+mn-lt"/>
                <a:ea typeface="+mn-ea"/>
                <a:cs typeface="+mn-cs"/>
              </a:defRPr>
            </a:lvl1pPr>
          </a:lstStyle>
          <a:p>
            <a:pPr lvl="0"/>
            <a:r>
              <a:rPr lang="da-DK"/>
              <a:t>Klik og indsæt mail</a:t>
            </a:r>
          </a:p>
        </p:txBody>
      </p:sp>
    </p:spTree>
    <p:extLst>
      <p:ext uri="{BB962C8B-B14F-4D97-AF65-F5344CB8AC3E}">
        <p14:creationId xmlns:p14="http://schemas.microsoft.com/office/powerpoint/2010/main" val="14274740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2" name="Pladsholder til tekst 3"/>
          <p:cNvSpPr>
            <a:spLocks noGrp="1"/>
          </p:cNvSpPr>
          <p:nvPr>
            <p:ph type="body" sz="quarter" idx="39" hasCustomPrompt="1"/>
          </p:nvPr>
        </p:nvSpPr>
        <p:spPr>
          <a:xfrm>
            <a:off x="3198115" y="1748569"/>
            <a:ext cx="8492423" cy="3736217"/>
          </a:xfrm>
        </p:spPr>
        <p:txBody>
          <a:bodyPr/>
          <a:lstStyle>
            <a:lvl1pPr>
              <a:defRPr sz="1600"/>
            </a:lvl1pPr>
            <a:lvl2pPr>
              <a:defRPr sz="1200"/>
            </a:lvl2pPr>
            <a:lvl3pPr>
              <a:defRPr sz="1200"/>
            </a:lvl3pPr>
            <a:lvl4pPr>
              <a:defRPr sz="1200"/>
            </a:lvl4pPr>
            <a:lvl5pPr>
              <a:defRPr sz="1200"/>
            </a:lvl5p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4"/>
          <p:cNvSpPr>
            <a:spLocks noGrp="1"/>
          </p:cNvSpPr>
          <p:nvPr>
            <p:ph type="pic" sz="quarter" idx="37" hasCustomPrompt="1"/>
          </p:nvPr>
        </p:nvSpPr>
        <p:spPr>
          <a:xfrm>
            <a:off x="516682" y="1484312"/>
            <a:ext cx="2239037" cy="3356740"/>
          </a:xfrm>
        </p:spPr>
        <p:txBody>
          <a:bodyPr tIns="0" anchor="t" anchorCtr="0"/>
          <a:lstStyle>
            <a:lvl1pPr marL="0" indent="0" algn="l">
              <a:buNone/>
              <a:defRPr sz="1400">
                <a:solidFill>
                  <a:schemeClr val="accent1"/>
                </a:solidFill>
              </a:defRPr>
            </a:lvl1pPr>
          </a:lstStyle>
          <a:p>
            <a:r>
              <a:rPr lang="da-DK" noProof="0"/>
              <a:t>Marker boks med musen og indsæt et billede via ImageShopper</a:t>
            </a:r>
          </a:p>
        </p:txBody>
      </p:sp>
      <p:sp>
        <p:nvSpPr>
          <p:cNvPr id="4" name="Pladsholder til tekst 5"/>
          <p:cNvSpPr>
            <a:spLocks noGrp="1"/>
          </p:cNvSpPr>
          <p:nvPr>
            <p:ph type="body" sz="quarter" idx="34" hasCustomPrompt="1"/>
          </p:nvPr>
        </p:nvSpPr>
        <p:spPr>
          <a:xfrm>
            <a:off x="516682" y="5005970"/>
            <a:ext cx="2141968" cy="284542"/>
          </a:xfrm>
        </p:spPr>
        <p:txBody>
          <a:bodyPr/>
          <a:lstStyle>
            <a:lvl1pPr marL="0" indent="0" algn="l" defTabSz="720000">
              <a:lnSpc>
                <a:spcPct val="100000"/>
              </a:lnSpc>
              <a:buNone/>
              <a:defRPr lang="en-GB" sz="1400" b="0" i="0" kern="1200" baseline="0" dirty="0">
                <a:solidFill>
                  <a:schemeClr val="accent1"/>
                </a:solidFill>
                <a:latin typeface="+mn-lt"/>
                <a:ea typeface="+mn-ea"/>
                <a:cs typeface="+mn-cs"/>
              </a:defRPr>
            </a:lvl1pPr>
          </a:lstStyle>
          <a:p>
            <a:pPr lvl="0"/>
            <a:r>
              <a:rPr lang="da-DK"/>
              <a:t>Klik og indsæt mobil nr.</a:t>
            </a:r>
          </a:p>
        </p:txBody>
      </p:sp>
      <p:sp>
        <p:nvSpPr>
          <p:cNvPr id="5" name="Pladsholder til tekst 6"/>
          <p:cNvSpPr>
            <a:spLocks noGrp="1"/>
          </p:cNvSpPr>
          <p:nvPr>
            <p:ph type="body" sz="quarter" idx="35" hasCustomPrompt="1"/>
          </p:nvPr>
        </p:nvSpPr>
        <p:spPr>
          <a:xfrm>
            <a:off x="516682" y="5238265"/>
            <a:ext cx="2141968" cy="284542"/>
          </a:xfrm>
        </p:spPr>
        <p:txBody>
          <a:bodyPr/>
          <a:lstStyle>
            <a:lvl1pPr marL="0" indent="0" algn="l" defTabSz="720000">
              <a:lnSpc>
                <a:spcPct val="100000"/>
              </a:lnSpc>
              <a:buNone/>
              <a:defRPr lang="en-GB" sz="1400" b="0" i="0" kern="1200" baseline="0" dirty="0">
                <a:solidFill>
                  <a:schemeClr val="accent1"/>
                </a:solidFill>
                <a:latin typeface="+mn-lt"/>
                <a:ea typeface="+mn-ea"/>
                <a:cs typeface="+mn-cs"/>
              </a:defRPr>
            </a:lvl1pPr>
          </a:lstStyle>
          <a:p>
            <a:pPr lvl="0"/>
            <a:r>
              <a:rPr lang="da-DK"/>
              <a:t>Klik og indsæt telefon nr.</a:t>
            </a:r>
          </a:p>
        </p:txBody>
      </p:sp>
      <p:sp>
        <p:nvSpPr>
          <p:cNvPr id="6" name="Pladsholder til tekst 7"/>
          <p:cNvSpPr>
            <a:spLocks noGrp="1"/>
          </p:cNvSpPr>
          <p:nvPr>
            <p:ph type="body" sz="quarter" idx="36" hasCustomPrompt="1"/>
          </p:nvPr>
        </p:nvSpPr>
        <p:spPr>
          <a:xfrm>
            <a:off x="516682" y="5736746"/>
            <a:ext cx="2141968" cy="284542"/>
          </a:xfrm>
        </p:spPr>
        <p:txBody>
          <a:bodyPr/>
          <a:lstStyle>
            <a:lvl1pPr marL="0" indent="0" algn="l">
              <a:lnSpc>
                <a:spcPct val="100000"/>
              </a:lnSpc>
              <a:buNone/>
              <a:defRPr lang="en-GB" sz="1400" b="0" i="0" kern="1200" baseline="0" dirty="0">
                <a:solidFill>
                  <a:schemeClr val="accent3"/>
                </a:solidFill>
                <a:latin typeface="+mn-lt"/>
                <a:ea typeface="+mn-ea"/>
                <a:cs typeface="+mn-cs"/>
              </a:defRPr>
            </a:lvl1pPr>
          </a:lstStyle>
          <a:p>
            <a:pPr lvl="0"/>
            <a:r>
              <a:rPr lang="da-DK"/>
              <a:t>Klik og indsæt mail</a:t>
            </a:r>
          </a:p>
        </p:txBody>
      </p:sp>
      <p:sp>
        <p:nvSpPr>
          <p:cNvPr id="7" name="Pladsholder til tekst 5"/>
          <p:cNvSpPr>
            <a:spLocks noGrp="1"/>
          </p:cNvSpPr>
          <p:nvPr>
            <p:ph type="body" sz="quarter" idx="42" hasCustomPrompt="1"/>
          </p:nvPr>
        </p:nvSpPr>
        <p:spPr>
          <a:xfrm>
            <a:off x="516682" y="1018020"/>
            <a:ext cx="5662089" cy="308695"/>
          </a:xfrm>
        </p:spPr>
        <p:txBody>
          <a:bodyPr/>
          <a:lstStyle>
            <a:lvl1pPr marL="0" indent="0" algn="l" defTabSz="720000">
              <a:lnSpc>
                <a:spcPct val="100000"/>
              </a:lnSpc>
              <a:buNone/>
              <a:defRPr lang="en-GB" sz="1800" b="0" i="0" kern="1200" baseline="0" dirty="0">
                <a:solidFill>
                  <a:schemeClr val="accent3"/>
                </a:solidFill>
                <a:latin typeface="+mj-lt"/>
                <a:ea typeface="+mn-ea"/>
                <a:cs typeface="+mn-cs"/>
              </a:defRPr>
            </a:lvl1pPr>
          </a:lstStyle>
          <a:p>
            <a:pPr lvl="0"/>
            <a:r>
              <a:rPr lang="da-DK"/>
              <a:t>Klik og indsæt titel, by</a:t>
            </a:r>
          </a:p>
        </p:txBody>
      </p:sp>
      <p:sp>
        <p:nvSpPr>
          <p:cNvPr id="9" name="Title 14"/>
          <p:cNvSpPr>
            <a:spLocks noGrp="1"/>
          </p:cNvSpPr>
          <p:nvPr>
            <p:ph type="title" hasCustomPrompt="1"/>
          </p:nvPr>
        </p:nvSpPr>
        <p:spPr>
          <a:xfrm>
            <a:off x="507157" y="485615"/>
            <a:ext cx="11227998" cy="532405"/>
          </a:xfrm>
          <a:prstGeom prst="rect">
            <a:avLst/>
          </a:prstGeom>
        </p:spPr>
        <p:txBody>
          <a:bodyPr anchor="t"/>
          <a:lstStyle>
            <a:lvl1pPr>
              <a:defRPr/>
            </a:lvl1pPr>
          </a:lstStyle>
          <a:p>
            <a:r>
              <a:rPr lang="da-DK"/>
              <a:t>Klik og tilføj navn</a:t>
            </a:r>
          </a:p>
        </p:txBody>
      </p:sp>
      <p:cxnSp>
        <p:nvCxnSpPr>
          <p:cNvPr id="13" name="Straight Connector 12"/>
          <p:cNvCxnSpPr/>
          <p:nvPr userDrawn="1"/>
        </p:nvCxnSpPr>
        <p:spPr>
          <a:xfrm>
            <a:off x="507157" y="5653577"/>
            <a:ext cx="226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198115" y="1484312"/>
            <a:ext cx="8496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198115" y="5653577"/>
            <a:ext cx="8496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5295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Forside - indsæt mørkt baggrundsbillede">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07172" y="1628775"/>
            <a:ext cx="7718400" cy="1944225"/>
          </a:xfrm>
          <a:prstGeom prst="rect">
            <a:avLst/>
          </a:prstGeom>
        </p:spPr>
        <p:txBody>
          <a:bodyPr anchor="b" anchorCtr="0"/>
          <a:lstStyle>
            <a:lvl1pPr>
              <a:lnSpc>
                <a:spcPct val="83000"/>
              </a:lnSpc>
              <a:defRPr sz="4800">
                <a:solidFill>
                  <a:schemeClr val="bg1"/>
                </a:solidFill>
              </a:defRPr>
            </a:lvl1pPr>
          </a:lstStyle>
          <a:p>
            <a:r>
              <a:rPr lang="da-DK" noProof="0"/>
              <a:t>Klik</a:t>
            </a:r>
            <a:r>
              <a:rPr lang="da-DK"/>
              <a:t> og indsæt titel</a:t>
            </a:r>
          </a:p>
        </p:txBody>
      </p:sp>
      <p:sp>
        <p:nvSpPr>
          <p:cNvPr id="4" name="Undertitel 2"/>
          <p:cNvSpPr>
            <a:spLocks noGrp="1"/>
          </p:cNvSpPr>
          <p:nvPr>
            <p:ph type="subTitle" idx="1" hasCustomPrompt="1"/>
          </p:nvPr>
        </p:nvSpPr>
        <p:spPr>
          <a:xfrm>
            <a:off x="507173" y="3720098"/>
            <a:ext cx="7718400" cy="782224"/>
          </a:xfrm>
        </p:spPr>
        <p:txBody>
          <a:bodyPr/>
          <a:lstStyle>
            <a:lvl1pPr marL="0" indent="0" algn="l">
              <a:lnSpc>
                <a:spcPct val="100000"/>
              </a:lnSpc>
              <a:spcAft>
                <a:spcPts val="0"/>
              </a:spcAft>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og indsæt underrubrik</a:t>
            </a:r>
          </a:p>
        </p:txBody>
      </p:sp>
      <p:sp>
        <p:nvSpPr>
          <p:cNvPr id="5" name="Pladsholder til tekst 3"/>
          <p:cNvSpPr>
            <a:spLocks noGrp="1"/>
          </p:cNvSpPr>
          <p:nvPr>
            <p:ph type="body" sz="quarter" idx="13" hasCustomPrompt="1"/>
          </p:nvPr>
        </p:nvSpPr>
        <p:spPr>
          <a:xfrm>
            <a:off x="507172" y="4665614"/>
            <a:ext cx="7718400" cy="360363"/>
          </a:xfrm>
        </p:spPr>
        <p:txBody>
          <a:bodyPr/>
          <a:lstStyle>
            <a:lvl1pPr marL="0" indent="0">
              <a:lnSpc>
                <a:spcPct val="100000"/>
              </a:lnSpc>
              <a:spcAft>
                <a:spcPts val="0"/>
              </a:spcAft>
              <a:buNone/>
              <a:defRPr sz="1600">
                <a:solidFill>
                  <a:schemeClr val="accent3"/>
                </a:solidFill>
              </a:defRPr>
            </a:lvl1pPr>
          </a:lstStyle>
          <a:p>
            <a:pPr lvl="0"/>
            <a:r>
              <a:rPr lang="da-DK"/>
              <a:t>Klik og indsæt navn og titel</a:t>
            </a:r>
          </a:p>
        </p:txBody>
      </p:sp>
      <p:sp>
        <p:nvSpPr>
          <p:cNvPr id="9" name="Hvidt logo"/>
          <p:cNvSpPr/>
          <p:nvPr userDrawn="1"/>
        </p:nvSpPr>
        <p:spPr>
          <a:xfrm>
            <a:off x="9272876" y="496530"/>
            <a:ext cx="2434963" cy="465912"/>
          </a:xfrm>
          <a:prstGeom prst="rect">
            <a:avLst/>
          </a:prstGeom>
          <a:blipFill>
            <a:blip r:embed="rId2"/>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da-DK" sz="2000">
              <a:solidFill>
                <a:srgbClr val="FFFFFF"/>
              </a:solidFill>
            </a:endParaRPr>
          </a:p>
        </p:txBody>
      </p:sp>
      <p:sp>
        <p:nvSpPr>
          <p:cNvPr id="12" name="SD_LAN_adressPP"/>
          <p:cNvSpPr/>
          <p:nvPr userDrawn="1"/>
        </p:nvSpPr>
        <p:spPr>
          <a:xfrm>
            <a:off x="506393" y="6379292"/>
            <a:ext cx="8568952" cy="540000"/>
          </a:xfrm>
          <a:prstGeom prst="rect">
            <a:avLst/>
          </a:prstGeom>
          <a:blipFill>
            <a:blip r:embed="rId3"/>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r>
              <a:rPr lang="da-DK" sz="900" cap="none" baseline="0">
                <a:solidFill>
                  <a:schemeClr val="accent3"/>
                </a:solidFill>
              </a:rPr>
              <a:t>SUNDKROGSGADE 5, DK-2100 COPENHAGEN Ø</a:t>
            </a:r>
          </a:p>
        </p:txBody>
      </p:sp>
      <p:sp>
        <p:nvSpPr>
          <p:cNvPr id="13" name="SD_LAN_CVRPP"/>
          <p:cNvSpPr/>
          <p:nvPr userDrawn="1"/>
        </p:nvSpPr>
        <p:spPr>
          <a:xfrm>
            <a:off x="4294841" y="6379292"/>
            <a:ext cx="4342746" cy="54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r>
              <a:rPr lang="da-DK" sz="900" cap="none" baseline="0">
                <a:solidFill>
                  <a:schemeClr val="accent3"/>
                </a:solidFill>
              </a:rPr>
              <a:t>CVR. NO.: DK 62 60 67 11</a:t>
            </a:r>
          </a:p>
        </p:txBody>
      </p:sp>
      <p:sp>
        <p:nvSpPr>
          <p:cNvPr id="14" name="Boks med hvid streg"/>
          <p:cNvSpPr/>
          <p:nvPr userDrawn="1"/>
        </p:nvSpPr>
        <p:spPr>
          <a:xfrm>
            <a:off x="9267161" y="6379292"/>
            <a:ext cx="2431662" cy="540000"/>
          </a:xfrm>
          <a:prstGeom prst="rect">
            <a:avLst/>
          </a:prstGeom>
          <a:blipFill>
            <a:blip r:embed="rId4"/>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pPr algn="r"/>
            <a:endParaRPr lang="da-DK" sz="900" cap="all">
              <a:solidFill>
                <a:schemeClr val="accent3"/>
              </a:solidFill>
            </a:endParaRPr>
          </a:p>
        </p:txBody>
      </p:sp>
    </p:spTree>
    <p:extLst>
      <p:ext uri="{BB962C8B-B14F-4D97-AF65-F5344CB8AC3E}">
        <p14:creationId xmlns:p14="http://schemas.microsoft.com/office/powerpoint/2010/main" val="8412989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orside - indsæt lyst baggrundsbillede">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2195" y="1660524"/>
            <a:ext cx="8504476" cy="1916439"/>
          </a:xfrm>
          <a:prstGeom prst="rect">
            <a:avLst/>
          </a:prstGeom>
        </p:spPr>
        <p:txBody>
          <a:bodyPr anchor="b" anchorCtr="0"/>
          <a:lstStyle>
            <a:lvl1pPr>
              <a:lnSpc>
                <a:spcPct val="83000"/>
              </a:lnSpc>
              <a:defRPr sz="4800">
                <a:solidFill>
                  <a:schemeClr val="accent1"/>
                </a:solidFill>
              </a:defRPr>
            </a:lvl1pPr>
          </a:lstStyle>
          <a:p>
            <a:r>
              <a:rPr lang="da-DK" noProof="0"/>
              <a:t>Klik</a:t>
            </a:r>
            <a:r>
              <a:rPr lang="da-DK"/>
              <a:t> og indsæt titel</a:t>
            </a:r>
          </a:p>
        </p:txBody>
      </p:sp>
      <p:sp>
        <p:nvSpPr>
          <p:cNvPr id="4" name="Undertitel 2"/>
          <p:cNvSpPr>
            <a:spLocks noGrp="1"/>
          </p:cNvSpPr>
          <p:nvPr>
            <p:ph type="subTitle" idx="1" hasCustomPrompt="1"/>
          </p:nvPr>
        </p:nvSpPr>
        <p:spPr>
          <a:xfrm>
            <a:off x="512196" y="3720098"/>
            <a:ext cx="8504476" cy="782224"/>
          </a:xfrm>
        </p:spPr>
        <p:txBody>
          <a:bodyPr/>
          <a:lstStyle>
            <a:lvl1pPr marL="0" indent="0" algn="l">
              <a:lnSpc>
                <a:spcPct val="100000"/>
              </a:lnSpc>
              <a:spcAft>
                <a:spcPts val="0"/>
              </a:spcAft>
              <a:buNone/>
              <a:defRPr sz="2000" baseline="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og indsæt underrubrik</a:t>
            </a:r>
          </a:p>
        </p:txBody>
      </p:sp>
      <p:sp>
        <p:nvSpPr>
          <p:cNvPr id="5" name="Pladsholder til tekst 3"/>
          <p:cNvSpPr>
            <a:spLocks noGrp="1"/>
          </p:cNvSpPr>
          <p:nvPr>
            <p:ph type="body" sz="quarter" idx="13" hasCustomPrompt="1"/>
          </p:nvPr>
        </p:nvSpPr>
        <p:spPr>
          <a:xfrm>
            <a:off x="512195" y="4665614"/>
            <a:ext cx="8504476" cy="360363"/>
          </a:xfrm>
        </p:spPr>
        <p:txBody>
          <a:bodyPr/>
          <a:lstStyle>
            <a:lvl1pPr marL="0" indent="0">
              <a:lnSpc>
                <a:spcPct val="100000"/>
              </a:lnSpc>
              <a:spcAft>
                <a:spcPts val="0"/>
              </a:spcAft>
              <a:buNone/>
              <a:defRPr sz="1600" baseline="0">
                <a:solidFill>
                  <a:schemeClr val="accent3"/>
                </a:solidFill>
              </a:defRPr>
            </a:lvl1pPr>
          </a:lstStyle>
          <a:p>
            <a:pPr lvl="0"/>
            <a:r>
              <a:rPr lang="da-DK"/>
              <a:t>Klik og indsæt navn, titel og dato</a:t>
            </a:r>
          </a:p>
        </p:txBody>
      </p:sp>
      <p:sp>
        <p:nvSpPr>
          <p:cNvPr id="8" name="Blå lang streg fil"/>
          <p:cNvSpPr/>
          <p:nvPr userDrawn="1"/>
        </p:nvSpPr>
        <p:spPr>
          <a:xfrm>
            <a:off x="500765" y="6394532"/>
            <a:ext cx="8504477" cy="540000"/>
          </a:xfrm>
          <a:prstGeom prst="rect">
            <a:avLst/>
          </a:prstGeom>
          <a:blipFill>
            <a:blip r:embed="rId3"/>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endParaRPr lang="da-DK" sz="900" cap="none" baseline="0">
              <a:solidFill>
                <a:schemeClr val="accent3"/>
              </a:solidFill>
            </a:endParaRPr>
          </a:p>
        </p:txBody>
      </p:sp>
      <p:sp>
        <p:nvSpPr>
          <p:cNvPr id="9" name="SD_VAR_side"/>
          <p:cNvSpPr txBox="1">
            <a:spLocks noChangeArrowheads="1"/>
          </p:cNvSpPr>
          <p:nvPr userDrawn="1">
            <p:custDataLst>
              <p:tags r:id="rId1"/>
            </p:custDataLst>
          </p:nvPr>
        </p:nvSpPr>
        <p:spPr bwMode="auto">
          <a:xfrm>
            <a:off x="9282049" y="6394532"/>
            <a:ext cx="2432050" cy="540000"/>
          </a:xfrm>
          <a:prstGeom prst="rect">
            <a:avLst/>
          </a:prstGeom>
          <a:blipFill>
            <a:blip r:embed="rId4"/>
            <a:stretch>
              <a:fillRect/>
            </a:stretch>
          </a:blipFill>
          <a:ln w="9525">
            <a:noFill/>
            <a:miter lim="800000"/>
            <a:headEnd/>
            <a:tailEnd/>
          </a:ln>
          <a:effectLst/>
        </p:spPr>
        <p:txBody>
          <a:bodyPr wrap="square" lIns="0" tIns="180000" rIns="0" bIns="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8EB275A-A61D-4484-8F0C-116B2D9E8795}" type="slidenum">
              <a:rPr lang="da-DK" sz="900" cap="none" baseline="0" smtClean="0">
                <a:solidFill>
                  <a:schemeClr val="accent3"/>
                </a:solidFill>
              </a:rPr>
              <a:t>‹#›</a:t>
            </a:fld>
            <a:endParaRPr lang="da-DK" sz="900" cap="none" baseline="0">
              <a:solidFill>
                <a:schemeClr val="accent3"/>
              </a:solidFill>
            </a:endParaRPr>
          </a:p>
        </p:txBody>
      </p:sp>
      <p:pic>
        <p:nvPicPr>
          <p:cNvPr id="13" name="Logo blå"/>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64466" y="492134"/>
            <a:ext cx="2436177" cy="463036"/>
          </a:xfrm>
          <a:prstGeom prst="rect">
            <a:avLst/>
          </a:prstGeom>
        </p:spPr>
      </p:pic>
      <p:sp>
        <p:nvSpPr>
          <p:cNvPr id="11" name="SD_LAN_adressPP"/>
          <p:cNvSpPr/>
          <p:nvPr userDrawn="1"/>
        </p:nvSpPr>
        <p:spPr>
          <a:xfrm>
            <a:off x="486406" y="6417392"/>
            <a:ext cx="8002668" cy="54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r>
              <a:rPr lang="da-DK" sz="900" cap="none" baseline="0">
                <a:solidFill>
                  <a:schemeClr val="accent3"/>
                </a:solidFill>
              </a:rPr>
              <a:t>Sundkrogsgade 5, DK-2100 København Ø</a:t>
            </a:r>
          </a:p>
        </p:txBody>
      </p:sp>
      <p:sp>
        <p:nvSpPr>
          <p:cNvPr id="12" name="SD_LAN_CVRPP"/>
          <p:cNvSpPr/>
          <p:nvPr userDrawn="1"/>
        </p:nvSpPr>
        <p:spPr>
          <a:xfrm>
            <a:off x="4180006" y="6417392"/>
            <a:ext cx="4342706" cy="54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r>
              <a:rPr lang="da-DK" sz="900" cap="none" baseline="0">
                <a:solidFill>
                  <a:schemeClr val="accent3"/>
                </a:solidFill>
              </a:rPr>
              <a:t>CVR. nr.: DK 62 60 67 11</a:t>
            </a:r>
          </a:p>
        </p:txBody>
      </p:sp>
    </p:spTree>
    <p:extLst>
      <p:ext uri="{BB962C8B-B14F-4D97-AF65-F5344CB8AC3E}">
        <p14:creationId xmlns:p14="http://schemas.microsoft.com/office/powerpoint/2010/main" val="18480050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itatslide indsæt mørkt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07306" y="1651635"/>
            <a:ext cx="8281912" cy="2952353"/>
          </a:xfrm>
          <a:prstGeom prst="rect">
            <a:avLst/>
          </a:prstGeom>
        </p:spPr>
        <p:txBody>
          <a:bodyPr anchor="b" anchorCtr="0">
            <a:normAutofit/>
          </a:bodyPr>
          <a:lstStyle>
            <a:lvl1pPr>
              <a:lnSpc>
                <a:spcPct val="83000"/>
              </a:lnSpc>
              <a:defRPr sz="5600">
                <a:solidFill>
                  <a:schemeClr val="bg1"/>
                </a:solidFill>
              </a:defRPr>
            </a:lvl1pPr>
          </a:lstStyle>
          <a:p>
            <a:r>
              <a:rPr lang="da-DK"/>
              <a:t>Klik og indsæt citat</a:t>
            </a:r>
          </a:p>
        </p:txBody>
      </p:sp>
      <p:sp>
        <p:nvSpPr>
          <p:cNvPr id="14" name="Pladsholder til tekst 2"/>
          <p:cNvSpPr>
            <a:spLocks noGrp="1"/>
          </p:cNvSpPr>
          <p:nvPr>
            <p:ph type="body" sz="quarter" idx="14" hasCustomPrompt="1"/>
          </p:nvPr>
        </p:nvSpPr>
        <p:spPr>
          <a:xfrm>
            <a:off x="507306" y="4768070"/>
            <a:ext cx="8281912" cy="286270"/>
          </a:xfrm>
        </p:spPr>
        <p:txBody>
          <a:bodyPr/>
          <a:lstStyle>
            <a:lvl1pPr marL="144000" indent="-144000">
              <a:lnSpc>
                <a:spcPct val="100000"/>
              </a:lnSpc>
              <a:spcAft>
                <a:spcPts val="0"/>
              </a:spcAft>
              <a:buClr>
                <a:srgbClr val="808080"/>
              </a:buClr>
              <a:buFont typeface="Arial" panose="020B0604020202020204" pitchFamily="34" charset="0"/>
              <a:buChar char="-"/>
              <a:defRPr sz="1600" i="1">
                <a:solidFill>
                  <a:srgbClr val="808080"/>
                </a:solidFill>
              </a:defRPr>
            </a:lvl1pPr>
          </a:lstStyle>
          <a:p>
            <a:pPr lvl="0"/>
            <a:r>
              <a:rPr lang="da-DK"/>
              <a:t>Klik og indsæt citat afsender</a:t>
            </a:r>
          </a:p>
        </p:txBody>
      </p:sp>
      <p:sp>
        <p:nvSpPr>
          <p:cNvPr id="16" name="Hvidt logo"/>
          <p:cNvSpPr/>
          <p:nvPr userDrawn="1"/>
        </p:nvSpPr>
        <p:spPr>
          <a:xfrm>
            <a:off x="9275896" y="490770"/>
            <a:ext cx="2430000" cy="464400"/>
          </a:xfrm>
          <a:prstGeom prst="rect">
            <a:avLst/>
          </a:prstGeom>
          <a:blipFill>
            <a:blip r:embed="rId2"/>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da-DK" sz="2000">
              <a:solidFill>
                <a:srgbClr val="FFFFFF"/>
              </a:solidFill>
            </a:endParaRPr>
          </a:p>
        </p:txBody>
      </p:sp>
      <p:sp>
        <p:nvSpPr>
          <p:cNvPr id="7" name="SD_LAN_adressPP"/>
          <p:cNvSpPr/>
          <p:nvPr userDrawn="1"/>
        </p:nvSpPr>
        <p:spPr>
          <a:xfrm>
            <a:off x="508298" y="6381328"/>
            <a:ext cx="8568952" cy="540000"/>
          </a:xfrm>
          <a:prstGeom prst="rect">
            <a:avLst/>
          </a:prstGeom>
          <a:blipFill>
            <a:blip r:embed="rId3"/>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r>
              <a:rPr lang="da-DK" sz="900" cap="none" baseline="0">
                <a:solidFill>
                  <a:schemeClr val="accent3"/>
                </a:solidFill>
              </a:rPr>
              <a:t>SUNDKROGSGADE 5, DK-2100 COPENHAGEN Ø</a:t>
            </a:r>
          </a:p>
        </p:txBody>
      </p:sp>
      <p:sp>
        <p:nvSpPr>
          <p:cNvPr id="8" name="Boks med hvid streg"/>
          <p:cNvSpPr/>
          <p:nvPr userDrawn="1"/>
        </p:nvSpPr>
        <p:spPr>
          <a:xfrm>
            <a:off x="9272876" y="6381328"/>
            <a:ext cx="2431662" cy="540000"/>
          </a:xfrm>
          <a:prstGeom prst="rect">
            <a:avLst/>
          </a:prstGeom>
          <a:blipFill>
            <a:blip r:embed="rId4"/>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74A59734-2F13-4613-AC3E-47454B993E32}" type="slidenum">
              <a:rPr kumimoji="0" lang="da-DK" sz="900" b="0" i="0" u="none" strike="noStrike" kern="1200" cap="none" spc="0" normalizeH="0" baseline="0" noProof="0" smtClean="0">
                <a:ln>
                  <a:noFill/>
                </a:ln>
                <a:solidFill>
                  <a:srgbClr val="F07F13"/>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a-DK" sz="900" b="0" i="0" u="none" strike="noStrike" kern="1200" cap="none" spc="0" normalizeH="0" baseline="0" noProof="0">
              <a:ln>
                <a:noFill/>
              </a:ln>
              <a:solidFill>
                <a:srgbClr val="F07F13"/>
              </a:solidFill>
              <a:effectLst/>
              <a:uLnTx/>
              <a:uFillTx/>
              <a:latin typeface="+mn-lt"/>
              <a:ea typeface="+mn-ea"/>
              <a:cs typeface="+mn-cs"/>
            </a:endParaRPr>
          </a:p>
        </p:txBody>
      </p:sp>
      <p:sp>
        <p:nvSpPr>
          <p:cNvPr id="9" name="SD_LAN_CVRPP"/>
          <p:cNvSpPr/>
          <p:nvPr userDrawn="1"/>
        </p:nvSpPr>
        <p:spPr>
          <a:xfrm>
            <a:off x="4171056" y="6381328"/>
            <a:ext cx="4342706" cy="54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r>
              <a:rPr lang="da-DK" sz="900" cap="none" baseline="0">
                <a:solidFill>
                  <a:schemeClr val="accent3"/>
                </a:solidFill>
              </a:rPr>
              <a:t>CVR. NO.: DK 62 60 67 11</a:t>
            </a:r>
          </a:p>
        </p:txBody>
      </p:sp>
    </p:spTree>
    <p:extLst>
      <p:ext uri="{BB962C8B-B14F-4D97-AF65-F5344CB8AC3E}">
        <p14:creationId xmlns:p14="http://schemas.microsoft.com/office/powerpoint/2010/main" val="6099533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Citatslide indsæt lyst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8860" y="1650999"/>
            <a:ext cx="8504477" cy="2920604"/>
          </a:xfrm>
          <a:prstGeom prst="rect">
            <a:avLst/>
          </a:prstGeom>
        </p:spPr>
        <p:txBody>
          <a:bodyPr anchor="b" anchorCtr="0">
            <a:normAutofit/>
          </a:bodyPr>
          <a:lstStyle>
            <a:lvl1pPr>
              <a:lnSpc>
                <a:spcPct val="83000"/>
              </a:lnSpc>
              <a:defRPr sz="5600">
                <a:solidFill>
                  <a:schemeClr val="accent1"/>
                </a:solidFill>
              </a:defRPr>
            </a:lvl1pPr>
          </a:lstStyle>
          <a:p>
            <a:r>
              <a:rPr lang="da-DK"/>
              <a:t>Klik og indsæt citat</a:t>
            </a:r>
          </a:p>
        </p:txBody>
      </p:sp>
      <p:sp>
        <p:nvSpPr>
          <p:cNvPr id="14" name="Pladsholder til tekst 2"/>
          <p:cNvSpPr>
            <a:spLocks noGrp="1"/>
          </p:cNvSpPr>
          <p:nvPr>
            <p:ph type="body" sz="quarter" idx="14" hasCustomPrompt="1"/>
          </p:nvPr>
        </p:nvSpPr>
        <p:spPr>
          <a:xfrm>
            <a:off x="508385" y="4735685"/>
            <a:ext cx="8504477" cy="286270"/>
          </a:xfrm>
        </p:spPr>
        <p:txBody>
          <a:bodyPr/>
          <a:lstStyle>
            <a:lvl1pPr marL="144000" indent="-144000">
              <a:lnSpc>
                <a:spcPct val="100000"/>
              </a:lnSpc>
              <a:spcAft>
                <a:spcPts val="0"/>
              </a:spcAft>
              <a:buClr>
                <a:schemeClr val="tx2"/>
              </a:buClr>
              <a:buFont typeface="Arial" panose="020B0604020202020204" pitchFamily="34" charset="0"/>
              <a:buChar char="-"/>
              <a:defRPr sz="1600" i="1">
                <a:solidFill>
                  <a:schemeClr val="tx2"/>
                </a:solidFill>
              </a:defRPr>
            </a:lvl1pPr>
          </a:lstStyle>
          <a:p>
            <a:pPr lvl="0"/>
            <a:r>
              <a:rPr lang="da-DK"/>
              <a:t>Klik og indsæt citat afsender</a:t>
            </a:r>
          </a:p>
        </p:txBody>
      </p:sp>
      <p:pic>
        <p:nvPicPr>
          <p:cNvPr id="7" name="Logo blå"/>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0619" y="503564"/>
            <a:ext cx="2436177" cy="463036"/>
          </a:xfrm>
          <a:prstGeom prst="rect">
            <a:avLst/>
          </a:prstGeom>
        </p:spPr>
      </p:pic>
      <p:sp>
        <p:nvSpPr>
          <p:cNvPr id="9" name="Blå lang streg fil"/>
          <p:cNvSpPr/>
          <p:nvPr userDrawn="1"/>
        </p:nvSpPr>
        <p:spPr>
          <a:xfrm>
            <a:off x="500765" y="6381328"/>
            <a:ext cx="8504477" cy="540000"/>
          </a:xfrm>
          <a:prstGeom prst="rect">
            <a:avLst/>
          </a:prstGeom>
          <a:blipFill>
            <a:blip r:embed="rId4"/>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F07F13"/>
                </a:solidFill>
                <a:effectLst/>
                <a:uLnTx/>
                <a:uFillTx/>
                <a:latin typeface="+mn-lt"/>
                <a:ea typeface="+mn-ea"/>
                <a:cs typeface="+mn-cs"/>
              </a:rPr>
              <a:t>www.kromannreumert.com</a:t>
            </a:r>
          </a:p>
        </p:txBody>
      </p:sp>
      <p:sp>
        <p:nvSpPr>
          <p:cNvPr id="10" name="SD_VAR_side"/>
          <p:cNvSpPr txBox="1">
            <a:spLocks noChangeArrowheads="1"/>
          </p:cNvSpPr>
          <p:nvPr userDrawn="1">
            <p:custDataLst>
              <p:tags r:id="rId1"/>
            </p:custDataLst>
          </p:nvPr>
        </p:nvSpPr>
        <p:spPr bwMode="auto">
          <a:xfrm>
            <a:off x="9270619" y="6381328"/>
            <a:ext cx="2432050" cy="540000"/>
          </a:xfrm>
          <a:prstGeom prst="rect">
            <a:avLst/>
          </a:prstGeom>
          <a:blipFill>
            <a:blip r:embed="rId5"/>
            <a:stretch>
              <a:fillRect/>
            </a:stretch>
          </a:blipFill>
          <a:ln w="9525">
            <a:noFill/>
            <a:miter lim="800000"/>
            <a:headEnd/>
            <a:tailEnd/>
          </a:ln>
          <a:effectLst/>
        </p:spPr>
        <p:txBody>
          <a:bodyPr wrap="square" lIns="0" tIns="180000" rIns="0" bIns="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260418-C80E-4B6B-BB46-ADBD3D5A4D1C}" type="slidenum">
              <a:rPr lang="da-DK" sz="900" cap="none" baseline="0" smtClean="0">
                <a:solidFill>
                  <a:srgbClr val="F07F13"/>
                </a:solidFill>
              </a:rPr>
              <a:t>‹#›</a:t>
            </a:fld>
            <a:endParaRPr lang="da-DK" sz="900" cap="none" baseline="0">
              <a:solidFill>
                <a:srgbClr val="F07F13"/>
              </a:solidFill>
            </a:endParaRPr>
          </a:p>
        </p:txBody>
      </p:sp>
    </p:spTree>
    <p:extLst>
      <p:ext uri="{BB962C8B-B14F-4D97-AF65-F5344CB8AC3E}">
        <p14:creationId xmlns:p14="http://schemas.microsoft.com/office/powerpoint/2010/main" val="335743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hvid uden bille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D038C-276F-4BA2-97C5-D5EC9DCEF197}"/>
              </a:ext>
            </a:extLst>
          </p:cNvPr>
          <p:cNvSpPr>
            <a:spLocks noGrp="1"/>
          </p:cNvSpPr>
          <p:nvPr>
            <p:ph type="title" hasCustomPrompt="1"/>
          </p:nvPr>
        </p:nvSpPr>
        <p:spPr/>
        <p:txBody>
          <a:bodyPr/>
          <a:lstStyle>
            <a:lvl1pPr>
              <a:defRPr/>
            </a:lvl1pPr>
          </a:lstStyle>
          <a:p>
            <a:r>
              <a:rPr lang="da-DK"/>
              <a:t>Klik og indsæt agenda</a:t>
            </a:r>
          </a:p>
        </p:txBody>
      </p:sp>
      <p:sp>
        <p:nvSpPr>
          <p:cNvPr id="4" name="Pladsholder til tekst 2"/>
          <p:cNvSpPr>
            <a:spLocks noGrp="1"/>
          </p:cNvSpPr>
          <p:nvPr>
            <p:ph type="body" sz="quarter" idx="13" hasCustomPrompt="1"/>
          </p:nvPr>
        </p:nvSpPr>
        <p:spPr>
          <a:xfrm>
            <a:off x="467187" y="1629000"/>
            <a:ext cx="11254413" cy="4536000"/>
          </a:xfrm>
        </p:spPr>
        <p:txBody>
          <a:bodyPr numCol="2" spcCol="180000"/>
          <a:lstStyle>
            <a:lvl1pPr marL="432000" indent="-432000">
              <a:lnSpc>
                <a:spcPct val="150000"/>
              </a:lnSpc>
              <a:spcAft>
                <a:spcPts val="0"/>
              </a:spcAft>
              <a:buClr>
                <a:schemeClr val="accent1"/>
              </a:buClr>
              <a:buFont typeface="+mj-lt"/>
              <a:buAutoNum type="arabicPeriod"/>
              <a:defRPr/>
            </a:lvl1pPr>
            <a:lvl2pPr marL="612000" indent="-180000">
              <a:lnSpc>
                <a:spcPct val="150000"/>
              </a:lnSpc>
              <a:spcAft>
                <a:spcPts val="0"/>
              </a:spcAft>
              <a:buClr>
                <a:schemeClr val="accent1"/>
              </a:buClr>
              <a:buFont typeface="Arial" panose="020B0604020202020204" pitchFamily="34" charset="0"/>
              <a:buChar char="›"/>
              <a:defRPr sz="1600"/>
            </a:lvl2pPr>
            <a:lvl3pPr marL="612000" indent="-180000">
              <a:lnSpc>
                <a:spcPct val="150000"/>
              </a:lnSpc>
              <a:spcAft>
                <a:spcPts val="0"/>
              </a:spcAft>
              <a:buClr>
                <a:schemeClr val="accent1"/>
              </a:buClr>
              <a:buFont typeface="Arial" panose="020B0604020202020204" pitchFamily="34" charset="0"/>
              <a:buChar char="›"/>
              <a:defRPr sz="1600"/>
            </a:lvl3pPr>
            <a:lvl4pPr marL="612000" indent="-180000">
              <a:lnSpc>
                <a:spcPct val="150000"/>
              </a:lnSpc>
              <a:spcAft>
                <a:spcPts val="0"/>
              </a:spcAft>
              <a:buClr>
                <a:schemeClr val="accent1"/>
              </a:buClr>
              <a:buFont typeface="Arial" panose="020B0604020202020204" pitchFamily="34" charset="0"/>
              <a:buChar char="›"/>
              <a:defRPr sz="1600"/>
            </a:lvl4pPr>
            <a:lvl5pPr marL="612000" indent="-180000">
              <a:lnSpc>
                <a:spcPct val="150000"/>
              </a:lnSpc>
              <a:spcAft>
                <a:spcPts val="0"/>
              </a:spcAft>
              <a:buClr>
                <a:schemeClr val="accent1"/>
              </a:buClr>
              <a:buFont typeface="Arial" panose="020B0604020202020204" pitchFamily="34" charset="0"/>
              <a:buChar char="›"/>
              <a:defRPr sz="1600"/>
            </a:lvl5pPr>
          </a:lstStyle>
          <a:p>
            <a:pPr lvl="0"/>
            <a:r>
              <a:rPr lang="da-DK"/>
              <a:t>Klik og indsæt tekst</a:t>
            </a:r>
          </a:p>
          <a:p>
            <a:pPr lvl="1"/>
            <a:r>
              <a:rPr lang="da-DK"/>
              <a:t>Andet niveau</a:t>
            </a:r>
          </a:p>
          <a:p>
            <a:pPr lvl="2"/>
            <a:r>
              <a:rPr lang="da-DK"/>
              <a:t>Tredje niveau</a:t>
            </a:r>
          </a:p>
          <a:p>
            <a:pPr lvl="3"/>
            <a:r>
              <a:rPr lang="da-DK"/>
              <a:t>Fjerde niveau</a:t>
            </a:r>
          </a:p>
          <a:p>
            <a:pPr lvl="4"/>
            <a:r>
              <a:rPr lang="da-DK"/>
              <a:t>Femte niveau</a:t>
            </a:r>
          </a:p>
          <a:p>
            <a:pPr lvl="0"/>
            <a:endParaRPr lang="da-DK"/>
          </a:p>
        </p:txBody>
      </p:sp>
    </p:spTree>
    <p:extLst>
      <p:ext uri="{BB962C8B-B14F-4D97-AF65-F5344CB8AC3E}">
        <p14:creationId xmlns:p14="http://schemas.microsoft.com/office/powerpoint/2010/main" val="35134559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ekst og lille bille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8348C-6AAF-40A5-8CCF-66AF5E1E3FE6}"/>
              </a:ext>
            </a:extLst>
          </p:cNvPr>
          <p:cNvSpPr>
            <a:spLocks noGrp="1"/>
          </p:cNvSpPr>
          <p:nvPr>
            <p:ph type="title" hasCustomPrompt="1"/>
          </p:nvPr>
        </p:nvSpPr>
        <p:spPr/>
        <p:txBody>
          <a:bodyPr/>
          <a:lstStyle/>
          <a:p>
            <a:r>
              <a:rPr lang="da-DK"/>
              <a:t>Klik og indsæt titel</a:t>
            </a:r>
          </a:p>
        </p:txBody>
      </p:sp>
      <p:sp>
        <p:nvSpPr>
          <p:cNvPr id="3" name="Pladsholder til tekst 2"/>
          <p:cNvSpPr>
            <a:spLocks noGrp="1"/>
          </p:cNvSpPr>
          <p:nvPr>
            <p:ph type="body" sz="quarter" idx="14" hasCustomPrompt="1"/>
          </p:nvPr>
        </p:nvSpPr>
        <p:spPr>
          <a:xfrm>
            <a:off x="467187" y="1628255"/>
            <a:ext cx="8606843" cy="4536007"/>
          </a:xfrm>
        </p:spPr>
        <p:txBody>
          <a:bodyPr/>
          <a:lstStyle>
            <a:lvl1pPr>
              <a:spcAft>
                <a:spcPts val="600"/>
              </a:spcAft>
              <a:defRPr/>
            </a:lvl1p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3"/>
          <p:cNvSpPr>
            <a:spLocks noGrp="1"/>
          </p:cNvSpPr>
          <p:nvPr>
            <p:ph type="pic" sz="quarter" idx="13" hasCustomPrompt="1"/>
          </p:nvPr>
        </p:nvSpPr>
        <p:spPr>
          <a:xfrm>
            <a:off x="9225222" y="1628774"/>
            <a:ext cx="2496378" cy="4535489"/>
          </a:xfrm>
        </p:spPr>
        <p:txBody>
          <a:bodyPr tIns="0" anchor="t" anchorCtr="0"/>
          <a:lstStyle>
            <a:lvl1pPr marL="0" indent="0" algn="l">
              <a:buNone/>
              <a:defRPr sz="1400">
                <a:solidFill>
                  <a:schemeClr val="accent1"/>
                </a:solidFill>
              </a:defRPr>
            </a:lvl1pPr>
          </a:lstStyle>
          <a:p>
            <a:r>
              <a:rPr lang="da-DK" noProof="0"/>
              <a:t>Marker boks med musen og indsæt et billede via Templafy</a:t>
            </a:r>
          </a:p>
        </p:txBody>
      </p:sp>
      <p:sp>
        <p:nvSpPr>
          <p:cNvPr id="4" name="Footer Placeholder 3">
            <a:extLst>
              <a:ext uri="{FF2B5EF4-FFF2-40B4-BE49-F238E27FC236}">
                <a16:creationId xmlns:a16="http://schemas.microsoft.com/office/drawing/2014/main" id="{93B43A73-CE94-18DF-0573-999DB3422A9A}"/>
              </a:ext>
            </a:extLst>
          </p:cNvPr>
          <p:cNvSpPr>
            <a:spLocks noGrp="1"/>
          </p:cNvSpPr>
          <p:nvPr>
            <p:ph type="ftr" sz="quarter" idx="15"/>
          </p:nvPr>
        </p:nvSpPr>
        <p:spPr/>
        <p:txBody>
          <a:bodyPr/>
          <a:lstStyle/>
          <a:p>
            <a:endParaRPr lang="da-DK"/>
          </a:p>
        </p:txBody>
      </p:sp>
    </p:spTree>
    <p:extLst>
      <p:ext uri="{BB962C8B-B14F-4D97-AF65-F5344CB8AC3E}">
        <p14:creationId xmlns:p14="http://schemas.microsoft.com/office/powerpoint/2010/main" val="23795381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orside hvid">
    <p:bg>
      <p:bgPr>
        <a:solidFill>
          <a:srgbClr val="003C46"/>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24148A4-BE7F-4EFC-88F7-21D69A946864}"/>
              </a:ext>
            </a:extLst>
          </p:cNvPr>
          <p:cNvSpPr>
            <a:spLocks noGrp="1"/>
          </p:cNvSpPr>
          <p:nvPr>
            <p:ph type="pic" sz="quarter" idx="20" hasCustomPrompt="1"/>
          </p:nvPr>
        </p:nvSpPr>
        <p:spPr>
          <a:xfrm>
            <a:off x="0" y="0"/>
            <a:ext cx="12193200" cy="6861600"/>
          </a:xfrm>
          <a:custGeom>
            <a:avLst/>
            <a:gdLst>
              <a:gd name="connsiteX0" fmla="*/ 0 w 12190410"/>
              <a:gd name="connsiteY0" fmla="*/ 0 h 6857998"/>
              <a:gd name="connsiteX1" fmla="*/ 12190410 w 12190410"/>
              <a:gd name="connsiteY1" fmla="*/ 0 h 6857998"/>
              <a:gd name="connsiteX2" fmla="*/ 12190410 w 12190410"/>
              <a:gd name="connsiteY2" fmla="*/ 6857998 h 6857998"/>
              <a:gd name="connsiteX3" fmla="*/ 0 w 1219041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0410" h="6857998">
                <a:moveTo>
                  <a:pt x="0" y="0"/>
                </a:moveTo>
                <a:lnTo>
                  <a:pt x="12190410" y="0"/>
                </a:lnTo>
                <a:lnTo>
                  <a:pt x="12190410" y="6857998"/>
                </a:lnTo>
                <a:lnTo>
                  <a:pt x="0" y="6857998"/>
                </a:lnTo>
                <a:close/>
              </a:path>
            </a:pathLst>
          </a:custGeom>
          <a:solidFill>
            <a:schemeClr val="bg1"/>
          </a:solidFill>
        </p:spPr>
        <p:txBody>
          <a:bodyPr wrap="square" tIns="72000">
            <a:noAutofit/>
          </a:bodyPr>
          <a:lstStyle>
            <a:lvl1pPr marL="0" indent="0" algn="ctr">
              <a:buNone/>
              <a:defRPr sz="1400"/>
            </a:lvl1pPr>
          </a:lstStyle>
          <a:p>
            <a:pPr marL="0" marR="0" lvl="0" indent="0" algn="ctr" defTabSz="914400" rtl="0" eaLnBrk="1" fontAlgn="auto" latinLnBrk="0" hangingPunct="1">
              <a:lnSpc>
                <a:spcPct val="117000"/>
              </a:lnSpc>
              <a:spcBef>
                <a:spcPts val="0"/>
              </a:spcBef>
              <a:spcAft>
                <a:spcPts val="600"/>
              </a:spcAft>
              <a:buClr>
                <a:schemeClr val="accent1"/>
              </a:buClr>
              <a:buSzTx/>
              <a:buFont typeface="Arial" panose="020B0604020202020204" pitchFamily="34" charset="0"/>
              <a:buNone/>
              <a:tabLst/>
              <a:defRPr/>
            </a:pPr>
            <a:r>
              <a:rPr lang="da-DK"/>
              <a:t>Marker boks med musen og indsæt et billede via Templafy</a:t>
            </a:r>
          </a:p>
          <a:p>
            <a:endParaRPr lang="da-DK"/>
          </a:p>
        </p:txBody>
      </p:sp>
      <p:sp>
        <p:nvSpPr>
          <p:cNvPr id="8" name="Titel 1"/>
          <p:cNvSpPr>
            <a:spLocks noGrp="1"/>
          </p:cNvSpPr>
          <p:nvPr>
            <p:ph type="title" hasCustomPrompt="1"/>
          </p:nvPr>
        </p:nvSpPr>
        <p:spPr>
          <a:xfrm>
            <a:off x="500459" y="2145213"/>
            <a:ext cx="8345091" cy="1916439"/>
          </a:xfrm>
          <a:prstGeom prst="rect">
            <a:avLst/>
          </a:prstGeom>
        </p:spPr>
        <p:txBody>
          <a:bodyPr anchor="b" anchorCtr="0"/>
          <a:lstStyle>
            <a:lvl1pPr>
              <a:lnSpc>
                <a:spcPct val="83000"/>
              </a:lnSpc>
              <a:defRPr sz="4800">
                <a:solidFill>
                  <a:schemeClr val="accent1"/>
                </a:solidFill>
              </a:defRPr>
            </a:lvl1pPr>
          </a:lstStyle>
          <a:p>
            <a:r>
              <a:rPr lang="da-DK" noProof="0"/>
              <a:t>Klik</a:t>
            </a:r>
            <a:r>
              <a:rPr lang="da-DK"/>
              <a:t> og indsæt titel</a:t>
            </a:r>
          </a:p>
        </p:txBody>
      </p:sp>
      <p:sp>
        <p:nvSpPr>
          <p:cNvPr id="3" name="Undertitel 2"/>
          <p:cNvSpPr>
            <a:spLocks noGrp="1"/>
          </p:cNvSpPr>
          <p:nvPr>
            <p:ph type="subTitle" idx="1" hasCustomPrompt="1"/>
          </p:nvPr>
        </p:nvSpPr>
        <p:spPr>
          <a:xfrm>
            <a:off x="500460" y="4214312"/>
            <a:ext cx="8345090" cy="782224"/>
          </a:xfrm>
        </p:spPr>
        <p:txBody>
          <a:bodyPr/>
          <a:lstStyle>
            <a:lvl1pPr marL="0" indent="0" algn="l">
              <a:lnSpc>
                <a:spcPct val="100000"/>
              </a:lnSpc>
              <a:buNone/>
              <a:defRPr sz="20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og indsæt underrubrik</a:t>
            </a:r>
          </a:p>
        </p:txBody>
      </p:sp>
      <p:sp>
        <p:nvSpPr>
          <p:cNvPr id="11" name="Text Placeholder 10">
            <a:extLst>
              <a:ext uri="{FF2B5EF4-FFF2-40B4-BE49-F238E27FC236}">
                <a16:creationId xmlns:a16="http://schemas.microsoft.com/office/drawing/2014/main" id="{B7298838-07CE-4E99-AA41-A2DEFC3E9BEE}"/>
              </a:ext>
            </a:extLst>
          </p:cNvPr>
          <p:cNvSpPr>
            <a:spLocks noGrp="1"/>
          </p:cNvSpPr>
          <p:nvPr>
            <p:ph type="body" sz="quarter" idx="15" hasCustomPrompt="1"/>
          </p:nvPr>
        </p:nvSpPr>
        <p:spPr>
          <a:xfrm>
            <a:off x="468000" y="6546945"/>
            <a:ext cx="1928100" cy="267855"/>
          </a:xfrm>
        </p:spPr>
        <p:txBody>
          <a:bodyPr>
            <a:normAutofit/>
          </a:bodyPr>
          <a:lstStyle>
            <a:lvl1pPr marL="0" indent="0">
              <a:buNone/>
              <a:defRPr sz="900"/>
            </a:lvl1pPr>
          </a:lstStyle>
          <a:p>
            <a:r>
              <a:rPr lang="da-DK" sz="900" cap="none" baseline="0">
                <a:solidFill>
                  <a:schemeClr val="accent1"/>
                </a:solidFill>
              </a:rPr>
              <a:t>CVR. NO.: DK 62 60 67 11</a:t>
            </a:r>
          </a:p>
        </p:txBody>
      </p:sp>
      <p:sp>
        <p:nvSpPr>
          <p:cNvPr id="6" name="Text Placeholder 5">
            <a:extLst>
              <a:ext uri="{FF2B5EF4-FFF2-40B4-BE49-F238E27FC236}">
                <a16:creationId xmlns:a16="http://schemas.microsoft.com/office/drawing/2014/main" id="{D81F907E-5126-4127-B5AC-2C075C5707F6}"/>
              </a:ext>
            </a:extLst>
          </p:cNvPr>
          <p:cNvSpPr>
            <a:spLocks noGrp="1"/>
          </p:cNvSpPr>
          <p:nvPr>
            <p:ph type="body" sz="quarter" idx="18" hasCustomPrompt="1"/>
          </p:nvPr>
        </p:nvSpPr>
        <p:spPr>
          <a:xfrm>
            <a:off x="9264258" y="476672"/>
            <a:ext cx="2444004" cy="464484"/>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lvl1pPr>
          </a:lstStyle>
          <a:p>
            <a:pPr lvl="0"/>
            <a:r>
              <a:rPr lang="en-US"/>
              <a:t>.</a:t>
            </a:r>
          </a:p>
        </p:txBody>
      </p:sp>
      <p:sp>
        <p:nvSpPr>
          <p:cNvPr id="12" name="Text Placeholder 23">
            <a:extLst>
              <a:ext uri="{FF2B5EF4-FFF2-40B4-BE49-F238E27FC236}">
                <a16:creationId xmlns:a16="http://schemas.microsoft.com/office/drawing/2014/main" id="{805D94BF-EA6F-4420-AD85-5D1AD52BAEE1}"/>
              </a:ext>
            </a:extLst>
          </p:cNvPr>
          <p:cNvSpPr>
            <a:spLocks noGrp="1"/>
          </p:cNvSpPr>
          <p:nvPr>
            <p:ph type="body" sz="quarter" idx="19" hasCustomPrompt="1"/>
          </p:nvPr>
        </p:nvSpPr>
        <p:spPr>
          <a:xfrm>
            <a:off x="468000" y="6383709"/>
            <a:ext cx="11253600" cy="21600"/>
          </a:xfrm>
          <a:custGeom>
            <a:avLst/>
            <a:gdLst>
              <a:gd name="connsiteX0" fmla="*/ 8795558 w 11253600"/>
              <a:gd name="connsiteY0" fmla="*/ 0 h 21600"/>
              <a:gd name="connsiteX1" fmla="*/ 11253600 w 11253600"/>
              <a:gd name="connsiteY1" fmla="*/ 0 h 21600"/>
              <a:gd name="connsiteX2" fmla="*/ 11253600 w 11253600"/>
              <a:gd name="connsiteY2" fmla="*/ 21600 h 21600"/>
              <a:gd name="connsiteX3" fmla="*/ 8795558 w 11253600"/>
              <a:gd name="connsiteY3" fmla="*/ 21600 h 21600"/>
              <a:gd name="connsiteX4" fmla="*/ 0 w 11253600"/>
              <a:gd name="connsiteY4" fmla="*/ 0 h 21600"/>
              <a:gd name="connsiteX5" fmla="*/ 8579534 w 11253600"/>
              <a:gd name="connsiteY5" fmla="*/ 0 h 21600"/>
              <a:gd name="connsiteX6" fmla="*/ 8579534 w 11253600"/>
              <a:gd name="connsiteY6" fmla="*/ 21600 h 21600"/>
              <a:gd name="connsiteX7" fmla="*/ 0 w 11253600"/>
              <a:gd name="connsiteY7"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3600" h="21600">
                <a:moveTo>
                  <a:pt x="8795558" y="0"/>
                </a:moveTo>
                <a:lnTo>
                  <a:pt x="11253600" y="0"/>
                </a:lnTo>
                <a:lnTo>
                  <a:pt x="11253600" y="21600"/>
                </a:lnTo>
                <a:lnTo>
                  <a:pt x="8795558" y="21600"/>
                </a:lnTo>
                <a:close/>
                <a:moveTo>
                  <a:pt x="0" y="0"/>
                </a:moveTo>
                <a:lnTo>
                  <a:pt x="8579534" y="0"/>
                </a:lnTo>
                <a:lnTo>
                  <a:pt x="8579534" y="21600"/>
                </a:lnTo>
                <a:lnTo>
                  <a:pt x="0" y="21600"/>
                </a:lnTo>
                <a:close/>
              </a:path>
            </a:pathLst>
          </a:custGeom>
          <a:solidFill>
            <a:schemeClr val="accent1"/>
          </a:solidFill>
        </p:spPr>
        <p:txBody>
          <a:bodyPr wrap="square">
            <a:noAutofit/>
          </a:bodyPr>
          <a:lstStyle>
            <a:lvl1pPr marL="0" indent="0">
              <a:buNone/>
              <a:defRPr sz="100"/>
            </a:lvl1pPr>
          </a:lstStyle>
          <a:p>
            <a:pPr lvl="0"/>
            <a:r>
              <a:rPr lang="en-US"/>
              <a:t>.</a:t>
            </a:r>
          </a:p>
        </p:txBody>
      </p:sp>
      <p:sp>
        <p:nvSpPr>
          <p:cNvPr id="2" name="Footer Placeholder 1" hidden="1">
            <a:extLst>
              <a:ext uri="{FF2B5EF4-FFF2-40B4-BE49-F238E27FC236}">
                <a16:creationId xmlns:a16="http://schemas.microsoft.com/office/drawing/2014/main" id="{EEB78D9D-C09F-EBBE-DFDE-8F6C887CC691}"/>
              </a:ext>
            </a:extLst>
          </p:cNvPr>
          <p:cNvSpPr>
            <a:spLocks noGrp="1"/>
          </p:cNvSpPr>
          <p:nvPr>
            <p:ph type="ftr" sz="quarter" idx="21"/>
          </p:nvPr>
        </p:nvSpPr>
        <p:spPr>
          <a:xfrm>
            <a:off x="0" y="6858000"/>
            <a:ext cx="0" cy="0"/>
          </a:xfrm>
        </p:spPr>
        <p:txBody>
          <a:bodyPr/>
          <a:lstStyle>
            <a:lvl1pPr>
              <a:defRPr>
                <a:noFill/>
              </a:defRPr>
            </a:lvl1pPr>
          </a:lstStyle>
          <a:p>
            <a:endParaRPr lang="da-DK"/>
          </a:p>
        </p:txBody>
      </p:sp>
    </p:spTree>
    <p:extLst>
      <p:ext uri="{BB962C8B-B14F-4D97-AF65-F5344CB8AC3E}">
        <p14:creationId xmlns:p14="http://schemas.microsoft.com/office/powerpoint/2010/main" val="28228749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orside blå">
    <p:bg>
      <p:bgPr>
        <a:solidFill>
          <a:schemeClr val="accent1"/>
        </a:solidFill>
        <a:effectLst/>
      </p:bgPr>
    </p:bg>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497837" y="2149624"/>
            <a:ext cx="8347714" cy="1916439"/>
          </a:xfrm>
          <a:prstGeom prst="rect">
            <a:avLst/>
          </a:prstGeom>
        </p:spPr>
        <p:txBody>
          <a:bodyPr anchor="b" anchorCtr="0"/>
          <a:lstStyle>
            <a:lvl1pPr>
              <a:lnSpc>
                <a:spcPct val="83000"/>
              </a:lnSpc>
              <a:defRPr sz="4800">
                <a:solidFill>
                  <a:schemeClr val="bg1"/>
                </a:solidFill>
              </a:defRPr>
            </a:lvl1pPr>
          </a:lstStyle>
          <a:p>
            <a:r>
              <a:rPr lang="da-DK" noProof="0"/>
              <a:t>Klik</a:t>
            </a:r>
            <a:r>
              <a:rPr lang="da-DK"/>
              <a:t> og indsæt titel</a:t>
            </a:r>
          </a:p>
        </p:txBody>
      </p:sp>
      <p:sp>
        <p:nvSpPr>
          <p:cNvPr id="3" name="Undertitel 2"/>
          <p:cNvSpPr>
            <a:spLocks noGrp="1"/>
          </p:cNvSpPr>
          <p:nvPr>
            <p:ph type="subTitle" idx="1" hasCustomPrompt="1"/>
          </p:nvPr>
        </p:nvSpPr>
        <p:spPr>
          <a:xfrm>
            <a:off x="497837" y="4218723"/>
            <a:ext cx="8347713" cy="782224"/>
          </a:xfrm>
        </p:spPr>
        <p:txBody>
          <a:bodyPr/>
          <a:lstStyle>
            <a:lvl1pPr marL="0" indent="0" algn="l">
              <a:lnSpc>
                <a:spcPct val="100000"/>
              </a:lnSpc>
              <a:spcAft>
                <a:spcPts val="0"/>
              </a:spcAft>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og indsæt underrubrik</a:t>
            </a:r>
          </a:p>
        </p:txBody>
      </p:sp>
      <p:sp>
        <p:nvSpPr>
          <p:cNvPr id="18" name="Text Placeholder 6">
            <a:extLst>
              <a:ext uri="{FF2B5EF4-FFF2-40B4-BE49-F238E27FC236}">
                <a16:creationId xmlns:a16="http://schemas.microsoft.com/office/drawing/2014/main" id="{C6CE45AA-07B3-4BEA-9DD4-510A8DEEF55C}"/>
              </a:ext>
            </a:extLst>
          </p:cNvPr>
          <p:cNvSpPr>
            <a:spLocks noGrp="1"/>
          </p:cNvSpPr>
          <p:nvPr>
            <p:ph type="body" sz="quarter" idx="16" hasCustomPrompt="1"/>
          </p:nvPr>
        </p:nvSpPr>
        <p:spPr>
          <a:xfrm>
            <a:off x="468000" y="6546945"/>
            <a:ext cx="1928100" cy="267855"/>
          </a:xfrm>
        </p:spPr>
        <p:txBody>
          <a:bodyPr>
            <a:noAutofit/>
          </a:bodyPr>
          <a:lstStyle>
            <a:lvl1pPr marL="0" indent="0">
              <a:buNone/>
              <a:defRPr sz="900">
                <a:solidFill>
                  <a:schemeClr val="bg1"/>
                </a:solidFill>
              </a:defRPr>
            </a:lvl1pPr>
          </a:lstStyle>
          <a:p>
            <a:pPr lvl="0"/>
            <a:r>
              <a:rPr lang="da-DK"/>
              <a:t>CVR. NO.: DK 62 60 67 11</a:t>
            </a:r>
          </a:p>
        </p:txBody>
      </p:sp>
      <p:pic>
        <p:nvPicPr>
          <p:cNvPr id="10" name="Graphic 9">
            <a:extLst>
              <a:ext uri="{FF2B5EF4-FFF2-40B4-BE49-F238E27FC236}">
                <a16:creationId xmlns:a16="http://schemas.microsoft.com/office/drawing/2014/main" id="{DF77EDB2-E58E-4460-AFF1-EAF288C71C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63557" y="476672"/>
            <a:ext cx="2443889" cy="462764"/>
          </a:xfrm>
          <a:prstGeom prst="rect">
            <a:avLst/>
          </a:prstGeom>
        </p:spPr>
      </p:pic>
      <p:sp>
        <p:nvSpPr>
          <p:cNvPr id="9" name="Freeform: Shape 8">
            <a:extLst>
              <a:ext uri="{FF2B5EF4-FFF2-40B4-BE49-F238E27FC236}">
                <a16:creationId xmlns:a16="http://schemas.microsoft.com/office/drawing/2014/main" id="{57440FEB-82DD-4C49-8D16-52A28D69F91A}"/>
              </a:ext>
            </a:extLst>
          </p:cNvPr>
          <p:cNvSpPr/>
          <p:nvPr userDrawn="1"/>
        </p:nvSpPr>
        <p:spPr>
          <a:xfrm>
            <a:off x="468000" y="6383709"/>
            <a:ext cx="11253600" cy="21600"/>
          </a:xfrm>
          <a:custGeom>
            <a:avLst/>
            <a:gdLst>
              <a:gd name="connsiteX0" fmla="*/ 8790853 w 11253600"/>
              <a:gd name="connsiteY0" fmla="*/ 0 h 21600"/>
              <a:gd name="connsiteX1" fmla="*/ 11253600 w 11253600"/>
              <a:gd name="connsiteY1" fmla="*/ 0 h 21600"/>
              <a:gd name="connsiteX2" fmla="*/ 11253600 w 11253600"/>
              <a:gd name="connsiteY2" fmla="*/ 21600 h 21600"/>
              <a:gd name="connsiteX3" fmla="*/ 8790853 w 11253600"/>
              <a:gd name="connsiteY3" fmla="*/ 21600 h 21600"/>
              <a:gd name="connsiteX4" fmla="*/ 0 w 11253600"/>
              <a:gd name="connsiteY4" fmla="*/ 0 h 21600"/>
              <a:gd name="connsiteX5" fmla="*/ 8579534 w 11253600"/>
              <a:gd name="connsiteY5" fmla="*/ 0 h 21600"/>
              <a:gd name="connsiteX6" fmla="*/ 8579534 w 11253600"/>
              <a:gd name="connsiteY6" fmla="*/ 21600 h 21600"/>
              <a:gd name="connsiteX7" fmla="*/ 0 w 11253600"/>
              <a:gd name="connsiteY7"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3600" h="21600">
                <a:moveTo>
                  <a:pt x="8790853" y="0"/>
                </a:moveTo>
                <a:lnTo>
                  <a:pt x="11253600" y="0"/>
                </a:lnTo>
                <a:lnTo>
                  <a:pt x="11253600" y="21600"/>
                </a:lnTo>
                <a:lnTo>
                  <a:pt x="8790853" y="21600"/>
                </a:lnTo>
                <a:close/>
                <a:moveTo>
                  <a:pt x="0" y="0"/>
                </a:moveTo>
                <a:lnTo>
                  <a:pt x="8579534" y="0"/>
                </a:lnTo>
                <a:lnTo>
                  <a:pt x="8579534" y="21600"/>
                </a:lnTo>
                <a:lnTo>
                  <a:pt x="0" y="21600"/>
                </a:ln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oAutofit/>
          </a:bodyPr>
          <a:lstStyle/>
          <a:p>
            <a:pPr algn="ctr"/>
            <a:endParaRPr lang="da-DK"/>
          </a:p>
        </p:txBody>
      </p:sp>
      <p:sp>
        <p:nvSpPr>
          <p:cNvPr id="2" name="Footer Placeholder 1" hidden="1">
            <a:extLst>
              <a:ext uri="{FF2B5EF4-FFF2-40B4-BE49-F238E27FC236}">
                <a16:creationId xmlns:a16="http://schemas.microsoft.com/office/drawing/2014/main" id="{77D169DC-9C32-56BC-B0F3-DCCDF7CE9C2C}"/>
              </a:ext>
            </a:extLst>
          </p:cNvPr>
          <p:cNvSpPr>
            <a:spLocks noGrp="1"/>
          </p:cNvSpPr>
          <p:nvPr>
            <p:ph type="ftr" sz="quarter" idx="21"/>
          </p:nvPr>
        </p:nvSpPr>
        <p:spPr>
          <a:xfrm>
            <a:off x="0" y="6858000"/>
            <a:ext cx="0" cy="0"/>
          </a:xfrm>
        </p:spPr>
        <p:txBody>
          <a:bodyPr/>
          <a:lstStyle>
            <a:lvl1pPr>
              <a:defRPr>
                <a:noFill/>
              </a:defRPr>
            </a:lvl1pPr>
          </a:lstStyle>
          <a:p>
            <a:endParaRPr lang="da-DK"/>
          </a:p>
        </p:txBody>
      </p:sp>
    </p:spTree>
    <p:extLst>
      <p:ext uri="{BB962C8B-B14F-4D97-AF65-F5344CB8AC3E}">
        <p14:creationId xmlns:p14="http://schemas.microsoft.com/office/powerpoint/2010/main" val="1432827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orside billede, blå">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AA232E2-AF18-4BC7-B2F4-B56198983C5A}"/>
              </a:ext>
            </a:extLst>
          </p:cNvPr>
          <p:cNvSpPr>
            <a:spLocks noGrp="1"/>
          </p:cNvSpPr>
          <p:nvPr>
            <p:ph type="pic" sz="quarter" idx="20" hasCustomPrompt="1"/>
          </p:nvPr>
        </p:nvSpPr>
        <p:spPr>
          <a:xfrm>
            <a:off x="0" y="0"/>
            <a:ext cx="12193200" cy="6861600"/>
          </a:xfrm>
          <a:custGeom>
            <a:avLst/>
            <a:gdLst>
              <a:gd name="connsiteX0" fmla="*/ 466412 w 12190410"/>
              <a:gd name="connsiteY0" fmla="*/ 6381328 h 6857998"/>
              <a:gd name="connsiteX1" fmla="*/ 466412 w 12190410"/>
              <a:gd name="connsiteY1" fmla="*/ 6402928 h 6857998"/>
              <a:gd name="connsiteX2" fmla="*/ 481012 w 12190410"/>
              <a:gd name="connsiteY2" fmla="*/ 6402928 h 6857998"/>
              <a:gd name="connsiteX3" fmla="*/ 481012 w 12190410"/>
              <a:gd name="connsiteY3" fmla="*/ 6381328 h 6857998"/>
              <a:gd name="connsiteX4" fmla="*/ 0 w 12190410"/>
              <a:gd name="connsiteY4" fmla="*/ 0 h 6857998"/>
              <a:gd name="connsiteX5" fmla="*/ 12190410 w 12190410"/>
              <a:gd name="connsiteY5" fmla="*/ 0 h 6857998"/>
              <a:gd name="connsiteX6" fmla="*/ 12190410 w 12190410"/>
              <a:gd name="connsiteY6" fmla="*/ 6857998 h 6857998"/>
              <a:gd name="connsiteX7" fmla="*/ 0 w 12190410"/>
              <a:gd name="connsiteY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410" h="6857998">
                <a:moveTo>
                  <a:pt x="466412" y="6381328"/>
                </a:moveTo>
                <a:lnTo>
                  <a:pt x="466412" y="6402928"/>
                </a:lnTo>
                <a:lnTo>
                  <a:pt x="481012" y="6402928"/>
                </a:lnTo>
                <a:lnTo>
                  <a:pt x="481012" y="6381328"/>
                </a:lnTo>
                <a:close/>
                <a:moveTo>
                  <a:pt x="0" y="0"/>
                </a:moveTo>
                <a:lnTo>
                  <a:pt x="12190410" y="0"/>
                </a:lnTo>
                <a:lnTo>
                  <a:pt x="12190410" y="6857998"/>
                </a:lnTo>
                <a:lnTo>
                  <a:pt x="0" y="6857998"/>
                </a:lnTo>
                <a:close/>
              </a:path>
            </a:pathLst>
          </a:custGeom>
          <a:solidFill>
            <a:srgbClr val="003C46"/>
          </a:solidFill>
          <a:ln>
            <a:noFill/>
          </a:ln>
        </p:spPr>
        <p:txBody>
          <a:bodyPr wrap="square" tIns="72000">
            <a:noAutofit/>
          </a:bodyPr>
          <a:lstStyle>
            <a:lvl1pPr marL="0" indent="0" algn="ctr">
              <a:buNone/>
              <a:defRPr sz="1400"/>
            </a:lvl1pPr>
          </a:lstStyle>
          <a:p>
            <a:pPr marL="0" marR="0" lvl="0" indent="0" algn="ctr" defTabSz="914400" rtl="0" eaLnBrk="1" fontAlgn="auto" latinLnBrk="0" hangingPunct="1">
              <a:lnSpc>
                <a:spcPct val="117000"/>
              </a:lnSpc>
              <a:spcBef>
                <a:spcPts val="0"/>
              </a:spcBef>
              <a:spcAft>
                <a:spcPts val="600"/>
              </a:spcAft>
              <a:buClr>
                <a:schemeClr val="accent1"/>
              </a:buClr>
              <a:buSzTx/>
              <a:buFont typeface="Arial" panose="020B0604020202020204" pitchFamily="34" charset="0"/>
              <a:buNone/>
              <a:tabLst/>
              <a:defRPr/>
            </a:pPr>
            <a:r>
              <a:rPr lang="da-DK"/>
              <a:t>Marker boks med musen og indsæt et billede via Templafy</a:t>
            </a:r>
          </a:p>
          <a:p>
            <a:endParaRPr lang="da-DK"/>
          </a:p>
        </p:txBody>
      </p:sp>
      <p:sp>
        <p:nvSpPr>
          <p:cNvPr id="12" name="Text Placeholder 5">
            <a:extLst>
              <a:ext uri="{FF2B5EF4-FFF2-40B4-BE49-F238E27FC236}">
                <a16:creationId xmlns:a16="http://schemas.microsoft.com/office/drawing/2014/main" id="{95E39252-0677-4394-A0A7-7F8452BE55B3}"/>
              </a:ext>
            </a:extLst>
          </p:cNvPr>
          <p:cNvSpPr>
            <a:spLocks noGrp="1"/>
          </p:cNvSpPr>
          <p:nvPr>
            <p:ph type="body" sz="quarter" idx="18" hasCustomPrompt="1"/>
          </p:nvPr>
        </p:nvSpPr>
        <p:spPr>
          <a:xfrm>
            <a:off x="9264258" y="476672"/>
            <a:ext cx="2444004" cy="464484"/>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lvl1pPr>
          </a:lstStyle>
          <a:p>
            <a:pPr lvl="0"/>
            <a:r>
              <a:rPr lang="en-US"/>
              <a:t>.</a:t>
            </a:r>
          </a:p>
        </p:txBody>
      </p:sp>
      <p:sp>
        <p:nvSpPr>
          <p:cNvPr id="8" name="Titel 1"/>
          <p:cNvSpPr>
            <a:spLocks noGrp="1"/>
          </p:cNvSpPr>
          <p:nvPr>
            <p:ph type="title" hasCustomPrompt="1"/>
          </p:nvPr>
        </p:nvSpPr>
        <p:spPr>
          <a:xfrm>
            <a:off x="500459" y="2145213"/>
            <a:ext cx="8345091" cy="1916439"/>
          </a:xfrm>
          <a:prstGeom prst="rect">
            <a:avLst/>
          </a:prstGeom>
        </p:spPr>
        <p:txBody>
          <a:bodyPr anchor="b" anchorCtr="0"/>
          <a:lstStyle>
            <a:lvl1pPr>
              <a:lnSpc>
                <a:spcPct val="83000"/>
              </a:lnSpc>
              <a:defRPr sz="4800">
                <a:solidFill>
                  <a:schemeClr val="bg1"/>
                </a:solidFill>
              </a:defRPr>
            </a:lvl1pPr>
          </a:lstStyle>
          <a:p>
            <a:r>
              <a:rPr lang="da-DK" noProof="0"/>
              <a:t>Klik</a:t>
            </a:r>
            <a:r>
              <a:rPr lang="da-DK"/>
              <a:t> og indsæt titel</a:t>
            </a:r>
          </a:p>
        </p:txBody>
      </p:sp>
      <p:sp>
        <p:nvSpPr>
          <p:cNvPr id="3" name="Undertitel 2"/>
          <p:cNvSpPr>
            <a:spLocks noGrp="1"/>
          </p:cNvSpPr>
          <p:nvPr>
            <p:ph type="subTitle" idx="1" hasCustomPrompt="1"/>
          </p:nvPr>
        </p:nvSpPr>
        <p:spPr>
          <a:xfrm>
            <a:off x="500460" y="4214312"/>
            <a:ext cx="8345090" cy="782224"/>
          </a:xfrm>
        </p:spPr>
        <p:txBody>
          <a:bodyPr/>
          <a:lstStyle>
            <a:lvl1pPr marL="0" indent="0" algn="l">
              <a:lnSpc>
                <a:spcPct val="1000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og indsæt underrubrik</a:t>
            </a:r>
          </a:p>
        </p:txBody>
      </p:sp>
      <p:sp>
        <p:nvSpPr>
          <p:cNvPr id="10" name="Text Placeholder 6">
            <a:extLst>
              <a:ext uri="{FF2B5EF4-FFF2-40B4-BE49-F238E27FC236}">
                <a16:creationId xmlns:a16="http://schemas.microsoft.com/office/drawing/2014/main" id="{DAD646D8-72C9-4723-B09C-D558EDE78939}"/>
              </a:ext>
            </a:extLst>
          </p:cNvPr>
          <p:cNvSpPr>
            <a:spLocks noGrp="1"/>
          </p:cNvSpPr>
          <p:nvPr>
            <p:ph type="body" sz="quarter" idx="16" hasCustomPrompt="1"/>
          </p:nvPr>
        </p:nvSpPr>
        <p:spPr>
          <a:xfrm>
            <a:off x="468000" y="6546945"/>
            <a:ext cx="1928100" cy="267855"/>
          </a:xfrm>
        </p:spPr>
        <p:txBody>
          <a:bodyPr>
            <a:noAutofit/>
          </a:bodyPr>
          <a:lstStyle>
            <a:lvl1pPr marL="0" indent="0">
              <a:buNone/>
              <a:defRPr sz="900">
                <a:solidFill>
                  <a:schemeClr val="bg1"/>
                </a:solidFill>
              </a:defRPr>
            </a:lvl1pPr>
          </a:lstStyle>
          <a:p>
            <a:pPr lvl="0"/>
            <a:r>
              <a:rPr lang="da-DK"/>
              <a:t>CVR. NO.: DK 62 60 67 11</a:t>
            </a:r>
          </a:p>
        </p:txBody>
      </p:sp>
      <p:sp>
        <p:nvSpPr>
          <p:cNvPr id="13" name="Text Placeholder 23">
            <a:extLst>
              <a:ext uri="{FF2B5EF4-FFF2-40B4-BE49-F238E27FC236}">
                <a16:creationId xmlns:a16="http://schemas.microsoft.com/office/drawing/2014/main" id="{C452E43F-6CAB-43F5-AE40-2FC625D661FF}"/>
              </a:ext>
            </a:extLst>
          </p:cNvPr>
          <p:cNvSpPr>
            <a:spLocks noGrp="1"/>
          </p:cNvSpPr>
          <p:nvPr>
            <p:ph type="body" sz="quarter" idx="19" hasCustomPrompt="1"/>
          </p:nvPr>
        </p:nvSpPr>
        <p:spPr>
          <a:xfrm>
            <a:off x="468000" y="6383709"/>
            <a:ext cx="11253600" cy="21600"/>
          </a:xfrm>
          <a:custGeom>
            <a:avLst/>
            <a:gdLst>
              <a:gd name="connsiteX0" fmla="*/ 8795558 w 11253600"/>
              <a:gd name="connsiteY0" fmla="*/ 0 h 21600"/>
              <a:gd name="connsiteX1" fmla="*/ 11253600 w 11253600"/>
              <a:gd name="connsiteY1" fmla="*/ 0 h 21600"/>
              <a:gd name="connsiteX2" fmla="*/ 11253600 w 11253600"/>
              <a:gd name="connsiteY2" fmla="*/ 21600 h 21600"/>
              <a:gd name="connsiteX3" fmla="*/ 8795558 w 11253600"/>
              <a:gd name="connsiteY3" fmla="*/ 21600 h 21600"/>
              <a:gd name="connsiteX4" fmla="*/ 0 w 11253600"/>
              <a:gd name="connsiteY4" fmla="*/ 0 h 21600"/>
              <a:gd name="connsiteX5" fmla="*/ 8579534 w 11253600"/>
              <a:gd name="connsiteY5" fmla="*/ 0 h 21600"/>
              <a:gd name="connsiteX6" fmla="*/ 8579534 w 11253600"/>
              <a:gd name="connsiteY6" fmla="*/ 21600 h 21600"/>
              <a:gd name="connsiteX7" fmla="*/ 0 w 11253600"/>
              <a:gd name="connsiteY7"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3600" h="21600">
                <a:moveTo>
                  <a:pt x="8795558" y="0"/>
                </a:moveTo>
                <a:lnTo>
                  <a:pt x="11253600" y="0"/>
                </a:lnTo>
                <a:lnTo>
                  <a:pt x="11253600" y="21600"/>
                </a:lnTo>
                <a:lnTo>
                  <a:pt x="8795558" y="21600"/>
                </a:lnTo>
                <a:close/>
                <a:moveTo>
                  <a:pt x="0" y="0"/>
                </a:moveTo>
                <a:lnTo>
                  <a:pt x="8579534" y="0"/>
                </a:lnTo>
                <a:lnTo>
                  <a:pt x="8579534" y="21600"/>
                </a:lnTo>
                <a:lnTo>
                  <a:pt x="0" y="21600"/>
                </a:lnTo>
                <a:close/>
              </a:path>
            </a:pathLst>
          </a:custGeom>
          <a:solidFill>
            <a:schemeClr val="bg1"/>
          </a:solidFill>
        </p:spPr>
        <p:txBody>
          <a:bodyPr wrap="square">
            <a:noAutofit/>
          </a:bodyPr>
          <a:lstStyle>
            <a:lvl1pPr marL="0" indent="0">
              <a:buNone/>
              <a:defRPr sz="100"/>
            </a:lvl1pPr>
          </a:lstStyle>
          <a:p>
            <a:pPr lvl="0"/>
            <a:r>
              <a:rPr lang="en-US"/>
              <a:t>.</a:t>
            </a:r>
          </a:p>
        </p:txBody>
      </p:sp>
      <p:sp>
        <p:nvSpPr>
          <p:cNvPr id="2" name="Footer Placeholder 1" hidden="1">
            <a:extLst>
              <a:ext uri="{FF2B5EF4-FFF2-40B4-BE49-F238E27FC236}">
                <a16:creationId xmlns:a16="http://schemas.microsoft.com/office/drawing/2014/main" id="{2F213F33-DC85-E207-71E5-858A439F4D87}"/>
              </a:ext>
            </a:extLst>
          </p:cNvPr>
          <p:cNvSpPr>
            <a:spLocks noGrp="1"/>
          </p:cNvSpPr>
          <p:nvPr>
            <p:ph type="ftr" sz="quarter" idx="21"/>
          </p:nvPr>
        </p:nvSpPr>
        <p:spPr>
          <a:xfrm>
            <a:off x="0" y="6858000"/>
            <a:ext cx="0" cy="0"/>
          </a:xfrm>
        </p:spPr>
        <p:txBody>
          <a:bodyPr/>
          <a:lstStyle>
            <a:lvl1pPr>
              <a:defRPr>
                <a:noFill/>
              </a:defRPr>
            </a:lvl1pPr>
          </a:lstStyle>
          <a:p>
            <a:endParaRPr lang="da-DK"/>
          </a:p>
        </p:txBody>
      </p:sp>
    </p:spTree>
    <p:extLst>
      <p:ext uri="{BB962C8B-B14F-4D97-AF65-F5344CB8AC3E}">
        <p14:creationId xmlns:p14="http://schemas.microsoft.com/office/powerpoint/2010/main" val="22022522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orside billede m. boks, hvi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BCAC3B6-5743-49D3-8602-85D371508C49}"/>
              </a:ext>
            </a:extLst>
          </p:cNvPr>
          <p:cNvSpPr>
            <a:spLocks noGrp="1"/>
          </p:cNvSpPr>
          <p:nvPr>
            <p:ph type="pic" sz="quarter" idx="21" hasCustomPrompt="1"/>
          </p:nvPr>
        </p:nvSpPr>
        <p:spPr>
          <a:xfrm>
            <a:off x="0" y="0"/>
            <a:ext cx="12193200" cy="6861600"/>
          </a:xfrm>
          <a:custGeom>
            <a:avLst/>
            <a:gdLst>
              <a:gd name="connsiteX0" fmla="*/ 0 w 12190410"/>
              <a:gd name="connsiteY0" fmla="*/ 0 h 6857998"/>
              <a:gd name="connsiteX1" fmla="*/ 12190410 w 12190410"/>
              <a:gd name="connsiteY1" fmla="*/ 0 h 6857998"/>
              <a:gd name="connsiteX2" fmla="*/ 12190410 w 12190410"/>
              <a:gd name="connsiteY2" fmla="*/ 6857998 h 6857998"/>
              <a:gd name="connsiteX3" fmla="*/ 0 w 1219041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0410" h="6857998">
                <a:moveTo>
                  <a:pt x="0" y="0"/>
                </a:moveTo>
                <a:lnTo>
                  <a:pt x="12190410" y="0"/>
                </a:lnTo>
                <a:lnTo>
                  <a:pt x="12190410" y="6857998"/>
                </a:lnTo>
                <a:lnTo>
                  <a:pt x="0" y="6857998"/>
                </a:lnTo>
                <a:close/>
              </a:path>
            </a:pathLst>
          </a:custGeom>
          <a:solidFill>
            <a:schemeClr val="bg1">
              <a:lumMod val="95000"/>
            </a:schemeClr>
          </a:solidFill>
        </p:spPr>
        <p:txBody>
          <a:bodyPr wrap="square" tIns="72000">
            <a:noAutofit/>
          </a:bodyPr>
          <a:lstStyle>
            <a:lvl1pPr marL="0" indent="0" algn="ctr">
              <a:buNone/>
              <a:defRPr sz="1400"/>
            </a:lvl1pPr>
          </a:lstStyle>
          <a:p>
            <a:pPr marL="0" marR="0" lvl="0" indent="0" algn="ctr" defTabSz="914400" rtl="0" eaLnBrk="1" fontAlgn="auto" latinLnBrk="0" hangingPunct="1">
              <a:lnSpc>
                <a:spcPct val="117000"/>
              </a:lnSpc>
              <a:spcBef>
                <a:spcPts val="0"/>
              </a:spcBef>
              <a:spcAft>
                <a:spcPts val="600"/>
              </a:spcAft>
              <a:buClr>
                <a:schemeClr val="accent1"/>
              </a:buClr>
              <a:buSzTx/>
              <a:buFont typeface="Arial" panose="020B0604020202020204" pitchFamily="34" charset="0"/>
              <a:buNone/>
              <a:tabLst/>
              <a:defRPr/>
            </a:pPr>
            <a:r>
              <a:rPr lang="da-DK"/>
              <a:t>Marker boks med musen og indsæt et billede via Templafy</a:t>
            </a:r>
          </a:p>
          <a:p>
            <a:endParaRPr lang="da-DK"/>
          </a:p>
        </p:txBody>
      </p:sp>
      <p:sp>
        <p:nvSpPr>
          <p:cNvPr id="12" name="Text Placeholder 4">
            <a:extLst>
              <a:ext uri="{FF2B5EF4-FFF2-40B4-BE49-F238E27FC236}">
                <a16:creationId xmlns:a16="http://schemas.microsoft.com/office/drawing/2014/main" id="{8B73B3E2-20BA-40CA-BF14-CDE881CC72E0}"/>
              </a:ext>
            </a:extLst>
          </p:cNvPr>
          <p:cNvSpPr>
            <a:spLocks noGrp="1"/>
          </p:cNvSpPr>
          <p:nvPr>
            <p:ph type="body" sz="quarter" idx="20" hasCustomPrompt="1"/>
          </p:nvPr>
        </p:nvSpPr>
        <p:spPr>
          <a:xfrm>
            <a:off x="507600" y="0"/>
            <a:ext cx="4506913" cy="5662613"/>
          </a:xfrm>
          <a:solidFill>
            <a:srgbClr val="003C46">
              <a:alpha val="90000"/>
            </a:srgbClr>
          </a:solidFill>
        </p:spPr>
        <p:txBody>
          <a:bodyPr>
            <a:normAutofit/>
          </a:bodyPr>
          <a:lstStyle>
            <a:lvl1pPr marL="0" indent="0">
              <a:buNone/>
              <a:defRPr sz="100"/>
            </a:lvl1pPr>
          </a:lstStyle>
          <a:p>
            <a:pPr lvl="0"/>
            <a:r>
              <a:rPr lang="da-DK"/>
              <a:t>.</a:t>
            </a:r>
          </a:p>
        </p:txBody>
      </p:sp>
      <p:sp>
        <p:nvSpPr>
          <p:cNvPr id="17" name="Titel 1">
            <a:extLst>
              <a:ext uri="{FF2B5EF4-FFF2-40B4-BE49-F238E27FC236}">
                <a16:creationId xmlns:a16="http://schemas.microsoft.com/office/drawing/2014/main" id="{21B1E6F8-0505-43E9-A3C8-16549BD98400}"/>
              </a:ext>
            </a:extLst>
          </p:cNvPr>
          <p:cNvSpPr>
            <a:spLocks noGrp="1"/>
          </p:cNvSpPr>
          <p:nvPr>
            <p:ph type="title" hasCustomPrompt="1"/>
          </p:nvPr>
        </p:nvSpPr>
        <p:spPr>
          <a:xfrm>
            <a:off x="791856" y="1660525"/>
            <a:ext cx="3938400" cy="2896489"/>
          </a:xfrm>
          <a:prstGeom prst="rect">
            <a:avLst/>
          </a:prstGeom>
          <a:noFill/>
        </p:spPr>
        <p:txBody>
          <a:bodyPr wrap="square" lIns="0" tIns="0" rIns="0" bIns="0" anchor="b" anchorCtr="0"/>
          <a:lstStyle>
            <a:lvl1pPr>
              <a:lnSpc>
                <a:spcPct val="83000"/>
              </a:lnSpc>
              <a:defRPr sz="4400">
                <a:solidFill>
                  <a:schemeClr val="bg1"/>
                </a:solidFill>
              </a:defRPr>
            </a:lvl1pPr>
          </a:lstStyle>
          <a:p>
            <a:r>
              <a:rPr lang="da-DK" noProof="0"/>
              <a:t>Klik</a:t>
            </a:r>
            <a:r>
              <a:rPr lang="da-DK"/>
              <a:t> og indsæt titel</a:t>
            </a:r>
          </a:p>
        </p:txBody>
      </p:sp>
      <p:sp>
        <p:nvSpPr>
          <p:cNvPr id="18" name="Undertitel 2">
            <a:extLst>
              <a:ext uri="{FF2B5EF4-FFF2-40B4-BE49-F238E27FC236}">
                <a16:creationId xmlns:a16="http://schemas.microsoft.com/office/drawing/2014/main" id="{7F049FE0-FC3D-4FDF-B3FF-0D7B831A471F}"/>
              </a:ext>
            </a:extLst>
          </p:cNvPr>
          <p:cNvSpPr>
            <a:spLocks noGrp="1"/>
          </p:cNvSpPr>
          <p:nvPr>
            <p:ph type="subTitle" idx="1" hasCustomPrompt="1"/>
          </p:nvPr>
        </p:nvSpPr>
        <p:spPr>
          <a:xfrm>
            <a:off x="791856" y="4722424"/>
            <a:ext cx="3938400" cy="622800"/>
          </a:xfrm>
        </p:spPr>
        <p:txBody>
          <a:bodyPr>
            <a:normAutofit/>
          </a:bodyPr>
          <a:lstStyle>
            <a:lvl1pPr marL="0" indent="0" algn="l">
              <a:lnSpc>
                <a:spcPct val="100000"/>
              </a:lnSpc>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og indsæt underrubrik</a:t>
            </a:r>
          </a:p>
        </p:txBody>
      </p:sp>
      <p:sp>
        <p:nvSpPr>
          <p:cNvPr id="11" name="Text Placeholder 6">
            <a:extLst>
              <a:ext uri="{FF2B5EF4-FFF2-40B4-BE49-F238E27FC236}">
                <a16:creationId xmlns:a16="http://schemas.microsoft.com/office/drawing/2014/main" id="{2C29AE37-8494-47E8-8DE8-2D150F63AC65}"/>
              </a:ext>
            </a:extLst>
          </p:cNvPr>
          <p:cNvSpPr>
            <a:spLocks noGrp="1"/>
          </p:cNvSpPr>
          <p:nvPr>
            <p:ph type="body" sz="quarter" idx="16" hasCustomPrompt="1"/>
          </p:nvPr>
        </p:nvSpPr>
        <p:spPr>
          <a:xfrm>
            <a:off x="468000" y="6546945"/>
            <a:ext cx="1928100" cy="267855"/>
          </a:xfrm>
        </p:spPr>
        <p:txBody>
          <a:bodyPr>
            <a:noAutofit/>
          </a:bodyPr>
          <a:lstStyle>
            <a:lvl1pPr marL="0" indent="0">
              <a:buNone/>
              <a:defRPr sz="900">
                <a:solidFill>
                  <a:schemeClr val="bg1"/>
                </a:solidFill>
              </a:defRPr>
            </a:lvl1pPr>
          </a:lstStyle>
          <a:p>
            <a:pPr lvl="0"/>
            <a:r>
              <a:rPr lang="da-DK"/>
              <a:t>CVR. NO.: DK 62 60 67 11</a:t>
            </a:r>
          </a:p>
        </p:txBody>
      </p:sp>
      <p:sp>
        <p:nvSpPr>
          <p:cNvPr id="13" name="Text Placeholder 5">
            <a:extLst>
              <a:ext uri="{FF2B5EF4-FFF2-40B4-BE49-F238E27FC236}">
                <a16:creationId xmlns:a16="http://schemas.microsoft.com/office/drawing/2014/main" id="{F08EE8E0-AE0D-4865-A5F7-62AD888EBAFA}"/>
              </a:ext>
            </a:extLst>
          </p:cNvPr>
          <p:cNvSpPr>
            <a:spLocks noGrp="1"/>
          </p:cNvSpPr>
          <p:nvPr>
            <p:ph type="body" sz="quarter" idx="18" hasCustomPrompt="1"/>
          </p:nvPr>
        </p:nvSpPr>
        <p:spPr>
          <a:xfrm>
            <a:off x="9264258" y="476672"/>
            <a:ext cx="2444004" cy="464484"/>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lvl1pPr>
          </a:lstStyle>
          <a:p>
            <a:pPr lvl="0"/>
            <a:r>
              <a:rPr lang="en-US"/>
              <a:t>.</a:t>
            </a:r>
          </a:p>
        </p:txBody>
      </p:sp>
      <p:sp>
        <p:nvSpPr>
          <p:cNvPr id="14" name="Text Placeholder 23">
            <a:extLst>
              <a:ext uri="{FF2B5EF4-FFF2-40B4-BE49-F238E27FC236}">
                <a16:creationId xmlns:a16="http://schemas.microsoft.com/office/drawing/2014/main" id="{2A68D27D-055F-4692-A617-03A219BB433D}"/>
              </a:ext>
            </a:extLst>
          </p:cNvPr>
          <p:cNvSpPr>
            <a:spLocks noGrp="1"/>
          </p:cNvSpPr>
          <p:nvPr>
            <p:ph type="body" sz="quarter" idx="19" hasCustomPrompt="1"/>
          </p:nvPr>
        </p:nvSpPr>
        <p:spPr>
          <a:xfrm>
            <a:off x="468000" y="6383709"/>
            <a:ext cx="11253600" cy="21600"/>
          </a:xfrm>
          <a:custGeom>
            <a:avLst/>
            <a:gdLst>
              <a:gd name="connsiteX0" fmla="*/ 8795558 w 11253600"/>
              <a:gd name="connsiteY0" fmla="*/ 0 h 21600"/>
              <a:gd name="connsiteX1" fmla="*/ 11253600 w 11253600"/>
              <a:gd name="connsiteY1" fmla="*/ 0 h 21600"/>
              <a:gd name="connsiteX2" fmla="*/ 11253600 w 11253600"/>
              <a:gd name="connsiteY2" fmla="*/ 21600 h 21600"/>
              <a:gd name="connsiteX3" fmla="*/ 8795558 w 11253600"/>
              <a:gd name="connsiteY3" fmla="*/ 21600 h 21600"/>
              <a:gd name="connsiteX4" fmla="*/ 0 w 11253600"/>
              <a:gd name="connsiteY4" fmla="*/ 0 h 21600"/>
              <a:gd name="connsiteX5" fmla="*/ 8579534 w 11253600"/>
              <a:gd name="connsiteY5" fmla="*/ 0 h 21600"/>
              <a:gd name="connsiteX6" fmla="*/ 8579534 w 11253600"/>
              <a:gd name="connsiteY6" fmla="*/ 21600 h 21600"/>
              <a:gd name="connsiteX7" fmla="*/ 0 w 11253600"/>
              <a:gd name="connsiteY7"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3600" h="21600">
                <a:moveTo>
                  <a:pt x="8795558" y="0"/>
                </a:moveTo>
                <a:lnTo>
                  <a:pt x="11253600" y="0"/>
                </a:lnTo>
                <a:lnTo>
                  <a:pt x="11253600" y="21600"/>
                </a:lnTo>
                <a:lnTo>
                  <a:pt x="8795558" y="21600"/>
                </a:lnTo>
                <a:close/>
                <a:moveTo>
                  <a:pt x="0" y="0"/>
                </a:moveTo>
                <a:lnTo>
                  <a:pt x="8579534" y="0"/>
                </a:lnTo>
                <a:lnTo>
                  <a:pt x="8579534" y="21600"/>
                </a:lnTo>
                <a:lnTo>
                  <a:pt x="0" y="21600"/>
                </a:lnTo>
                <a:close/>
              </a:path>
            </a:pathLst>
          </a:custGeom>
          <a:solidFill>
            <a:schemeClr val="bg1"/>
          </a:solidFill>
        </p:spPr>
        <p:txBody>
          <a:bodyPr wrap="square">
            <a:noAutofit/>
          </a:bodyPr>
          <a:lstStyle>
            <a:lvl1pPr marL="0" indent="0">
              <a:buNone/>
              <a:defRPr sz="100"/>
            </a:lvl1pPr>
          </a:lstStyle>
          <a:p>
            <a:pPr lvl="0"/>
            <a:r>
              <a:rPr lang="en-US"/>
              <a:t>.</a:t>
            </a:r>
          </a:p>
        </p:txBody>
      </p:sp>
      <p:sp>
        <p:nvSpPr>
          <p:cNvPr id="2" name="Footer Placeholder 1" hidden="1">
            <a:extLst>
              <a:ext uri="{FF2B5EF4-FFF2-40B4-BE49-F238E27FC236}">
                <a16:creationId xmlns:a16="http://schemas.microsoft.com/office/drawing/2014/main" id="{AF8CD306-A21E-2852-B467-4A2BE9A62200}"/>
              </a:ext>
            </a:extLst>
          </p:cNvPr>
          <p:cNvSpPr>
            <a:spLocks noGrp="1"/>
          </p:cNvSpPr>
          <p:nvPr>
            <p:ph type="ftr" sz="quarter" idx="22"/>
          </p:nvPr>
        </p:nvSpPr>
        <p:spPr>
          <a:xfrm>
            <a:off x="0" y="6858000"/>
            <a:ext cx="0" cy="0"/>
          </a:xfrm>
        </p:spPr>
        <p:txBody>
          <a:bodyPr/>
          <a:lstStyle>
            <a:lvl1pPr>
              <a:defRPr>
                <a:noFill/>
              </a:defRPr>
            </a:lvl1pPr>
          </a:lstStyle>
          <a:p>
            <a:endParaRPr lang="da-DK"/>
          </a:p>
        </p:txBody>
      </p:sp>
    </p:spTree>
    <p:extLst>
      <p:ext uri="{BB962C8B-B14F-4D97-AF65-F5344CB8AC3E}">
        <p14:creationId xmlns:p14="http://schemas.microsoft.com/office/powerpoint/2010/main" val="9293861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orside billede m. boks, blå">
    <p:bg>
      <p:bgPr>
        <a:solidFill>
          <a:schemeClr val="accent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C8E680-5A86-418D-AAEE-D3A4D5BC83FF}"/>
              </a:ext>
            </a:extLst>
          </p:cNvPr>
          <p:cNvSpPr>
            <a:spLocks noGrp="1"/>
          </p:cNvSpPr>
          <p:nvPr>
            <p:ph type="pic" sz="quarter" idx="21" hasCustomPrompt="1"/>
          </p:nvPr>
        </p:nvSpPr>
        <p:spPr>
          <a:xfrm>
            <a:off x="0" y="0"/>
            <a:ext cx="12193200" cy="6861600"/>
          </a:xfrm>
          <a:custGeom>
            <a:avLst/>
            <a:gdLst>
              <a:gd name="connsiteX0" fmla="*/ 0 w 12190410"/>
              <a:gd name="connsiteY0" fmla="*/ 0 h 6857998"/>
              <a:gd name="connsiteX1" fmla="*/ 12190410 w 12190410"/>
              <a:gd name="connsiteY1" fmla="*/ 0 h 6857998"/>
              <a:gd name="connsiteX2" fmla="*/ 12190410 w 12190410"/>
              <a:gd name="connsiteY2" fmla="*/ 6857998 h 6857998"/>
              <a:gd name="connsiteX3" fmla="*/ 0 w 1219041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0410" h="6857998">
                <a:moveTo>
                  <a:pt x="0" y="0"/>
                </a:moveTo>
                <a:lnTo>
                  <a:pt x="12190410" y="0"/>
                </a:lnTo>
                <a:lnTo>
                  <a:pt x="12190410" y="6857998"/>
                </a:lnTo>
                <a:lnTo>
                  <a:pt x="0" y="6857998"/>
                </a:lnTo>
                <a:close/>
              </a:path>
            </a:pathLst>
          </a:custGeom>
          <a:solidFill>
            <a:schemeClr val="bg1">
              <a:lumMod val="95000"/>
            </a:schemeClr>
          </a:solidFill>
        </p:spPr>
        <p:txBody>
          <a:bodyPr wrap="square" tIns="72000">
            <a:noAutofit/>
          </a:bodyPr>
          <a:lstStyle>
            <a:lvl1pPr marL="0" indent="0" algn="ctr">
              <a:buNone/>
              <a:defRPr sz="1400"/>
            </a:lvl1pPr>
          </a:lstStyle>
          <a:p>
            <a:pPr marL="0" marR="0" lvl="0" indent="0" algn="ctr" defTabSz="914400" rtl="0" eaLnBrk="1" fontAlgn="auto" latinLnBrk="0" hangingPunct="1">
              <a:lnSpc>
                <a:spcPct val="117000"/>
              </a:lnSpc>
              <a:spcBef>
                <a:spcPts val="0"/>
              </a:spcBef>
              <a:spcAft>
                <a:spcPts val="600"/>
              </a:spcAft>
              <a:buClr>
                <a:schemeClr val="accent1"/>
              </a:buClr>
              <a:buSzTx/>
              <a:buFont typeface="Arial" panose="020B0604020202020204" pitchFamily="34" charset="0"/>
              <a:buNone/>
              <a:tabLst/>
              <a:defRPr/>
            </a:pPr>
            <a:r>
              <a:rPr lang="da-DK"/>
              <a:t>Marker boks med musen og indsæt et billede via Templafy</a:t>
            </a:r>
          </a:p>
          <a:p>
            <a:endParaRPr lang="da-DK"/>
          </a:p>
        </p:txBody>
      </p:sp>
      <p:sp>
        <p:nvSpPr>
          <p:cNvPr id="5" name="Text Placeholder 4">
            <a:extLst>
              <a:ext uri="{FF2B5EF4-FFF2-40B4-BE49-F238E27FC236}">
                <a16:creationId xmlns:a16="http://schemas.microsoft.com/office/drawing/2014/main" id="{D0CDEA65-2F16-4FCA-9ED6-DFDFF4A2D636}"/>
              </a:ext>
            </a:extLst>
          </p:cNvPr>
          <p:cNvSpPr>
            <a:spLocks noGrp="1"/>
          </p:cNvSpPr>
          <p:nvPr>
            <p:ph type="body" sz="quarter" idx="20" hasCustomPrompt="1"/>
          </p:nvPr>
        </p:nvSpPr>
        <p:spPr>
          <a:xfrm>
            <a:off x="507600" y="0"/>
            <a:ext cx="4506913" cy="5662613"/>
          </a:xfrm>
          <a:solidFill>
            <a:srgbClr val="003C46">
              <a:alpha val="90000"/>
            </a:srgbClr>
          </a:solidFill>
        </p:spPr>
        <p:txBody>
          <a:bodyPr>
            <a:normAutofit/>
          </a:bodyPr>
          <a:lstStyle>
            <a:lvl1pPr marL="0" indent="0">
              <a:buNone/>
              <a:defRPr sz="100"/>
            </a:lvl1pPr>
          </a:lstStyle>
          <a:p>
            <a:pPr lvl="0"/>
            <a:r>
              <a:rPr lang="da-DK"/>
              <a:t>.</a:t>
            </a:r>
          </a:p>
        </p:txBody>
      </p:sp>
      <p:sp>
        <p:nvSpPr>
          <p:cNvPr id="8" name="Titel 1"/>
          <p:cNvSpPr>
            <a:spLocks noGrp="1"/>
          </p:cNvSpPr>
          <p:nvPr>
            <p:ph type="title" hasCustomPrompt="1"/>
          </p:nvPr>
        </p:nvSpPr>
        <p:spPr>
          <a:xfrm>
            <a:off x="791856" y="1660525"/>
            <a:ext cx="3938400" cy="2896489"/>
          </a:xfrm>
          <a:prstGeom prst="rect">
            <a:avLst/>
          </a:prstGeom>
          <a:noFill/>
        </p:spPr>
        <p:txBody>
          <a:bodyPr wrap="square" lIns="0" tIns="0" rIns="0" bIns="0" anchor="b" anchorCtr="0"/>
          <a:lstStyle>
            <a:lvl1pPr>
              <a:lnSpc>
                <a:spcPct val="83000"/>
              </a:lnSpc>
              <a:defRPr sz="4400">
                <a:solidFill>
                  <a:schemeClr val="bg1"/>
                </a:solidFill>
              </a:defRPr>
            </a:lvl1pPr>
          </a:lstStyle>
          <a:p>
            <a:r>
              <a:rPr lang="da-DK" noProof="0"/>
              <a:t>Klik</a:t>
            </a:r>
            <a:r>
              <a:rPr lang="da-DK"/>
              <a:t> og indsæt titel</a:t>
            </a:r>
          </a:p>
        </p:txBody>
      </p:sp>
      <p:sp>
        <p:nvSpPr>
          <p:cNvPr id="3" name="Undertitel 2"/>
          <p:cNvSpPr>
            <a:spLocks noGrp="1"/>
          </p:cNvSpPr>
          <p:nvPr>
            <p:ph type="subTitle" idx="1" hasCustomPrompt="1"/>
          </p:nvPr>
        </p:nvSpPr>
        <p:spPr>
          <a:xfrm>
            <a:off x="791856" y="4722424"/>
            <a:ext cx="3938400" cy="622800"/>
          </a:xfrm>
        </p:spPr>
        <p:txBody>
          <a:bodyPr>
            <a:normAutofit/>
          </a:bodyPr>
          <a:lstStyle>
            <a:lvl1pPr marL="0" indent="0" algn="l">
              <a:lnSpc>
                <a:spcPct val="100000"/>
              </a:lnSpc>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og indsæt underrubrik</a:t>
            </a:r>
          </a:p>
        </p:txBody>
      </p:sp>
      <p:sp>
        <p:nvSpPr>
          <p:cNvPr id="10" name="Text Placeholder 6">
            <a:extLst>
              <a:ext uri="{FF2B5EF4-FFF2-40B4-BE49-F238E27FC236}">
                <a16:creationId xmlns:a16="http://schemas.microsoft.com/office/drawing/2014/main" id="{090C3926-F226-499B-A042-37A5F245D632}"/>
              </a:ext>
            </a:extLst>
          </p:cNvPr>
          <p:cNvSpPr>
            <a:spLocks noGrp="1"/>
          </p:cNvSpPr>
          <p:nvPr>
            <p:ph type="body" sz="quarter" idx="16" hasCustomPrompt="1"/>
          </p:nvPr>
        </p:nvSpPr>
        <p:spPr>
          <a:xfrm>
            <a:off x="468000" y="6546945"/>
            <a:ext cx="1928100" cy="267855"/>
          </a:xfrm>
        </p:spPr>
        <p:txBody>
          <a:bodyPr>
            <a:noAutofit/>
          </a:bodyPr>
          <a:lstStyle>
            <a:lvl1pPr marL="0" indent="0">
              <a:buNone/>
              <a:defRPr sz="900">
                <a:solidFill>
                  <a:schemeClr val="accent1"/>
                </a:solidFill>
              </a:defRPr>
            </a:lvl1pPr>
          </a:lstStyle>
          <a:p>
            <a:pPr lvl="0"/>
            <a:r>
              <a:rPr lang="da-DK"/>
              <a:t>CVR. NO.: DK 62 60 67 11</a:t>
            </a:r>
          </a:p>
        </p:txBody>
      </p:sp>
      <p:sp>
        <p:nvSpPr>
          <p:cNvPr id="11" name="Text Placeholder 5">
            <a:extLst>
              <a:ext uri="{FF2B5EF4-FFF2-40B4-BE49-F238E27FC236}">
                <a16:creationId xmlns:a16="http://schemas.microsoft.com/office/drawing/2014/main" id="{4CE1B363-8930-44E5-8DDF-D66669C214BA}"/>
              </a:ext>
            </a:extLst>
          </p:cNvPr>
          <p:cNvSpPr>
            <a:spLocks noGrp="1"/>
          </p:cNvSpPr>
          <p:nvPr>
            <p:ph type="body" sz="quarter" idx="18" hasCustomPrompt="1"/>
          </p:nvPr>
        </p:nvSpPr>
        <p:spPr>
          <a:xfrm>
            <a:off x="9264258" y="476672"/>
            <a:ext cx="2444004" cy="464484"/>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lvl1pPr>
          </a:lstStyle>
          <a:p>
            <a:pPr lvl="0"/>
            <a:r>
              <a:rPr lang="en-US"/>
              <a:t>.</a:t>
            </a:r>
          </a:p>
        </p:txBody>
      </p:sp>
      <p:sp>
        <p:nvSpPr>
          <p:cNvPr id="13" name="Text Placeholder 23">
            <a:extLst>
              <a:ext uri="{FF2B5EF4-FFF2-40B4-BE49-F238E27FC236}">
                <a16:creationId xmlns:a16="http://schemas.microsoft.com/office/drawing/2014/main" id="{0186897C-35E2-4D5E-82E3-CBFF96A1D2C1}"/>
              </a:ext>
            </a:extLst>
          </p:cNvPr>
          <p:cNvSpPr>
            <a:spLocks noGrp="1"/>
          </p:cNvSpPr>
          <p:nvPr>
            <p:ph type="body" sz="quarter" idx="19" hasCustomPrompt="1"/>
          </p:nvPr>
        </p:nvSpPr>
        <p:spPr>
          <a:xfrm>
            <a:off x="468000" y="6383709"/>
            <a:ext cx="11253600" cy="21600"/>
          </a:xfrm>
          <a:custGeom>
            <a:avLst/>
            <a:gdLst>
              <a:gd name="connsiteX0" fmla="*/ 8795558 w 11253600"/>
              <a:gd name="connsiteY0" fmla="*/ 0 h 21600"/>
              <a:gd name="connsiteX1" fmla="*/ 11253600 w 11253600"/>
              <a:gd name="connsiteY1" fmla="*/ 0 h 21600"/>
              <a:gd name="connsiteX2" fmla="*/ 11253600 w 11253600"/>
              <a:gd name="connsiteY2" fmla="*/ 21600 h 21600"/>
              <a:gd name="connsiteX3" fmla="*/ 8795558 w 11253600"/>
              <a:gd name="connsiteY3" fmla="*/ 21600 h 21600"/>
              <a:gd name="connsiteX4" fmla="*/ 0 w 11253600"/>
              <a:gd name="connsiteY4" fmla="*/ 0 h 21600"/>
              <a:gd name="connsiteX5" fmla="*/ 8579534 w 11253600"/>
              <a:gd name="connsiteY5" fmla="*/ 0 h 21600"/>
              <a:gd name="connsiteX6" fmla="*/ 8579534 w 11253600"/>
              <a:gd name="connsiteY6" fmla="*/ 21600 h 21600"/>
              <a:gd name="connsiteX7" fmla="*/ 0 w 11253600"/>
              <a:gd name="connsiteY7"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3600" h="21600">
                <a:moveTo>
                  <a:pt x="8795558" y="0"/>
                </a:moveTo>
                <a:lnTo>
                  <a:pt x="11253600" y="0"/>
                </a:lnTo>
                <a:lnTo>
                  <a:pt x="11253600" y="21600"/>
                </a:lnTo>
                <a:lnTo>
                  <a:pt x="8795558" y="21600"/>
                </a:lnTo>
                <a:close/>
                <a:moveTo>
                  <a:pt x="0" y="0"/>
                </a:moveTo>
                <a:lnTo>
                  <a:pt x="8579534" y="0"/>
                </a:lnTo>
                <a:lnTo>
                  <a:pt x="8579534" y="21600"/>
                </a:lnTo>
                <a:lnTo>
                  <a:pt x="0" y="21600"/>
                </a:lnTo>
                <a:close/>
              </a:path>
            </a:pathLst>
          </a:custGeom>
          <a:solidFill>
            <a:schemeClr val="accent1"/>
          </a:solidFill>
        </p:spPr>
        <p:txBody>
          <a:bodyPr wrap="square">
            <a:noAutofit/>
          </a:bodyPr>
          <a:lstStyle>
            <a:lvl1pPr marL="0" indent="0">
              <a:buNone/>
              <a:defRPr sz="100"/>
            </a:lvl1pPr>
          </a:lstStyle>
          <a:p>
            <a:pPr lvl="0"/>
            <a:r>
              <a:rPr lang="en-US"/>
              <a:t>.</a:t>
            </a:r>
          </a:p>
        </p:txBody>
      </p:sp>
      <p:sp>
        <p:nvSpPr>
          <p:cNvPr id="2" name="Footer Placeholder 1" hidden="1">
            <a:extLst>
              <a:ext uri="{FF2B5EF4-FFF2-40B4-BE49-F238E27FC236}">
                <a16:creationId xmlns:a16="http://schemas.microsoft.com/office/drawing/2014/main" id="{27483D50-7742-96C3-A1BE-B994426C2753}"/>
              </a:ext>
            </a:extLst>
          </p:cNvPr>
          <p:cNvSpPr>
            <a:spLocks noGrp="1"/>
          </p:cNvSpPr>
          <p:nvPr>
            <p:ph type="ftr" sz="quarter" idx="22"/>
          </p:nvPr>
        </p:nvSpPr>
        <p:spPr>
          <a:xfrm>
            <a:off x="0" y="6858000"/>
            <a:ext cx="0" cy="0"/>
          </a:xfrm>
        </p:spPr>
        <p:txBody>
          <a:bodyPr/>
          <a:lstStyle>
            <a:lvl1pPr>
              <a:defRPr>
                <a:noFill/>
              </a:defRPr>
            </a:lvl1pPr>
          </a:lstStyle>
          <a:p>
            <a:endParaRPr lang="da-DK"/>
          </a:p>
        </p:txBody>
      </p:sp>
    </p:spTree>
    <p:extLst>
      <p:ext uri="{BB962C8B-B14F-4D97-AF65-F5344CB8AC3E}">
        <p14:creationId xmlns:p14="http://schemas.microsoft.com/office/powerpoint/2010/main" val="9318470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 hvid uden bille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D038C-276F-4BA2-97C5-D5EC9DCEF197}"/>
              </a:ext>
            </a:extLst>
          </p:cNvPr>
          <p:cNvSpPr>
            <a:spLocks noGrp="1"/>
          </p:cNvSpPr>
          <p:nvPr>
            <p:ph type="title" hasCustomPrompt="1"/>
          </p:nvPr>
        </p:nvSpPr>
        <p:spPr/>
        <p:txBody>
          <a:bodyPr/>
          <a:lstStyle>
            <a:lvl1pPr>
              <a:defRPr/>
            </a:lvl1pPr>
          </a:lstStyle>
          <a:p>
            <a:r>
              <a:rPr lang="da-DK"/>
              <a:t>Klik og indsæt agenda</a:t>
            </a:r>
          </a:p>
        </p:txBody>
      </p:sp>
      <p:sp>
        <p:nvSpPr>
          <p:cNvPr id="4" name="Pladsholder til tekst 2"/>
          <p:cNvSpPr>
            <a:spLocks noGrp="1"/>
          </p:cNvSpPr>
          <p:nvPr>
            <p:ph type="body" sz="quarter" idx="13" hasCustomPrompt="1"/>
          </p:nvPr>
        </p:nvSpPr>
        <p:spPr>
          <a:xfrm>
            <a:off x="467187" y="1629000"/>
            <a:ext cx="11254413" cy="4536000"/>
          </a:xfrm>
        </p:spPr>
        <p:txBody>
          <a:bodyPr numCol="2" spcCol="180000"/>
          <a:lstStyle>
            <a:lvl1pPr marL="432000" indent="-432000">
              <a:lnSpc>
                <a:spcPct val="150000"/>
              </a:lnSpc>
              <a:spcAft>
                <a:spcPts val="0"/>
              </a:spcAft>
              <a:buClr>
                <a:schemeClr val="accent1"/>
              </a:buClr>
              <a:buFont typeface="+mj-lt"/>
              <a:buAutoNum type="arabicPeriod"/>
              <a:defRPr/>
            </a:lvl1pPr>
            <a:lvl2pPr marL="612000" indent="-180000">
              <a:lnSpc>
                <a:spcPct val="150000"/>
              </a:lnSpc>
              <a:spcAft>
                <a:spcPts val="0"/>
              </a:spcAft>
              <a:buClr>
                <a:schemeClr val="accent1"/>
              </a:buClr>
              <a:buFont typeface="Arial" panose="020B0604020202020204" pitchFamily="34" charset="0"/>
              <a:buChar char="›"/>
              <a:defRPr sz="1600"/>
            </a:lvl2pPr>
            <a:lvl3pPr marL="612000" indent="-180000">
              <a:lnSpc>
                <a:spcPct val="150000"/>
              </a:lnSpc>
              <a:spcAft>
                <a:spcPts val="0"/>
              </a:spcAft>
              <a:buClr>
                <a:schemeClr val="accent1"/>
              </a:buClr>
              <a:buFont typeface="Arial" panose="020B0604020202020204" pitchFamily="34" charset="0"/>
              <a:buChar char="›"/>
              <a:defRPr sz="1600"/>
            </a:lvl3pPr>
            <a:lvl4pPr marL="612000" indent="-180000">
              <a:lnSpc>
                <a:spcPct val="150000"/>
              </a:lnSpc>
              <a:spcAft>
                <a:spcPts val="0"/>
              </a:spcAft>
              <a:buClr>
                <a:schemeClr val="accent1"/>
              </a:buClr>
              <a:buFont typeface="Arial" panose="020B0604020202020204" pitchFamily="34" charset="0"/>
              <a:buChar char="›"/>
              <a:defRPr sz="1600"/>
            </a:lvl4pPr>
            <a:lvl5pPr marL="612000" indent="-180000">
              <a:lnSpc>
                <a:spcPct val="150000"/>
              </a:lnSpc>
              <a:spcAft>
                <a:spcPts val="0"/>
              </a:spcAft>
              <a:buClr>
                <a:schemeClr val="accent1"/>
              </a:buClr>
              <a:buFont typeface="Arial" panose="020B0604020202020204" pitchFamily="34" charset="0"/>
              <a:buChar char="›"/>
              <a:defRPr sz="1600"/>
            </a:lvl5pPr>
          </a:lstStyle>
          <a:p>
            <a:pPr lvl="0"/>
            <a:r>
              <a:rPr lang="da-DK"/>
              <a:t>Klik og indsæt tekst</a:t>
            </a:r>
          </a:p>
          <a:p>
            <a:pPr lvl="1"/>
            <a:r>
              <a:rPr lang="da-DK"/>
              <a:t>Andet niveau</a:t>
            </a:r>
          </a:p>
          <a:p>
            <a:pPr lvl="2"/>
            <a:r>
              <a:rPr lang="da-DK"/>
              <a:t>Tredje niveau</a:t>
            </a:r>
          </a:p>
          <a:p>
            <a:pPr lvl="3"/>
            <a:r>
              <a:rPr lang="da-DK"/>
              <a:t>Fjerde niveau</a:t>
            </a:r>
          </a:p>
          <a:p>
            <a:pPr lvl="4"/>
            <a:r>
              <a:rPr lang="da-DK"/>
              <a:t>Femte niveau</a:t>
            </a:r>
          </a:p>
          <a:p>
            <a:pPr lvl="0"/>
            <a:endParaRPr lang="da-DK"/>
          </a:p>
        </p:txBody>
      </p:sp>
      <p:sp>
        <p:nvSpPr>
          <p:cNvPr id="3" name="Footer Placeholder 2">
            <a:extLst>
              <a:ext uri="{FF2B5EF4-FFF2-40B4-BE49-F238E27FC236}">
                <a16:creationId xmlns:a16="http://schemas.microsoft.com/office/drawing/2014/main" id="{6A227C92-8772-A000-A5F1-45ED4134CB06}"/>
              </a:ext>
            </a:extLst>
          </p:cNvPr>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24564116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blå uden billede">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529D4D-3355-47A0-BD9F-99225B7E3CAB}"/>
              </a:ext>
            </a:extLst>
          </p:cNvPr>
          <p:cNvSpPr>
            <a:spLocks noGrp="1"/>
          </p:cNvSpPr>
          <p:nvPr>
            <p:ph type="title" hasCustomPrompt="1"/>
          </p:nvPr>
        </p:nvSpPr>
        <p:spPr/>
        <p:txBody>
          <a:bodyPr/>
          <a:lstStyle>
            <a:lvl1pPr>
              <a:defRPr>
                <a:solidFill>
                  <a:schemeClr val="bg1"/>
                </a:solidFill>
              </a:defRPr>
            </a:lvl1pPr>
          </a:lstStyle>
          <a:p>
            <a:r>
              <a:rPr lang="da-DK"/>
              <a:t>Klik og indsæt agenda</a:t>
            </a:r>
          </a:p>
        </p:txBody>
      </p:sp>
      <p:sp>
        <p:nvSpPr>
          <p:cNvPr id="5" name="Pladsholder til tekst 2"/>
          <p:cNvSpPr>
            <a:spLocks noGrp="1"/>
          </p:cNvSpPr>
          <p:nvPr>
            <p:ph type="body" sz="quarter" idx="13" hasCustomPrompt="1"/>
          </p:nvPr>
        </p:nvSpPr>
        <p:spPr>
          <a:xfrm>
            <a:off x="467187" y="1628775"/>
            <a:ext cx="11254413" cy="4535488"/>
          </a:xfrm>
        </p:spPr>
        <p:txBody>
          <a:bodyPr numCol="2" spcCol="180000"/>
          <a:lstStyle>
            <a:lvl1pPr marL="432000" indent="-432000">
              <a:lnSpc>
                <a:spcPct val="150000"/>
              </a:lnSpc>
              <a:spcAft>
                <a:spcPts val="0"/>
              </a:spcAft>
              <a:buClr>
                <a:schemeClr val="bg1"/>
              </a:buClr>
              <a:buFont typeface="+mj-lt"/>
              <a:buAutoNum type="arabicPeriod"/>
              <a:defRPr>
                <a:solidFill>
                  <a:schemeClr val="bg1"/>
                </a:solidFill>
              </a:defRPr>
            </a:lvl1pPr>
            <a:lvl2pPr marL="612000" indent="-180000">
              <a:lnSpc>
                <a:spcPct val="150000"/>
              </a:lnSpc>
              <a:spcAft>
                <a:spcPts val="0"/>
              </a:spcAft>
              <a:buClr>
                <a:schemeClr val="bg1"/>
              </a:buClr>
              <a:buFont typeface="Arial" panose="020B0604020202020204" pitchFamily="34" charset="0"/>
              <a:buChar char="›"/>
              <a:defRPr>
                <a:solidFill>
                  <a:schemeClr val="bg1"/>
                </a:solidFill>
              </a:defRPr>
            </a:lvl2pPr>
            <a:lvl3pPr marL="612000" indent="-180000">
              <a:lnSpc>
                <a:spcPct val="150000"/>
              </a:lnSpc>
              <a:spcAft>
                <a:spcPts val="0"/>
              </a:spcAft>
              <a:buClr>
                <a:schemeClr val="bg1"/>
              </a:buClr>
              <a:buFont typeface="Arial" panose="020B0604020202020204" pitchFamily="34" charset="0"/>
              <a:buChar char="›"/>
              <a:defRPr>
                <a:solidFill>
                  <a:schemeClr val="bg1"/>
                </a:solidFill>
              </a:defRPr>
            </a:lvl3pPr>
            <a:lvl4pPr marL="612000" indent="-180000">
              <a:lnSpc>
                <a:spcPct val="150000"/>
              </a:lnSpc>
              <a:spcAft>
                <a:spcPts val="0"/>
              </a:spcAft>
              <a:buClr>
                <a:schemeClr val="bg1"/>
              </a:buClr>
              <a:buFont typeface="Arial" panose="020B0604020202020204" pitchFamily="34" charset="0"/>
              <a:buChar char="›"/>
              <a:defRPr>
                <a:solidFill>
                  <a:schemeClr val="bg1"/>
                </a:solidFill>
              </a:defRPr>
            </a:lvl4pPr>
            <a:lvl5pPr marL="612000" indent="-180000">
              <a:lnSpc>
                <a:spcPct val="150000"/>
              </a:lnSpc>
              <a:spcAft>
                <a:spcPts val="0"/>
              </a:spcAft>
              <a:buClr>
                <a:schemeClr val="bg1"/>
              </a:buClr>
              <a:buFont typeface="Arial" panose="020B0604020202020204" pitchFamily="34" charset="0"/>
              <a:buChar char="›"/>
              <a:defRPr>
                <a:solidFill>
                  <a:schemeClr val="bg1"/>
                </a:solidFill>
              </a:defRPr>
            </a:lvl5pPr>
          </a:lstStyle>
          <a:p>
            <a:pPr lvl="0"/>
            <a:r>
              <a:rPr lang="da-DK"/>
              <a:t>Klik og indsæt tekst</a:t>
            </a:r>
          </a:p>
          <a:p>
            <a:pPr lvl="1"/>
            <a:r>
              <a:rPr lang="da-DK"/>
              <a:t>Andet niveau</a:t>
            </a:r>
          </a:p>
          <a:p>
            <a:pPr lvl="2"/>
            <a:r>
              <a:rPr lang="da-DK"/>
              <a:t>Tredje niveau</a:t>
            </a:r>
          </a:p>
          <a:p>
            <a:pPr lvl="3"/>
            <a:r>
              <a:rPr lang="da-DK"/>
              <a:t>Fjerde niveau</a:t>
            </a:r>
          </a:p>
          <a:p>
            <a:pPr lvl="4"/>
            <a:r>
              <a:rPr lang="da-DK"/>
              <a:t>Femte niveau</a:t>
            </a:r>
          </a:p>
        </p:txBody>
      </p:sp>
      <p:sp>
        <p:nvSpPr>
          <p:cNvPr id="6" name="Rectangle 5">
            <a:extLst>
              <a:ext uri="{FF2B5EF4-FFF2-40B4-BE49-F238E27FC236}">
                <a16:creationId xmlns:a16="http://schemas.microsoft.com/office/drawing/2014/main" id="{1BB8B6F5-E3D0-4F11-A4A0-8C9009F63903}"/>
              </a:ext>
            </a:extLst>
          </p:cNvPr>
          <p:cNvSpPr/>
          <p:nvPr userDrawn="1"/>
        </p:nvSpPr>
        <p:spPr>
          <a:xfrm>
            <a:off x="467187" y="6383709"/>
            <a:ext cx="11253600" cy="216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da-DK"/>
          </a:p>
        </p:txBody>
      </p:sp>
      <p:sp>
        <p:nvSpPr>
          <p:cNvPr id="2" name="Footer Placeholder 1">
            <a:extLst>
              <a:ext uri="{FF2B5EF4-FFF2-40B4-BE49-F238E27FC236}">
                <a16:creationId xmlns:a16="http://schemas.microsoft.com/office/drawing/2014/main" id="{00320F96-7EF4-3E14-5640-E52260EB5F53}"/>
              </a:ext>
            </a:extLst>
          </p:cNvPr>
          <p:cNvSpPr>
            <a:spLocks noGrp="1"/>
          </p:cNvSpPr>
          <p:nvPr>
            <p:ph type="ftr" sz="quarter" idx="14"/>
          </p:nvPr>
        </p:nvSpPr>
        <p:spPr/>
        <p:txBody>
          <a:bodyPr/>
          <a:lstStyle>
            <a:lvl1pPr>
              <a:defRPr>
                <a:solidFill>
                  <a:schemeClr val="bg1"/>
                </a:solidFill>
              </a:defRPr>
            </a:lvl1pPr>
          </a:lstStyle>
          <a:p>
            <a:endParaRPr lang="da-DK"/>
          </a:p>
        </p:txBody>
      </p:sp>
      <p:sp>
        <p:nvSpPr>
          <p:cNvPr id="3" name="SD_VAR_side">
            <a:extLst>
              <a:ext uri="{FF2B5EF4-FFF2-40B4-BE49-F238E27FC236}">
                <a16:creationId xmlns:a16="http://schemas.microsoft.com/office/drawing/2014/main" id="{A993953B-A267-99ED-ADE2-167401BCB0E8}"/>
              </a:ext>
            </a:extLst>
          </p:cNvPr>
          <p:cNvSpPr txBox="1">
            <a:spLocks noChangeArrowheads="1"/>
          </p:cNvSpPr>
          <p:nvPr userDrawn="1">
            <p:custDataLst>
              <p:tags r:id="rId1"/>
            </p:custDataLst>
          </p:nvPr>
        </p:nvSpPr>
        <p:spPr bwMode="auto">
          <a:xfrm>
            <a:off x="9281733" y="6390000"/>
            <a:ext cx="2439866" cy="468000"/>
          </a:xfrm>
          <a:prstGeom prst="rect">
            <a:avLst/>
          </a:prstGeom>
          <a:noFill/>
          <a:ln w="9525">
            <a:noFill/>
            <a:miter lim="800000"/>
            <a:headEnd/>
            <a:tailEnd/>
          </a:ln>
          <a:effectLst/>
        </p:spPr>
        <p:txBody>
          <a:bodyPr wrap="square" lIns="0" tIns="0" rIns="0" bIns="0" anchor="ctr" anchorCtr="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BEA0CCC-F6C9-447F-A70C-33A80CAEF2C2}" type="slidenum">
              <a:rPr lang="da-DK" sz="900" cap="none" baseline="0" smtClean="0">
                <a:solidFill>
                  <a:schemeClr val="bg1"/>
                </a:solidFill>
              </a:rPr>
              <a:t>‹#›</a:t>
            </a:fld>
            <a:endParaRPr lang="da-DK" sz="900" cap="none" baseline="0">
              <a:solidFill>
                <a:schemeClr val="bg1"/>
              </a:solidFill>
            </a:endParaRPr>
          </a:p>
        </p:txBody>
      </p:sp>
    </p:spTree>
    <p:extLst>
      <p:ext uri="{BB962C8B-B14F-4D97-AF65-F5344CB8AC3E}">
        <p14:creationId xmlns:p14="http://schemas.microsoft.com/office/powerpoint/2010/main" val="30025041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genda med bille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86B6E-1B2B-4F33-BB3B-0152905BDB3B}"/>
              </a:ext>
            </a:extLst>
          </p:cNvPr>
          <p:cNvSpPr>
            <a:spLocks noGrp="1"/>
          </p:cNvSpPr>
          <p:nvPr>
            <p:ph type="title" hasCustomPrompt="1"/>
          </p:nvPr>
        </p:nvSpPr>
        <p:spPr/>
        <p:txBody>
          <a:bodyPr/>
          <a:lstStyle>
            <a:lvl1pPr>
              <a:defRPr/>
            </a:lvl1pPr>
          </a:lstStyle>
          <a:p>
            <a:r>
              <a:rPr lang="da-DK"/>
              <a:t>Klik og indsæt titel</a:t>
            </a:r>
          </a:p>
        </p:txBody>
      </p:sp>
      <p:sp>
        <p:nvSpPr>
          <p:cNvPr id="3" name="Pladsholder til tekst 2"/>
          <p:cNvSpPr>
            <a:spLocks noGrp="1"/>
          </p:cNvSpPr>
          <p:nvPr>
            <p:ph type="body" sz="quarter" idx="14" hasCustomPrompt="1"/>
          </p:nvPr>
        </p:nvSpPr>
        <p:spPr>
          <a:xfrm>
            <a:off x="467187" y="1628480"/>
            <a:ext cx="6495005" cy="4535783"/>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3"/>
          <p:cNvSpPr>
            <a:spLocks noGrp="1"/>
          </p:cNvSpPr>
          <p:nvPr>
            <p:ph type="pic" sz="quarter" idx="13" hasCustomPrompt="1"/>
          </p:nvPr>
        </p:nvSpPr>
        <p:spPr>
          <a:xfrm>
            <a:off x="7163342" y="1639910"/>
            <a:ext cx="4558258" cy="4535784"/>
          </a:xfrm>
        </p:spPr>
        <p:txBody>
          <a:bodyPr tIns="0" anchor="t" anchorCtr="0"/>
          <a:lstStyle>
            <a:lvl1pPr marL="0" indent="0" algn="l">
              <a:buNone/>
              <a:defRPr sz="1400">
                <a:solidFill>
                  <a:schemeClr val="accent1"/>
                </a:solidFill>
              </a:defRPr>
            </a:lvl1pPr>
          </a:lstStyle>
          <a:p>
            <a:r>
              <a:rPr lang="da-DK" noProof="0"/>
              <a:t>Marker boks med musen og indsæt et billede via Templafy</a:t>
            </a:r>
          </a:p>
        </p:txBody>
      </p:sp>
      <p:sp>
        <p:nvSpPr>
          <p:cNvPr id="4" name="Footer Placeholder 3">
            <a:extLst>
              <a:ext uri="{FF2B5EF4-FFF2-40B4-BE49-F238E27FC236}">
                <a16:creationId xmlns:a16="http://schemas.microsoft.com/office/drawing/2014/main" id="{3F40A7FE-4025-C92E-316F-D8C8DB183247}"/>
              </a:ext>
            </a:extLst>
          </p:cNvPr>
          <p:cNvSpPr>
            <a:spLocks noGrp="1"/>
          </p:cNvSpPr>
          <p:nvPr>
            <p:ph type="ftr" sz="quarter" idx="15"/>
          </p:nvPr>
        </p:nvSpPr>
        <p:spPr/>
        <p:txBody>
          <a:bodyPr/>
          <a:lstStyle/>
          <a:p>
            <a:endParaRPr lang="da-DK"/>
          </a:p>
        </p:txBody>
      </p:sp>
    </p:spTree>
    <p:extLst>
      <p:ext uri="{BB962C8B-B14F-4D97-AF65-F5344CB8AC3E}">
        <p14:creationId xmlns:p14="http://schemas.microsoft.com/office/powerpoint/2010/main" val="14542682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itat hvi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08298" y="1660525"/>
            <a:ext cx="8337252" cy="2911078"/>
          </a:xfrm>
          <a:prstGeom prst="rect">
            <a:avLst/>
          </a:prstGeom>
        </p:spPr>
        <p:txBody>
          <a:bodyPr anchor="b" anchorCtr="0">
            <a:normAutofit/>
          </a:bodyPr>
          <a:lstStyle>
            <a:lvl1pPr>
              <a:lnSpc>
                <a:spcPct val="83000"/>
              </a:lnSpc>
              <a:defRPr sz="5600">
                <a:solidFill>
                  <a:schemeClr val="accent1"/>
                </a:solidFill>
              </a:defRPr>
            </a:lvl1pPr>
          </a:lstStyle>
          <a:p>
            <a:r>
              <a:rPr lang="da-DK"/>
              <a:t>Klik og indsæt citat</a:t>
            </a:r>
          </a:p>
        </p:txBody>
      </p:sp>
      <p:sp>
        <p:nvSpPr>
          <p:cNvPr id="4" name="Pladsholder til tekst 2"/>
          <p:cNvSpPr>
            <a:spLocks noGrp="1"/>
          </p:cNvSpPr>
          <p:nvPr>
            <p:ph type="body" sz="quarter" idx="13" hasCustomPrompt="1"/>
          </p:nvPr>
        </p:nvSpPr>
        <p:spPr>
          <a:xfrm>
            <a:off x="508298" y="4745210"/>
            <a:ext cx="8337600" cy="286270"/>
          </a:xfrm>
        </p:spPr>
        <p:txBody>
          <a:bodyPr/>
          <a:lstStyle>
            <a:lvl1pPr marL="288000" indent="-288000">
              <a:lnSpc>
                <a:spcPct val="100000"/>
              </a:lnSpc>
              <a:buClr>
                <a:schemeClr val="accent1"/>
              </a:buClr>
              <a:buFont typeface="Arial" panose="020B0604020202020204" pitchFamily="34" charset="0"/>
              <a:buChar char="—"/>
              <a:defRPr sz="1600" i="0">
                <a:solidFill>
                  <a:schemeClr val="accent1"/>
                </a:solidFill>
              </a:defRPr>
            </a:lvl1pPr>
          </a:lstStyle>
          <a:p>
            <a:pPr lvl="0"/>
            <a:r>
              <a:rPr lang="da-DK"/>
              <a:t>Klik og indsæt citat afsender</a:t>
            </a:r>
          </a:p>
        </p:txBody>
      </p:sp>
      <p:sp>
        <p:nvSpPr>
          <p:cNvPr id="3" name="Footer Placeholder 2">
            <a:extLst>
              <a:ext uri="{FF2B5EF4-FFF2-40B4-BE49-F238E27FC236}">
                <a16:creationId xmlns:a16="http://schemas.microsoft.com/office/drawing/2014/main" id="{0E2D7B18-1C04-1252-ABD9-233105EF9682}"/>
              </a:ext>
            </a:extLst>
          </p:cNvPr>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278105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blå uden billede">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529D4D-3355-47A0-BD9F-99225B7E3CAB}"/>
              </a:ext>
            </a:extLst>
          </p:cNvPr>
          <p:cNvSpPr>
            <a:spLocks noGrp="1"/>
          </p:cNvSpPr>
          <p:nvPr>
            <p:ph type="title" hasCustomPrompt="1"/>
          </p:nvPr>
        </p:nvSpPr>
        <p:spPr/>
        <p:txBody>
          <a:bodyPr/>
          <a:lstStyle>
            <a:lvl1pPr>
              <a:defRPr>
                <a:solidFill>
                  <a:schemeClr val="bg1"/>
                </a:solidFill>
              </a:defRPr>
            </a:lvl1pPr>
          </a:lstStyle>
          <a:p>
            <a:r>
              <a:rPr lang="da-DK"/>
              <a:t>Klik og indsæt agenda</a:t>
            </a:r>
          </a:p>
        </p:txBody>
      </p:sp>
      <p:sp>
        <p:nvSpPr>
          <p:cNvPr id="5" name="Pladsholder til tekst 2"/>
          <p:cNvSpPr>
            <a:spLocks noGrp="1"/>
          </p:cNvSpPr>
          <p:nvPr>
            <p:ph type="body" sz="quarter" idx="13" hasCustomPrompt="1"/>
          </p:nvPr>
        </p:nvSpPr>
        <p:spPr>
          <a:xfrm>
            <a:off x="467187" y="1628775"/>
            <a:ext cx="11254413" cy="4535488"/>
          </a:xfrm>
        </p:spPr>
        <p:txBody>
          <a:bodyPr numCol="2" spcCol="180000"/>
          <a:lstStyle>
            <a:lvl1pPr marL="432000" indent="-432000">
              <a:lnSpc>
                <a:spcPct val="150000"/>
              </a:lnSpc>
              <a:spcAft>
                <a:spcPts val="0"/>
              </a:spcAft>
              <a:buClr>
                <a:schemeClr val="bg1"/>
              </a:buClr>
              <a:buFont typeface="+mj-lt"/>
              <a:buAutoNum type="arabicPeriod"/>
              <a:defRPr>
                <a:solidFill>
                  <a:schemeClr val="bg1"/>
                </a:solidFill>
              </a:defRPr>
            </a:lvl1pPr>
            <a:lvl2pPr marL="612000" indent="-180000">
              <a:lnSpc>
                <a:spcPct val="150000"/>
              </a:lnSpc>
              <a:spcAft>
                <a:spcPts val="0"/>
              </a:spcAft>
              <a:buClr>
                <a:schemeClr val="bg1"/>
              </a:buClr>
              <a:buFont typeface="Arial" panose="020B0604020202020204" pitchFamily="34" charset="0"/>
              <a:buChar char="›"/>
              <a:defRPr>
                <a:solidFill>
                  <a:schemeClr val="bg1"/>
                </a:solidFill>
              </a:defRPr>
            </a:lvl2pPr>
            <a:lvl3pPr marL="612000" indent="-180000">
              <a:lnSpc>
                <a:spcPct val="150000"/>
              </a:lnSpc>
              <a:spcAft>
                <a:spcPts val="0"/>
              </a:spcAft>
              <a:buClr>
                <a:schemeClr val="bg1"/>
              </a:buClr>
              <a:buFont typeface="Arial" panose="020B0604020202020204" pitchFamily="34" charset="0"/>
              <a:buChar char="›"/>
              <a:defRPr>
                <a:solidFill>
                  <a:schemeClr val="bg1"/>
                </a:solidFill>
              </a:defRPr>
            </a:lvl3pPr>
            <a:lvl4pPr marL="612000" indent="-180000">
              <a:lnSpc>
                <a:spcPct val="150000"/>
              </a:lnSpc>
              <a:spcAft>
                <a:spcPts val="0"/>
              </a:spcAft>
              <a:buClr>
                <a:schemeClr val="bg1"/>
              </a:buClr>
              <a:buFont typeface="Arial" panose="020B0604020202020204" pitchFamily="34" charset="0"/>
              <a:buChar char="›"/>
              <a:defRPr>
                <a:solidFill>
                  <a:schemeClr val="bg1"/>
                </a:solidFill>
              </a:defRPr>
            </a:lvl4pPr>
            <a:lvl5pPr marL="612000" indent="-180000">
              <a:lnSpc>
                <a:spcPct val="150000"/>
              </a:lnSpc>
              <a:spcAft>
                <a:spcPts val="0"/>
              </a:spcAft>
              <a:buClr>
                <a:schemeClr val="bg1"/>
              </a:buClr>
              <a:buFont typeface="Arial" panose="020B0604020202020204" pitchFamily="34" charset="0"/>
              <a:buChar char="›"/>
              <a:defRPr>
                <a:solidFill>
                  <a:schemeClr val="bg1"/>
                </a:solidFill>
              </a:defRPr>
            </a:lvl5pPr>
          </a:lstStyle>
          <a:p>
            <a:pPr lvl="0"/>
            <a:r>
              <a:rPr lang="da-DK"/>
              <a:t>Klik og indsæt tekst</a:t>
            </a:r>
          </a:p>
          <a:p>
            <a:pPr lvl="1"/>
            <a:r>
              <a:rPr lang="da-DK"/>
              <a:t>Andet niveau</a:t>
            </a:r>
          </a:p>
          <a:p>
            <a:pPr lvl="2"/>
            <a:r>
              <a:rPr lang="da-DK"/>
              <a:t>Tredje niveau</a:t>
            </a:r>
          </a:p>
          <a:p>
            <a:pPr lvl="3"/>
            <a:r>
              <a:rPr lang="da-DK"/>
              <a:t>Fjerde niveau</a:t>
            </a:r>
          </a:p>
          <a:p>
            <a:pPr lvl="4"/>
            <a:r>
              <a:rPr lang="da-DK"/>
              <a:t>Femte niveau</a:t>
            </a:r>
          </a:p>
        </p:txBody>
      </p:sp>
      <p:sp>
        <p:nvSpPr>
          <p:cNvPr id="6" name="Rectangle 5">
            <a:extLst>
              <a:ext uri="{FF2B5EF4-FFF2-40B4-BE49-F238E27FC236}">
                <a16:creationId xmlns:a16="http://schemas.microsoft.com/office/drawing/2014/main" id="{1BB8B6F5-E3D0-4F11-A4A0-8C9009F63903}"/>
              </a:ext>
            </a:extLst>
          </p:cNvPr>
          <p:cNvSpPr/>
          <p:nvPr userDrawn="1"/>
        </p:nvSpPr>
        <p:spPr>
          <a:xfrm>
            <a:off x="467187" y="6383709"/>
            <a:ext cx="11253600" cy="216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da-DK" err="1"/>
          </a:p>
        </p:txBody>
      </p:sp>
      <p:sp>
        <p:nvSpPr>
          <p:cNvPr id="8" name="SD_VAR_side">
            <a:extLst>
              <a:ext uri="{FF2B5EF4-FFF2-40B4-BE49-F238E27FC236}">
                <a16:creationId xmlns:a16="http://schemas.microsoft.com/office/drawing/2014/main" id="{4625F10D-0B63-4C49-B45F-3A60BD43F104}"/>
              </a:ext>
            </a:extLst>
          </p:cNvPr>
          <p:cNvSpPr txBox="1">
            <a:spLocks noChangeArrowheads="1"/>
          </p:cNvSpPr>
          <p:nvPr userDrawn="1">
            <p:custDataLst>
              <p:tags r:id="rId1"/>
            </p:custDataLst>
          </p:nvPr>
        </p:nvSpPr>
        <p:spPr bwMode="auto">
          <a:xfrm>
            <a:off x="9281733" y="6381328"/>
            <a:ext cx="2439866" cy="540000"/>
          </a:xfrm>
          <a:prstGeom prst="rect">
            <a:avLst/>
          </a:prstGeom>
          <a:noFill/>
          <a:ln w="9525">
            <a:noFill/>
            <a:miter lim="800000"/>
            <a:headEnd/>
            <a:tailEnd/>
          </a:ln>
          <a:effectLst/>
        </p:spPr>
        <p:txBody>
          <a:bodyPr wrap="square" lIns="0" tIns="180000" rIns="0" bIns="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BEA0CCC-F6C9-447F-A70C-33A80CAEF2C2}" type="slidenum">
              <a:rPr lang="da-DK" sz="900" cap="none" baseline="0" smtClean="0">
                <a:solidFill>
                  <a:schemeClr val="bg1"/>
                </a:solidFill>
              </a:rPr>
              <a:t>‹#›</a:t>
            </a:fld>
            <a:endParaRPr lang="da-DK" sz="900" cap="none" baseline="0">
              <a:solidFill>
                <a:schemeClr val="bg1"/>
              </a:solidFill>
            </a:endParaRPr>
          </a:p>
        </p:txBody>
      </p:sp>
    </p:spTree>
    <p:extLst>
      <p:ext uri="{BB962C8B-B14F-4D97-AF65-F5344CB8AC3E}">
        <p14:creationId xmlns:p14="http://schemas.microsoft.com/office/powerpoint/2010/main" val="7534141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itat blå">
    <p:bg>
      <p:bgPr>
        <a:solidFill>
          <a:schemeClr val="accent1"/>
        </a:solidFill>
        <a:effectLst/>
      </p:bgPr>
    </p:bg>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508298" y="1660524"/>
            <a:ext cx="8337252" cy="2909173"/>
          </a:xfrm>
          <a:prstGeom prst="rect">
            <a:avLst/>
          </a:prstGeom>
        </p:spPr>
        <p:txBody>
          <a:bodyPr anchor="b" anchorCtr="0">
            <a:normAutofit/>
          </a:bodyPr>
          <a:lstStyle>
            <a:lvl1pPr>
              <a:lnSpc>
                <a:spcPct val="83000"/>
              </a:lnSpc>
              <a:defRPr sz="5600">
                <a:solidFill>
                  <a:schemeClr val="bg1"/>
                </a:solidFill>
              </a:defRPr>
            </a:lvl1pPr>
          </a:lstStyle>
          <a:p>
            <a:r>
              <a:rPr lang="da-DK"/>
              <a:t>Klik og indsæt citat</a:t>
            </a:r>
          </a:p>
        </p:txBody>
      </p:sp>
      <p:sp>
        <p:nvSpPr>
          <p:cNvPr id="10" name="Rectangle 9">
            <a:extLst>
              <a:ext uri="{FF2B5EF4-FFF2-40B4-BE49-F238E27FC236}">
                <a16:creationId xmlns:a16="http://schemas.microsoft.com/office/drawing/2014/main" id="{D52F822E-4501-4CF6-B915-38EFFCAA3F79}"/>
              </a:ext>
            </a:extLst>
          </p:cNvPr>
          <p:cNvSpPr/>
          <p:nvPr userDrawn="1"/>
        </p:nvSpPr>
        <p:spPr>
          <a:xfrm>
            <a:off x="468000" y="6383709"/>
            <a:ext cx="11253600" cy="216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da-DK"/>
          </a:p>
        </p:txBody>
      </p:sp>
      <p:sp>
        <p:nvSpPr>
          <p:cNvPr id="6" name="Pladsholder til tekst 2">
            <a:extLst>
              <a:ext uri="{FF2B5EF4-FFF2-40B4-BE49-F238E27FC236}">
                <a16:creationId xmlns:a16="http://schemas.microsoft.com/office/drawing/2014/main" id="{97AB22B6-E401-435E-B9A6-9F9724DAA431}"/>
              </a:ext>
            </a:extLst>
          </p:cNvPr>
          <p:cNvSpPr>
            <a:spLocks noGrp="1"/>
          </p:cNvSpPr>
          <p:nvPr>
            <p:ph type="body" sz="quarter" idx="13" hasCustomPrompt="1"/>
          </p:nvPr>
        </p:nvSpPr>
        <p:spPr>
          <a:xfrm>
            <a:off x="508298" y="4745210"/>
            <a:ext cx="8337600" cy="286270"/>
          </a:xfrm>
        </p:spPr>
        <p:txBody>
          <a:bodyPr/>
          <a:lstStyle>
            <a:lvl1pPr marL="288000" indent="-288000">
              <a:lnSpc>
                <a:spcPct val="100000"/>
              </a:lnSpc>
              <a:buClr>
                <a:schemeClr val="bg1"/>
              </a:buClr>
              <a:buFont typeface="Arial" panose="020B0604020202020204" pitchFamily="34" charset="0"/>
              <a:buChar char="—"/>
              <a:defRPr sz="1600" i="0">
                <a:solidFill>
                  <a:schemeClr val="bg1"/>
                </a:solidFill>
              </a:defRPr>
            </a:lvl1pPr>
          </a:lstStyle>
          <a:p>
            <a:pPr lvl="0"/>
            <a:r>
              <a:rPr lang="da-DK"/>
              <a:t>Klik og indsæt citat afsender</a:t>
            </a:r>
          </a:p>
        </p:txBody>
      </p:sp>
      <p:sp>
        <p:nvSpPr>
          <p:cNvPr id="2" name="Footer Placeholder 1">
            <a:extLst>
              <a:ext uri="{FF2B5EF4-FFF2-40B4-BE49-F238E27FC236}">
                <a16:creationId xmlns:a16="http://schemas.microsoft.com/office/drawing/2014/main" id="{122FED87-1D10-5A00-4AFB-93053628145C}"/>
              </a:ext>
            </a:extLst>
          </p:cNvPr>
          <p:cNvSpPr>
            <a:spLocks noGrp="1"/>
          </p:cNvSpPr>
          <p:nvPr>
            <p:ph type="ftr" sz="quarter" idx="14"/>
          </p:nvPr>
        </p:nvSpPr>
        <p:spPr/>
        <p:txBody>
          <a:bodyPr/>
          <a:lstStyle>
            <a:lvl1pPr>
              <a:defRPr>
                <a:solidFill>
                  <a:schemeClr val="bg1"/>
                </a:solidFill>
              </a:defRPr>
            </a:lvl1pPr>
          </a:lstStyle>
          <a:p>
            <a:endParaRPr lang="da-DK"/>
          </a:p>
        </p:txBody>
      </p:sp>
      <p:sp>
        <p:nvSpPr>
          <p:cNvPr id="3" name="SD_VAR_side">
            <a:extLst>
              <a:ext uri="{FF2B5EF4-FFF2-40B4-BE49-F238E27FC236}">
                <a16:creationId xmlns:a16="http://schemas.microsoft.com/office/drawing/2014/main" id="{FB92A7A8-70FC-9D97-5206-DC1CE9FE4879}"/>
              </a:ext>
            </a:extLst>
          </p:cNvPr>
          <p:cNvSpPr txBox="1">
            <a:spLocks noChangeArrowheads="1"/>
          </p:cNvSpPr>
          <p:nvPr userDrawn="1">
            <p:custDataLst>
              <p:tags r:id="rId1"/>
            </p:custDataLst>
          </p:nvPr>
        </p:nvSpPr>
        <p:spPr bwMode="auto">
          <a:xfrm>
            <a:off x="9281733" y="6390000"/>
            <a:ext cx="2439866" cy="468000"/>
          </a:xfrm>
          <a:prstGeom prst="rect">
            <a:avLst/>
          </a:prstGeom>
          <a:noFill/>
          <a:ln w="9525">
            <a:noFill/>
            <a:miter lim="800000"/>
            <a:headEnd/>
            <a:tailEnd/>
          </a:ln>
          <a:effectLst/>
        </p:spPr>
        <p:txBody>
          <a:bodyPr wrap="square" lIns="0" tIns="0" rIns="0" bIns="0" anchor="ctr" anchorCtr="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BEA0CCC-F6C9-447F-A70C-33A80CAEF2C2}" type="slidenum">
              <a:rPr lang="da-DK" sz="900" cap="none" baseline="0" smtClean="0">
                <a:solidFill>
                  <a:schemeClr val="bg1"/>
                </a:solidFill>
              </a:rPr>
              <a:t>‹#›</a:t>
            </a:fld>
            <a:endParaRPr lang="da-DK" sz="900" cap="none" baseline="0">
              <a:solidFill>
                <a:schemeClr val="bg1"/>
              </a:solidFill>
            </a:endParaRPr>
          </a:p>
        </p:txBody>
      </p:sp>
    </p:spTree>
    <p:extLst>
      <p:ext uri="{BB962C8B-B14F-4D97-AF65-F5344CB8AC3E}">
        <p14:creationId xmlns:p14="http://schemas.microsoft.com/office/powerpoint/2010/main" val="6952743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 og billede til høj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0072D-DCC7-48AB-BE4F-7603966D5BCC}"/>
              </a:ext>
            </a:extLst>
          </p:cNvPr>
          <p:cNvSpPr>
            <a:spLocks noGrp="1"/>
          </p:cNvSpPr>
          <p:nvPr>
            <p:ph type="title" hasCustomPrompt="1"/>
          </p:nvPr>
        </p:nvSpPr>
        <p:spPr/>
        <p:txBody>
          <a:bodyPr/>
          <a:lstStyle/>
          <a:p>
            <a:r>
              <a:rPr lang="da-DK"/>
              <a:t>Klik og indsæt titel</a:t>
            </a:r>
          </a:p>
        </p:txBody>
      </p:sp>
      <p:sp>
        <p:nvSpPr>
          <p:cNvPr id="3" name="Pladsholder til tekst 2"/>
          <p:cNvSpPr>
            <a:spLocks noGrp="1"/>
          </p:cNvSpPr>
          <p:nvPr>
            <p:ph type="body" sz="quarter" idx="14" hasCustomPrompt="1"/>
          </p:nvPr>
        </p:nvSpPr>
        <p:spPr>
          <a:xfrm>
            <a:off x="467188" y="1628774"/>
            <a:ext cx="6498858" cy="4536529"/>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3"/>
          <p:cNvSpPr>
            <a:spLocks noGrp="1"/>
          </p:cNvSpPr>
          <p:nvPr>
            <p:ph type="pic" sz="quarter" idx="13" hasCustomPrompt="1"/>
          </p:nvPr>
        </p:nvSpPr>
        <p:spPr>
          <a:xfrm>
            <a:off x="7167196" y="1640205"/>
            <a:ext cx="4554404" cy="4536529"/>
          </a:xfrm>
        </p:spPr>
        <p:txBody>
          <a:bodyPr tIns="0" anchor="t" anchorCtr="0"/>
          <a:lstStyle>
            <a:lvl1pPr marL="0" indent="0" algn="l">
              <a:buNone/>
              <a:defRPr sz="1400">
                <a:solidFill>
                  <a:schemeClr val="accent1"/>
                </a:solidFill>
              </a:defRPr>
            </a:lvl1pPr>
          </a:lstStyle>
          <a:p>
            <a:r>
              <a:rPr lang="da-DK" noProof="0"/>
              <a:t>Marker boks med musen og indsæt et billede via Templafy</a:t>
            </a:r>
          </a:p>
        </p:txBody>
      </p:sp>
      <p:sp>
        <p:nvSpPr>
          <p:cNvPr id="4" name="Footer Placeholder 3">
            <a:extLst>
              <a:ext uri="{FF2B5EF4-FFF2-40B4-BE49-F238E27FC236}">
                <a16:creationId xmlns:a16="http://schemas.microsoft.com/office/drawing/2014/main" id="{EA128FC7-C74E-0E44-735D-DC25E70D2246}"/>
              </a:ext>
            </a:extLst>
          </p:cNvPr>
          <p:cNvSpPr>
            <a:spLocks noGrp="1"/>
          </p:cNvSpPr>
          <p:nvPr>
            <p:ph type="ftr" sz="quarter" idx="15"/>
          </p:nvPr>
        </p:nvSpPr>
        <p:spPr/>
        <p:txBody>
          <a:bodyPr/>
          <a:lstStyle/>
          <a:p>
            <a:endParaRPr lang="da-DK"/>
          </a:p>
        </p:txBody>
      </p:sp>
    </p:spTree>
    <p:extLst>
      <p:ext uri="{BB962C8B-B14F-4D97-AF65-F5344CB8AC3E}">
        <p14:creationId xmlns:p14="http://schemas.microsoft.com/office/powerpoint/2010/main" val="41040361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kst og billede til vens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CBD10-6CB5-4EE4-8848-1F9B17BE6362}"/>
              </a:ext>
            </a:extLst>
          </p:cNvPr>
          <p:cNvSpPr>
            <a:spLocks noGrp="1"/>
          </p:cNvSpPr>
          <p:nvPr>
            <p:ph type="title" hasCustomPrompt="1"/>
          </p:nvPr>
        </p:nvSpPr>
        <p:spPr/>
        <p:txBody>
          <a:bodyPr/>
          <a:lstStyle/>
          <a:p>
            <a:r>
              <a:rPr lang="da-DK"/>
              <a:t>Klik og indsæt titel</a:t>
            </a:r>
          </a:p>
        </p:txBody>
      </p:sp>
      <p:sp>
        <p:nvSpPr>
          <p:cNvPr id="3" name="Pladsholder til tekst 2"/>
          <p:cNvSpPr>
            <a:spLocks noGrp="1"/>
          </p:cNvSpPr>
          <p:nvPr>
            <p:ph type="body" sz="quarter" idx="14" hasCustomPrompt="1"/>
          </p:nvPr>
        </p:nvSpPr>
        <p:spPr>
          <a:xfrm>
            <a:off x="5303118" y="1628774"/>
            <a:ext cx="6418482" cy="4536529"/>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3"/>
          <p:cNvSpPr>
            <a:spLocks noGrp="1"/>
          </p:cNvSpPr>
          <p:nvPr>
            <p:ph type="pic" sz="quarter" idx="13" hasCustomPrompt="1"/>
          </p:nvPr>
        </p:nvSpPr>
        <p:spPr>
          <a:xfrm>
            <a:off x="467187" y="1617363"/>
            <a:ext cx="4590828" cy="4536530"/>
          </a:xfrm>
        </p:spPr>
        <p:txBody>
          <a:bodyPr tIns="0" anchor="t" anchorCtr="0"/>
          <a:lstStyle>
            <a:lvl1pPr marL="0" indent="0" algn="l">
              <a:buNone/>
              <a:defRPr sz="1400">
                <a:solidFill>
                  <a:schemeClr val="accent1"/>
                </a:solidFill>
              </a:defRPr>
            </a:lvl1pPr>
          </a:lstStyle>
          <a:p>
            <a:r>
              <a:rPr lang="da-DK" noProof="0"/>
              <a:t>Marker boks med musen og indsæt et billede via Templafy</a:t>
            </a:r>
          </a:p>
        </p:txBody>
      </p:sp>
      <p:sp>
        <p:nvSpPr>
          <p:cNvPr id="4" name="Footer Placeholder 3">
            <a:extLst>
              <a:ext uri="{FF2B5EF4-FFF2-40B4-BE49-F238E27FC236}">
                <a16:creationId xmlns:a16="http://schemas.microsoft.com/office/drawing/2014/main" id="{0D19B96E-E60D-04E7-72C5-15D427F54B3F}"/>
              </a:ext>
            </a:extLst>
          </p:cNvPr>
          <p:cNvSpPr>
            <a:spLocks noGrp="1"/>
          </p:cNvSpPr>
          <p:nvPr>
            <p:ph type="ftr" sz="quarter" idx="15"/>
          </p:nvPr>
        </p:nvSpPr>
        <p:spPr/>
        <p:txBody>
          <a:bodyPr/>
          <a:lstStyle/>
          <a:p>
            <a:endParaRPr lang="da-DK"/>
          </a:p>
        </p:txBody>
      </p:sp>
    </p:spTree>
    <p:extLst>
      <p:ext uri="{BB962C8B-B14F-4D97-AF65-F5344CB8AC3E}">
        <p14:creationId xmlns:p14="http://schemas.microsoft.com/office/powerpoint/2010/main" val="975977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kst og lille billede til vens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52B3-E573-45D2-AE02-627D90783B0A}"/>
              </a:ext>
            </a:extLst>
          </p:cNvPr>
          <p:cNvSpPr>
            <a:spLocks noGrp="1"/>
          </p:cNvSpPr>
          <p:nvPr>
            <p:ph type="title" hasCustomPrompt="1"/>
          </p:nvPr>
        </p:nvSpPr>
        <p:spPr/>
        <p:txBody>
          <a:bodyPr/>
          <a:lstStyle/>
          <a:p>
            <a:r>
              <a:rPr lang="da-DK"/>
              <a:t>Klik og indsæt titel</a:t>
            </a:r>
          </a:p>
        </p:txBody>
      </p:sp>
      <p:sp>
        <p:nvSpPr>
          <p:cNvPr id="3" name="Pladsholder til tekst 2"/>
          <p:cNvSpPr>
            <a:spLocks noGrp="1"/>
          </p:cNvSpPr>
          <p:nvPr>
            <p:ph type="body" sz="quarter" idx="14" hasCustomPrompt="1"/>
          </p:nvPr>
        </p:nvSpPr>
        <p:spPr>
          <a:xfrm>
            <a:off x="3315812" y="1628776"/>
            <a:ext cx="8405788" cy="4536528"/>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3"/>
          <p:cNvSpPr>
            <a:spLocks noGrp="1"/>
          </p:cNvSpPr>
          <p:nvPr>
            <p:ph type="pic" sz="quarter" idx="13" hasCustomPrompt="1"/>
          </p:nvPr>
        </p:nvSpPr>
        <p:spPr>
          <a:xfrm>
            <a:off x="467188" y="1628775"/>
            <a:ext cx="2560594" cy="4536529"/>
          </a:xfrm>
        </p:spPr>
        <p:txBody>
          <a:bodyPr tIns="0" anchor="t" anchorCtr="0"/>
          <a:lstStyle>
            <a:lvl1pPr marL="0" indent="0" algn="l">
              <a:buNone/>
              <a:defRPr sz="1400">
                <a:solidFill>
                  <a:schemeClr val="accent1"/>
                </a:solidFill>
              </a:defRPr>
            </a:lvl1pPr>
          </a:lstStyle>
          <a:p>
            <a:r>
              <a:rPr lang="da-DK" noProof="0"/>
              <a:t>Marker boks med musen og indsæt et billede via Templafy</a:t>
            </a:r>
          </a:p>
        </p:txBody>
      </p:sp>
      <p:sp>
        <p:nvSpPr>
          <p:cNvPr id="4" name="Footer Placeholder 3">
            <a:extLst>
              <a:ext uri="{FF2B5EF4-FFF2-40B4-BE49-F238E27FC236}">
                <a16:creationId xmlns:a16="http://schemas.microsoft.com/office/drawing/2014/main" id="{CB16438C-F62A-30B4-7BD0-43F5CE244CC8}"/>
              </a:ext>
            </a:extLst>
          </p:cNvPr>
          <p:cNvSpPr>
            <a:spLocks noGrp="1"/>
          </p:cNvSpPr>
          <p:nvPr>
            <p:ph type="ftr" sz="quarter" idx="15"/>
          </p:nvPr>
        </p:nvSpPr>
        <p:spPr/>
        <p:txBody>
          <a:bodyPr/>
          <a:lstStyle/>
          <a:p>
            <a:endParaRPr lang="da-DK"/>
          </a:p>
        </p:txBody>
      </p:sp>
    </p:spTree>
    <p:extLst>
      <p:ext uri="{BB962C8B-B14F-4D97-AF65-F5344CB8AC3E}">
        <p14:creationId xmlns:p14="http://schemas.microsoft.com/office/powerpoint/2010/main" val="2363541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kst og lille bille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8348C-6AAF-40A5-8CCF-66AF5E1E3FE6}"/>
              </a:ext>
            </a:extLst>
          </p:cNvPr>
          <p:cNvSpPr>
            <a:spLocks noGrp="1"/>
          </p:cNvSpPr>
          <p:nvPr>
            <p:ph type="title" hasCustomPrompt="1"/>
          </p:nvPr>
        </p:nvSpPr>
        <p:spPr/>
        <p:txBody>
          <a:bodyPr/>
          <a:lstStyle/>
          <a:p>
            <a:r>
              <a:rPr lang="da-DK"/>
              <a:t>Klik og indsæt titel</a:t>
            </a:r>
          </a:p>
        </p:txBody>
      </p:sp>
      <p:sp>
        <p:nvSpPr>
          <p:cNvPr id="3" name="Pladsholder til tekst 2"/>
          <p:cNvSpPr>
            <a:spLocks noGrp="1"/>
          </p:cNvSpPr>
          <p:nvPr>
            <p:ph type="body" sz="quarter" idx="14" hasCustomPrompt="1"/>
          </p:nvPr>
        </p:nvSpPr>
        <p:spPr>
          <a:xfrm>
            <a:off x="467187" y="1628255"/>
            <a:ext cx="8606843" cy="4536007"/>
          </a:xfrm>
        </p:spPr>
        <p:txBody>
          <a:bodyPr/>
          <a:lstStyle>
            <a:lvl1pPr>
              <a:spcAft>
                <a:spcPts val="600"/>
              </a:spcAft>
              <a:defRPr/>
            </a:lvl1p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3"/>
          <p:cNvSpPr>
            <a:spLocks noGrp="1"/>
          </p:cNvSpPr>
          <p:nvPr>
            <p:ph type="pic" sz="quarter" idx="13" hasCustomPrompt="1"/>
          </p:nvPr>
        </p:nvSpPr>
        <p:spPr>
          <a:xfrm>
            <a:off x="9225222" y="1628774"/>
            <a:ext cx="2496378" cy="4535489"/>
          </a:xfrm>
        </p:spPr>
        <p:txBody>
          <a:bodyPr tIns="0" anchor="t" anchorCtr="0"/>
          <a:lstStyle>
            <a:lvl1pPr marL="0" indent="0" algn="l">
              <a:buNone/>
              <a:defRPr sz="1400">
                <a:solidFill>
                  <a:schemeClr val="accent1"/>
                </a:solidFill>
              </a:defRPr>
            </a:lvl1pPr>
          </a:lstStyle>
          <a:p>
            <a:r>
              <a:rPr lang="da-DK" noProof="0"/>
              <a:t>Marker boks med musen og indsæt et billede via Templafy</a:t>
            </a:r>
          </a:p>
        </p:txBody>
      </p:sp>
      <p:sp>
        <p:nvSpPr>
          <p:cNvPr id="4" name="Footer Placeholder 3">
            <a:extLst>
              <a:ext uri="{FF2B5EF4-FFF2-40B4-BE49-F238E27FC236}">
                <a16:creationId xmlns:a16="http://schemas.microsoft.com/office/drawing/2014/main" id="{93B43A73-CE94-18DF-0573-999DB3422A9A}"/>
              </a:ext>
            </a:extLst>
          </p:cNvPr>
          <p:cNvSpPr>
            <a:spLocks noGrp="1"/>
          </p:cNvSpPr>
          <p:nvPr>
            <p:ph type="ftr" sz="quarter" idx="15"/>
          </p:nvPr>
        </p:nvSpPr>
        <p:spPr/>
        <p:txBody>
          <a:bodyPr/>
          <a:lstStyle/>
          <a:p>
            <a:endParaRPr lang="da-DK"/>
          </a:p>
        </p:txBody>
      </p:sp>
    </p:spTree>
    <p:extLst>
      <p:ext uri="{BB962C8B-B14F-4D97-AF65-F5344CB8AC3E}">
        <p14:creationId xmlns:p14="http://schemas.microsoft.com/office/powerpoint/2010/main" val="25543324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o tekstbokse ">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8E9B42-ACA0-4CBF-BE4E-82628F1DC436}"/>
              </a:ext>
            </a:extLst>
          </p:cNvPr>
          <p:cNvSpPr>
            <a:spLocks noGrp="1"/>
          </p:cNvSpPr>
          <p:nvPr>
            <p:ph type="title" hasCustomPrompt="1"/>
          </p:nvPr>
        </p:nvSpPr>
        <p:spPr/>
        <p:txBody>
          <a:bodyPr/>
          <a:lstStyle>
            <a:lvl1pPr>
              <a:defRPr/>
            </a:lvl1pPr>
          </a:lstStyle>
          <a:p>
            <a:r>
              <a:rPr lang="da-DK"/>
              <a:t>Klik og indsæt titel</a:t>
            </a:r>
          </a:p>
        </p:txBody>
      </p:sp>
      <p:sp>
        <p:nvSpPr>
          <p:cNvPr id="3" name="Pladsholder til tekst 2"/>
          <p:cNvSpPr>
            <a:spLocks noGrp="1"/>
          </p:cNvSpPr>
          <p:nvPr>
            <p:ph type="body" sz="quarter" idx="14" hasCustomPrompt="1"/>
          </p:nvPr>
        </p:nvSpPr>
        <p:spPr>
          <a:xfrm>
            <a:off x="467188" y="1628775"/>
            <a:ext cx="5514512" cy="4535488"/>
          </a:xfrm>
          <a:noFill/>
        </p:spPr>
        <p:txBody>
          <a:bodyPr lIns="72000" tIns="72000" rIns="72000" bIns="72000"/>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6206400" y="1628775"/>
            <a:ext cx="5522449" cy="4535488"/>
          </a:xfrm>
          <a:noFill/>
        </p:spPr>
        <p:txBody>
          <a:bodyPr lIns="72000" tIns="72000" rIns="72000" bIns="72000"/>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2" name="Footer Placeholder 1">
            <a:extLst>
              <a:ext uri="{FF2B5EF4-FFF2-40B4-BE49-F238E27FC236}">
                <a16:creationId xmlns:a16="http://schemas.microsoft.com/office/drawing/2014/main" id="{F9630FF0-7A4A-B3A6-DAA8-A0C828C880B1}"/>
              </a:ext>
            </a:extLst>
          </p:cNvPr>
          <p:cNvSpPr>
            <a:spLocks noGrp="1"/>
          </p:cNvSpPr>
          <p:nvPr>
            <p:ph type="ftr" sz="quarter" idx="16"/>
          </p:nvPr>
        </p:nvSpPr>
        <p:spPr/>
        <p:txBody>
          <a:bodyPr/>
          <a:lstStyle/>
          <a:p>
            <a:endParaRPr lang="da-DK"/>
          </a:p>
        </p:txBody>
      </p:sp>
    </p:spTree>
    <p:extLst>
      <p:ext uri="{BB962C8B-B14F-4D97-AF65-F5344CB8AC3E}">
        <p14:creationId xmlns:p14="http://schemas.microsoft.com/office/powerpoint/2010/main" val="31376379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o grå tekstboks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AF2B1-D2C3-40AA-93BA-E03DA1C2BD8D}"/>
              </a:ext>
            </a:extLst>
          </p:cNvPr>
          <p:cNvSpPr>
            <a:spLocks noGrp="1"/>
          </p:cNvSpPr>
          <p:nvPr>
            <p:ph type="title" hasCustomPrompt="1"/>
          </p:nvPr>
        </p:nvSpPr>
        <p:spPr/>
        <p:txBody>
          <a:bodyPr/>
          <a:lstStyle>
            <a:lvl1pPr>
              <a:defRPr/>
            </a:lvl1pPr>
          </a:lstStyle>
          <a:p>
            <a:r>
              <a:rPr lang="da-DK"/>
              <a:t>Klik og indsæt titel</a:t>
            </a:r>
          </a:p>
        </p:txBody>
      </p:sp>
      <p:sp>
        <p:nvSpPr>
          <p:cNvPr id="3" name="Pladsholder til tekst 2"/>
          <p:cNvSpPr>
            <a:spLocks noGrp="1"/>
          </p:cNvSpPr>
          <p:nvPr>
            <p:ph type="body" sz="quarter" idx="14" hasCustomPrompt="1"/>
          </p:nvPr>
        </p:nvSpPr>
        <p:spPr>
          <a:xfrm>
            <a:off x="467187" y="1628775"/>
            <a:ext cx="5510917" cy="4535488"/>
          </a:xfrm>
          <a:solidFill>
            <a:schemeClr val="bg2">
              <a:lumMod val="20000"/>
              <a:lumOff val="80000"/>
            </a:schemeClr>
          </a:solidFill>
        </p:spPr>
        <p:txBody>
          <a:bodyPr lIns="72000" tIns="72000" rIns="72000" bIns="72000"/>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6206400" y="1628775"/>
            <a:ext cx="5510917" cy="4535488"/>
          </a:xfrm>
          <a:solidFill>
            <a:schemeClr val="bg2">
              <a:lumMod val="20000"/>
              <a:lumOff val="80000"/>
            </a:schemeClr>
          </a:solidFill>
        </p:spPr>
        <p:txBody>
          <a:bodyPr lIns="72000" tIns="72000" rIns="72000" bIns="72000"/>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4" name="Footer Placeholder 3">
            <a:extLst>
              <a:ext uri="{FF2B5EF4-FFF2-40B4-BE49-F238E27FC236}">
                <a16:creationId xmlns:a16="http://schemas.microsoft.com/office/drawing/2014/main" id="{D59DB978-2A8B-0E82-82F9-70F6998A7426}"/>
              </a:ext>
            </a:extLst>
          </p:cNvPr>
          <p:cNvSpPr>
            <a:spLocks noGrp="1"/>
          </p:cNvSpPr>
          <p:nvPr>
            <p:ph type="ftr" sz="quarter" idx="16"/>
          </p:nvPr>
        </p:nvSpPr>
        <p:spPr/>
        <p:txBody>
          <a:bodyPr/>
          <a:lstStyle/>
          <a:p>
            <a:endParaRPr lang="da-DK"/>
          </a:p>
        </p:txBody>
      </p:sp>
    </p:spTree>
    <p:extLst>
      <p:ext uri="{BB962C8B-B14F-4D97-AF65-F5344CB8AC3E}">
        <p14:creationId xmlns:p14="http://schemas.microsoft.com/office/powerpoint/2010/main" val="21859632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o tekstbokse+billeder neders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CEFC838-44BC-404D-A7BB-DBAF737CCCB1}"/>
              </a:ext>
            </a:extLst>
          </p:cNvPr>
          <p:cNvSpPr>
            <a:spLocks noGrp="1"/>
          </p:cNvSpPr>
          <p:nvPr>
            <p:ph type="title" hasCustomPrompt="1"/>
          </p:nvPr>
        </p:nvSpPr>
        <p:spPr/>
        <p:txBody>
          <a:bodyPr/>
          <a:lstStyle>
            <a:lvl1pPr>
              <a:defRPr/>
            </a:lvl1pPr>
          </a:lstStyle>
          <a:p>
            <a:r>
              <a:rPr lang="da-DK"/>
              <a:t>Klik og indsæt titel</a:t>
            </a:r>
          </a:p>
        </p:txBody>
      </p:sp>
      <p:sp>
        <p:nvSpPr>
          <p:cNvPr id="3" name="Pladsholder til tekst 2"/>
          <p:cNvSpPr>
            <a:spLocks noGrp="1"/>
          </p:cNvSpPr>
          <p:nvPr>
            <p:ph type="body" sz="quarter" idx="14" hasCustomPrompt="1"/>
          </p:nvPr>
        </p:nvSpPr>
        <p:spPr>
          <a:xfrm>
            <a:off x="466762" y="1628775"/>
            <a:ext cx="5514222" cy="2232273"/>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6207378" y="1628775"/>
            <a:ext cx="5514222" cy="2232273"/>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4" name="Picture Placeholder 3">
            <a:extLst>
              <a:ext uri="{FF2B5EF4-FFF2-40B4-BE49-F238E27FC236}">
                <a16:creationId xmlns:a16="http://schemas.microsoft.com/office/drawing/2014/main" id="{352B08B3-DB0D-43ED-A988-82E4BDCC00D9}"/>
              </a:ext>
            </a:extLst>
          </p:cNvPr>
          <p:cNvSpPr>
            <a:spLocks noGrp="1"/>
          </p:cNvSpPr>
          <p:nvPr>
            <p:ph type="pic" sz="quarter" idx="19" hasCustomPrompt="1"/>
          </p:nvPr>
        </p:nvSpPr>
        <p:spPr>
          <a:xfrm>
            <a:off x="467188" y="4005263"/>
            <a:ext cx="5522400" cy="2160000"/>
          </a:xfrm>
        </p:spPr>
        <p:txBody>
          <a:bodyPr>
            <a:normAutofit/>
          </a:bodyPr>
          <a:lstStyle>
            <a:lvl1pPr marL="0" indent="0">
              <a:buNone/>
              <a:defRPr sz="1600"/>
            </a:lvl1pPr>
          </a:lstStyle>
          <a:p>
            <a:r>
              <a:rPr lang="da-DK"/>
              <a:t>Marker boks med musen og indsæt et billede via Templafy</a:t>
            </a:r>
          </a:p>
        </p:txBody>
      </p:sp>
      <p:sp>
        <p:nvSpPr>
          <p:cNvPr id="6" name="Picture Placeholder 5">
            <a:extLst>
              <a:ext uri="{FF2B5EF4-FFF2-40B4-BE49-F238E27FC236}">
                <a16:creationId xmlns:a16="http://schemas.microsoft.com/office/drawing/2014/main" id="{C21F6D61-1E5E-4BE0-B95E-00CEAADF0586}"/>
              </a:ext>
            </a:extLst>
          </p:cNvPr>
          <p:cNvSpPr>
            <a:spLocks noGrp="1"/>
          </p:cNvSpPr>
          <p:nvPr>
            <p:ph type="pic" sz="quarter" idx="20" hasCustomPrompt="1"/>
          </p:nvPr>
        </p:nvSpPr>
        <p:spPr>
          <a:xfrm>
            <a:off x="6206400" y="4005263"/>
            <a:ext cx="5522400" cy="2160000"/>
          </a:xfrm>
        </p:spPr>
        <p:txBody>
          <a:bodyPr>
            <a:normAutofit/>
          </a:bodyPr>
          <a:lstStyle>
            <a:lvl1pPr marL="0" indent="0">
              <a:buNone/>
              <a:defRPr sz="1600"/>
            </a:lvl1pPr>
          </a:lstStyle>
          <a:p>
            <a:pPr marL="0" marR="0" lvl="0" indent="0" algn="l" defTabSz="914400" rtl="0" eaLnBrk="1" fontAlgn="auto" latinLnBrk="0" hangingPunct="1">
              <a:lnSpc>
                <a:spcPct val="117000"/>
              </a:lnSpc>
              <a:spcBef>
                <a:spcPts val="0"/>
              </a:spcBef>
              <a:spcAft>
                <a:spcPts val="600"/>
              </a:spcAft>
              <a:buClr>
                <a:schemeClr val="accent1"/>
              </a:buClr>
              <a:buSzTx/>
              <a:buFont typeface="Arial" panose="020B0604020202020204" pitchFamily="34" charset="0"/>
              <a:buNone/>
              <a:tabLst/>
              <a:defRPr/>
            </a:pPr>
            <a:r>
              <a:rPr lang="da-DK"/>
              <a:t>Marker boks med musen og indsæt et billede via Templafy</a:t>
            </a:r>
          </a:p>
          <a:p>
            <a:endParaRPr lang="da-DK"/>
          </a:p>
        </p:txBody>
      </p:sp>
      <p:sp>
        <p:nvSpPr>
          <p:cNvPr id="2" name="Footer Placeholder 1">
            <a:extLst>
              <a:ext uri="{FF2B5EF4-FFF2-40B4-BE49-F238E27FC236}">
                <a16:creationId xmlns:a16="http://schemas.microsoft.com/office/drawing/2014/main" id="{9E55BC39-6D58-E5A8-1464-7A7ADED70DDB}"/>
              </a:ext>
            </a:extLst>
          </p:cNvPr>
          <p:cNvSpPr>
            <a:spLocks noGrp="1"/>
          </p:cNvSpPr>
          <p:nvPr>
            <p:ph type="ftr" sz="quarter" idx="21"/>
          </p:nvPr>
        </p:nvSpPr>
        <p:spPr/>
        <p:txBody>
          <a:bodyPr/>
          <a:lstStyle/>
          <a:p>
            <a:endParaRPr lang="da-DK"/>
          </a:p>
        </p:txBody>
      </p:sp>
    </p:spTree>
    <p:extLst>
      <p:ext uri="{BB962C8B-B14F-4D97-AF65-F5344CB8AC3E}">
        <p14:creationId xmlns:p14="http://schemas.microsoft.com/office/powerpoint/2010/main" val="11880015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o tekstbokse+billeder øver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A12D3-5208-46F3-BCFE-B622995D8017}"/>
              </a:ext>
            </a:extLst>
          </p:cNvPr>
          <p:cNvSpPr>
            <a:spLocks noGrp="1"/>
          </p:cNvSpPr>
          <p:nvPr>
            <p:ph type="title" hasCustomPrompt="1"/>
          </p:nvPr>
        </p:nvSpPr>
        <p:spPr/>
        <p:txBody>
          <a:bodyPr/>
          <a:lstStyle>
            <a:lvl1pPr>
              <a:defRPr/>
            </a:lvl1pPr>
          </a:lstStyle>
          <a:p>
            <a:r>
              <a:rPr lang="da-DK"/>
              <a:t>Klik og indsæt titel</a:t>
            </a:r>
          </a:p>
        </p:txBody>
      </p:sp>
      <p:sp>
        <p:nvSpPr>
          <p:cNvPr id="3" name="Pladsholder til tekst 2"/>
          <p:cNvSpPr>
            <a:spLocks noGrp="1"/>
          </p:cNvSpPr>
          <p:nvPr>
            <p:ph type="body" sz="quarter" idx="14" hasCustomPrompt="1"/>
          </p:nvPr>
        </p:nvSpPr>
        <p:spPr>
          <a:xfrm>
            <a:off x="467187" y="3899493"/>
            <a:ext cx="5509037" cy="2265812"/>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6206400" y="3899493"/>
            <a:ext cx="5523458" cy="2265812"/>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0" name="Picture Placeholder 3">
            <a:extLst>
              <a:ext uri="{FF2B5EF4-FFF2-40B4-BE49-F238E27FC236}">
                <a16:creationId xmlns:a16="http://schemas.microsoft.com/office/drawing/2014/main" id="{57AB4700-FD06-4B3E-B479-B5B88D9ADF1A}"/>
              </a:ext>
            </a:extLst>
          </p:cNvPr>
          <p:cNvSpPr>
            <a:spLocks noGrp="1"/>
          </p:cNvSpPr>
          <p:nvPr>
            <p:ph type="pic" sz="quarter" idx="19" hasCustomPrompt="1"/>
          </p:nvPr>
        </p:nvSpPr>
        <p:spPr>
          <a:xfrm>
            <a:off x="467187" y="1635868"/>
            <a:ext cx="5522400" cy="2160000"/>
          </a:xfrm>
        </p:spPr>
        <p:txBody>
          <a:bodyPr>
            <a:normAutofit/>
          </a:bodyPr>
          <a:lstStyle>
            <a:lvl1pPr marL="0" indent="0">
              <a:buNone/>
              <a:defRPr sz="1600"/>
            </a:lvl1pPr>
          </a:lstStyle>
          <a:p>
            <a:r>
              <a:rPr lang="da-DK"/>
              <a:t>Marker boks med musen og indsæt et billede via Templafy</a:t>
            </a:r>
          </a:p>
        </p:txBody>
      </p:sp>
      <p:sp>
        <p:nvSpPr>
          <p:cNvPr id="11" name="Picture Placeholder 5">
            <a:extLst>
              <a:ext uri="{FF2B5EF4-FFF2-40B4-BE49-F238E27FC236}">
                <a16:creationId xmlns:a16="http://schemas.microsoft.com/office/drawing/2014/main" id="{3101B3A8-6647-4A2A-8176-CC1B87565DF2}"/>
              </a:ext>
            </a:extLst>
          </p:cNvPr>
          <p:cNvSpPr>
            <a:spLocks noGrp="1"/>
          </p:cNvSpPr>
          <p:nvPr>
            <p:ph type="pic" sz="quarter" idx="20" hasCustomPrompt="1"/>
          </p:nvPr>
        </p:nvSpPr>
        <p:spPr>
          <a:xfrm>
            <a:off x="6206400" y="1635868"/>
            <a:ext cx="5520825" cy="2160000"/>
          </a:xfrm>
        </p:spPr>
        <p:txBody>
          <a:bodyPr>
            <a:normAutofit/>
          </a:bodyPr>
          <a:lstStyle>
            <a:lvl1pPr marL="0" indent="0">
              <a:buNone/>
              <a:defRPr sz="1600"/>
            </a:lvl1pPr>
          </a:lstStyle>
          <a:p>
            <a:pPr marL="0" marR="0" lvl="0" indent="0" algn="l" defTabSz="914400" rtl="0" eaLnBrk="1" fontAlgn="auto" latinLnBrk="0" hangingPunct="1">
              <a:lnSpc>
                <a:spcPct val="117000"/>
              </a:lnSpc>
              <a:spcBef>
                <a:spcPts val="0"/>
              </a:spcBef>
              <a:spcAft>
                <a:spcPts val="600"/>
              </a:spcAft>
              <a:buClr>
                <a:schemeClr val="accent1"/>
              </a:buClr>
              <a:buSzTx/>
              <a:buFont typeface="Arial" panose="020B0604020202020204" pitchFamily="34" charset="0"/>
              <a:buNone/>
              <a:tabLst/>
              <a:defRPr/>
            </a:pPr>
            <a:r>
              <a:rPr lang="da-DK"/>
              <a:t>Marker boks med musen og indsæt et billede via Templafy</a:t>
            </a:r>
          </a:p>
          <a:p>
            <a:endParaRPr lang="da-DK"/>
          </a:p>
        </p:txBody>
      </p:sp>
      <p:sp>
        <p:nvSpPr>
          <p:cNvPr id="4" name="Footer Placeholder 3">
            <a:extLst>
              <a:ext uri="{FF2B5EF4-FFF2-40B4-BE49-F238E27FC236}">
                <a16:creationId xmlns:a16="http://schemas.microsoft.com/office/drawing/2014/main" id="{5556CFE1-EC7B-2635-F577-9631CBECB41F}"/>
              </a:ext>
            </a:extLst>
          </p:cNvPr>
          <p:cNvSpPr>
            <a:spLocks noGrp="1"/>
          </p:cNvSpPr>
          <p:nvPr>
            <p:ph type="ftr" sz="quarter" idx="21"/>
          </p:nvPr>
        </p:nvSpPr>
        <p:spPr/>
        <p:txBody>
          <a:bodyPr/>
          <a:lstStyle/>
          <a:p>
            <a:endParaRPr lang="da-DK"/>
          </a:p>
        </p:txBody>
      </p:sp>
    </p:spTree>
    <p:extLst>
      <p:ext uri="{BB962C8B-B14F-4D97-AF65-F5344CB8AC3E}">
        <p14:creationId xmlns:p14="http://schemas.microsoft.com/office/powerpoint/2010/main" val="481378246"/>
      </p:ext>
    </p:extLst>
  </p:cSld>
  <p:clrMapOvr>
    <a:masterClrMapping/>
  </p:clrMapOvr>
  <p:extLst>
    <p:ext uri="{DCECCB84-F9BA-43D5-87BE-67443E8EF086}">
      <p15:sldGuideLst xmlns:p15="http://schemas.microsoft.com/office/powerpoint/2012/main">
        <p15:guide id="1" pos="3839">
          <p15:clr>
            <a:srgbClr val="FBAE40"/>
          </p15:clr>
        </p15:guide>
        <p15:guide id="2" pos="397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o tekstbokse+billede neder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D3D6F-AF09-4C3B-92E5-B58B5DA79BB8}"/>
              </a:ext>
            </a:extLst>
          </p:cNvPr>
          <p:cNvSpPr>
            <a:spLocks noGrp="1"/>
          </p:cNvSpPr>
          <p:nvPr>
            <p:ph type="title" hasCustomPrompt="1"/>
          </p:nvPr>
        </p:nvSpPr>
        <p:spPr/>
        <p:txBody>
          <a:bodyPr/>
          <a:lstStyle>
            <a:lvl1pPr>
              <a:defRPr/>
            </a:lvl1pPr>
          </a:lstStyle>
          <a:p>
            <a:r>
              <a:rPr lang="da-DK"/>
              <a:t>Klik og indsæt titel</a:t>
            </a:r>
          </a:p>
        </p:txBody>
      </p:sp>
      <p:sp>
        <p:nvSpPr>
          <p:cNvPr id="3" name="Pladsholder til tekst 2"/>
          <p:cNvSpPr>
            <a:spLocks noGrp="1"/>
          </p:cNvSpPr>
          <p:nvPr>
            <p:ph type="body" sz="quarter" idx="14" hasCustomPrompt="1"/>
          </p:nvPr>
        </p:nvSpPr>
        <p:spPr>
          <a:xfrm>
            <a:off x="466156" y="1628775"/>
            <a:ext cx="5504114" cy="2016249"/>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6217486" y="1628775"/>
            <a:ext cx="5504114" cy="2016249"/>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6" name="Picture Placeholder 3">
            <a:extLst>
              <a:ext uri="{FF2B5EF4-FFF2-40B4-BE49-F238E27FC236}">
                <a16:creationId xmlns:a16="http://schemas.microsoft.com/office/drawing/2014/main" id="{4CB95B34-913A-4783-BC34-8EBF7713B2C8}"/>
              </a:ext>
            </a:extLst>
          </p:cNvPr>
          <p:cNvSpPr>
            <a:spLocks noGrp="1"/>
          </p:cNvSpPr>
          <p:nvPr>
            <p:ph type="pic" sz="quarter" idx="19" hasCustomPrompt="1"/>
          </p:nvPr>
        </p:nvSpPr>
        <p:spPr>
          <a:xfrm>
            <a:off x="0" y="3796145"/>
            <a:ext cx="12190413" cy="3061855"/>
          </a:xfrm>
        </p:spPr>
        <p:txBody>
          <a:bodyPr>
            <a:normAutofit/>
          </a:bodyPr>
          <a:lstStyle>
            <a:lvl1pPr marL="0" indent="0">
              <a:buNone/>
              <a:defRPr sz="1600"/>
            </a:lvl1pPr>
          </a:lstStyle>
          <a:p>
            <a:r>
              <a:rPr lang="da-DK"/>
              <a:t>Marker boks med musen og indsæt et billede via Templafy</a:t>
            </a:r>
          </a:p>
        </p:txBody>
      </p:sp>
      <p:sp>
        <p:nvSpPr>
          <p:cNvPr id="4" name="Footer Placeholder 3">
            <a:extLst>
              <a:ext uri="{FF2B5EF4-FFF2-40B4-BE49-F238E27FC236}">
                <a16:creationId xmlns:a16="http://schemas.microsoft.com/office/drawing/2014/main" id="{24D75BCB-6B70-DCCC-B39F-A38FEB5E7069}"/>
              </a:ext>
            </a:extLst>
          </p:cNvPr>
          <p:cNvSpPr>
            <a:spLocks noGrp="1"/>
          </p:cNvSpPr>
          <p:nvPr>
            <p:ph type="ftr" sz="quarter" idx="20"/>
          </p:nvPr>
        </p:nvSpPr>
        <p:spPr/>
        <p:txBody>
          <a:bodyPr/>
          <a:lstStyle/>
          <a:p>
            <a:endParaRPr lang="da-DK"/>
          </a:p>
        </p:txBody>
      </p:sp>
    </p:spTree>
    <p:extLst>
      <p:ext uri="{BB962C8B-B14F-4D97-AF65-F5344CB8AC3E}">
        <p14:creationId xmlns:p14="http://schemas.microsoft.com/office/powerpoint/2010/main" val="349174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med bille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86B6E-1B2B-4F33-BB3B-0152905BDB3B}"/>
              </a:ext>
            </a:extLst>
          </p:cNvPr>
          <p:cNvSpPr>
            <a:spLocks noGrp="1"/>
          </p:cNvSpPr>
          <p:nvPr>
            <p:ph type="title" hasCustomPrompt="1"/>
          </p:nvPr>
        </p:nvSpPr>
        <p:spPr/>
        <p:txBody>
          <a:bodyPr/>
          <a:lstStyle>
            <a:lvl1pPr>
              <a:defRPr/>
            </a:lvl1pPr>
          </a:lstStyle>
          <a:p>
            <a:r>
              <a:rPr lang="da-DK"/>
              <a:t>Klik og indsæt titel</a:t>
            </a:r>
          </a:p>
        </p:txBody>
      </p:sp>
      <p:sp>
        <p:nvSpPr>
          <p:cNvPr id="3" name="Pladsholder til tekst 2"/>
          <p:cNvSpPr>
            <a:spLocks noGrp="1"/>
          </p:cNvSpPr>
          <p:nvPr>
            <p:ph type="body" sz="quarter" idx="14" hasCustomPrompt="1"/>
          </p:nvPr>
        </p:nvSpPr>
        <p:spPr>
          <a:xfrm>
            <a:off x="467187" y="1628480"/>
            <a:ext cx="6495005" cy="4535783"/>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3"/>
          <p:cNvSpPr>
            <a:spLocks noGrp="1"/>
          </p:cNvSpPr>
          <p:nvPr>
            <p:ph type="pic" sz="quarter" idx="13" hasCustomPrompt="1"/>
          </p:nvPr>
        </p:nvSpPr>
        <p:spPr>
          <a:xfrm>
            <a:off x="7163342" y="1639910"/>
            <a:ext cx="4558258" cy="4535784"/>
          </a:xfrm>
        </p:spPr>
        <p:txBody>
          <a:bodyPr tIns="0" anchor="t" anchorCtr="0"/>
          <a:lstStyle>
            <a:lvl1pPr marL="0" indent="0" algn="l">
              <a:buNone/>
              <a:defRPr sz="1400">
                <a:solidFill>
                  <a:schemeClr val="accent1"/>
                </a:solidFill>
              </a:defRPr>
            </a:lvl1pPr>
          </a:lstStyle>
          <a:p>
            <a:r>
              <a:rPr lang="da-DK" noProof="0"/>
              <a:t>Marker boks med musen og indsæt et billede via Templafy</a:t>
            </a:r>
          </a:p>
        </p:txBody>
      </p:sp>
    </p:spTree>
    <p:extLst>
      <p:ext uri="{BB962C8B-B14F-4D97-AF65-F5344CB8AC3E}">
        <p14:creationId xmlns:p14="http://schemas.microsoft.com/office/powerpoint/2010/main" val="971296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ks tekstbokse med store 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A4BD5-E674-4D9D-9773-EDB672AF18DF}"/>
              </a:ext>
            </a:extLst>
          </p:cNvPr>
          <p:cNvSpPr>
            <a:spLocks noGrp="1"/>
          </p:cNvSpPr>
          <p:nvPr>
            <p:ph type="title" hasCustomPrompt="1"/>
          </p:nvPr>
        </p:nvSpPr>
        <p:spPr/>
        <p:txBody>
          <a:bodyPr/>
          <a:lstStyle/>
          <a:p>
            <a:r>
              <a:rPr lang="da-DK"/>
              <a:t>Klik og indsæt titel</a:t>
            </a:r>
          </a:p>
        </p:txBody>
      </p:sp>
      <p:sp>
        <p:nvSpPr>
          <p:cNvPr id="3" name="Pladsholder til tekst 2"/>
          <p:cNvSpPr>
            <a:spLocks noGrp="1"/>
          </p:cNvSpPr>
          <p:nvPr>
            <p:ph type="body" sz="quarter" idx="14" hasCustomPrompt="1"/>
          </p:nvPr>
        </p:nvSpPr>
        <p:spPr>
          <a:xfrm>
            <a:off x="966727" y="1628800"/>
            <a:ext cx="3060000" cy="2088233"/>
          </a:xfrm>
          <a:noFill/>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4799678" y="1628800"/>
            <a:ext cx="3060000" cy="2088233"/>
          </a:xfrm>
          <a:noFill/>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2"/>
          <p:cNvSpPr>
            <a:spLocks noGrp="1"/>
          </p:cNvSpPr>
          <p:nvPr>
            <p:ph type="body" sz="quarter" idx="19" hasCustomPrompt="1"/>
          </p:nvPr>
        </p:nvSpPr>
        <p:spPr>
          <a:xfrm>
            <a:off x="8630818" y="1628800"/>
            <a:ext cx="3060000" cy="2088233"/>
          </a:xfrm>
          <a:noFill/>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6" name="Text Placeholder 5"/>
          <p:cNvSpPr>
            <a:spLocks noGrp="1"/>
          </p:cNvSpPr>
          <p:nvPr>
            <p:ph type="body" sz="quarter" idx="20" hasCustomPrompt="1"/>
          </p:nvPr>
        </p:nvSpPr>
        <p:spPr>
          <a:xfrm>
            <a:off x="470011" y="1483594"/>
            <a:ext cx="495899" cy="792113"/>
          </a:xfrm>
          <a:noFill/>
        </p:spPr>
        <p:txBody>
          <a:bodyPr>
            <a:normAutofit/>
          </a:bodyPr>
          <a:lstStyle>
            <a:lvl1pPr marL="0" indent="0">
              <a:buNone/>
              <a:defRPr sz="4400">
                <a:solidFill>
                  <a:schemeClr val="accent1"/>
                </a:solidFill>
                <a:latin typeface="+mj-lt"/>
              </a:defRPr>
            </a:lvl1pPr>
          </a:lstStyle>
          <a:p>
            <a:pPr lvl="0"/>
            <a:r>
              <a:rPr lang="da-DK"/>
              <a:t>x</a:t>
            </a:r>
          </a:p>
        </p:txBody>
      </p:sp>
      <p:sp>
        <p:nvSpPr>
          <p:cNvPr id="14" name="Text Placeholder 5"/>
          <p:cNvSpPr>
            <a:spLocks noGrp="1"/>
          </p:cNvSpPr>
          <p:nvPr>
            <p:ph type="body" sz="quarter" idx="21" hasCustomPrompt="1"/>
          </p:nvPr>
        </p:nvSpPr>
        <p:spPr>
          <a:xfrm>
            <a:off x="8130385" y="1483594"/>
            <a:ext cx="503238" cy="792113"/>
          </a:xfrm>
          <a:noFill/>
        </p:spPr>
        <p:txBody>
          <a:bodyPr>
            <a:normAutofit/>
          </a:bodyPr>
          <a:lstStyle>
            <a:lvl1pPr marL="0" indent="0">
              <a:buNone/>
              <a:defRPr sz="4400">
                <a:solidFill>
                  <a:schemeClr val="accent1"/>
                </a:solidFill>
                <a:latin typeface="+mj-lt"/>
              </a:defRPr>
            </a:lvl1pPr>
          </a:lstStyle>
          <a:p>
            <a:pPr lvl="0"/>
            <a:r>
              <a:rPr lang="da-DK"/>
              <a:t>x</a:t>
            </a:r>
          </a:p>
        </p:txBody>
      </p:sp>
      <p:sp>
        <p:nvSpPr>
          <p:cNvPr id="15" name="Text Placeholder 5"/>
          <p:cNvSpPr>
            <a:spLocks noGrp="1"/>
          </p:cNvSpPr>
          <p:nvPr>
            <p:ph type="body" sz="quarter" idx="22" hasCustomPrompt="1"/>
          </p:nvPr>
        </p:nvSpPr>
        <p:spPr>
          <a:xfrm>
            <a:off x="4297434" y="1483594"/>
            <a:ext cx="503238" cy="792113"/>
          </a:xfrm>
          <a:noFill/>
        </p:spPr>
        <p:txBody>
          <a:bodyPr>
            <a:normAutofit/>
          </a:bodyPr>
          <a:lstStyle>
            <a:lvl1pPr marL="0" indent="0">
              <a:buNone/>
              <a:defRPr sz="4400">
                <a:solidFill>
                  <a:schemeClr val="accent1"/>
                </a:solidFill>
                <a:latin typeface="+mj-lt"/>
              </a:defRPr>
            </a:lvl1pPr>
          </a:lstStyle>
          <a:p>
            <a:pPr lvl="0"/>
            <a:r>
              <a:rPr lang="da-DK"/>
              <a:t>x</a:t>
            </a:r>
          </a:p>
        </p:txBody>
      </p:sp>
      <p:sp>
        <p:nvSpPr>
          <p:cNvPr id="16" name="Pladsholder til tekst 2"/>
          <p:cNvSpPr>
            <a:spLocks noGrp="1"/>
          </p:cNvSpPr>
          <p:nvPr>
            <p:ph type="body" sz="quarter" idx="23" hasCustomPrompt="1"/>
          </p:nvPr>
        </p:nvSpPr>
        <p:spPr>
          <a:xfrm>
            <a:off x="966727" y="4076767"/>
            <a:ext cx="3060000" cy="2088233"/>
          </a:xfrm>
          <a:noFill/>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7" name="Pladsholder til tekst 2"/>
          <p:cNvSpPr>
            <a:spLocks noGrp="1"/>
          </p:cNvSpPr>
          <p:nvPr>
            <p:ph type="body" sz="quarter" idx="24" hasCustomPrompt="1"/>
          </p:nvPr>
        </p:nvSpPr>
        <p:spPr>
          <a:xfrm>
            <a:off x="4799678" y="4076767"/>
            <a:ext cx="3060000" cy="2088233"/>
          </a:xfrm>
          <a:noFill/>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8" name="Pladsholder til tekst 2"/>
          <p:cNvSpPr>
            <a:spLocks noGrp="1"/>
          </p:cNvSpPr>
          <p:nvPr>
            <p:ph type="body" sz="quarter" idx="25" hasCustomPrompt="1"/>
          </p:nvPr>
        </p:nvSpPr>
        <p:spPr>
          <a:xfrm>
            <a:off x="8630818" y="4076767"/>
            <a:ext cx="3060000" cy="2088233"/>
          </a:xfrm>
          <a:noFill/>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9" name="Text Placeholder 5"/>
          <p:cNvSpPr>
            <a:spLocks noGrp="1"/>
          </p:cNvSpPr>
          <p:nvPr>
            <p:ph type="body" sz="quarter" idx="26" hasCustomPrompt="1"/>
          </p:nvPr>
        </p:nvSpPr>
        <p:spPr>
          <a:xfrm>
            <a:off x="470011" y="3931561"/>
            <a:ext cx="495898" cy="792113"/>
          </a:xfrm>
          <a:noFill/>
        </p:spPr>
        <p:txBody>
          <a:bodyPr>
            <a:normAutofit/>
          </a:bodyPr>
          <a:lstStyle>
            <a:lvl1pPr marL="0" indent="0">
              <a:buNone/>
              <a:defRPr sz="4400">
                <a:solidFill>
                  <a:schemeClr val="accent1"/>
                </a:solidFill>
                <a:latin typeface="+mj-lt"/>
              </a:defRPr>
            </a:lvl1pPr>
          </a:lstStyle>
          <a:p>
            <a:pPr lvl="0"/>
            <a:r>
              <a:rPr lang="da-DK"/>
              <a:t>x</a:t>
            </a:r>
          </a:p>
        </p:txBody>
      </p:sp>
      <p:sp>
        <p:nvSpPr>
          <p:cNvPr id="20" name="Text Placeholder 5"/>
          <p:cNvSpPr>
            <a:spLocks noGrp="1"/>
          </p:cNvSpPr>
          <p:nvPr>
            <p:ph type="body" sz="quarter" idx="27" hasCustomPrompt="1"/>
          </p:nvPr>
        </p:nvSpPr>
        <p:spPr>
          <a:xfrm>
            <a:off x="8130385" y="3931561"/>
            <a:ext cx="503238" cy="792113"/>
          </a:xfrm>
          <a:noFill/>
        </p:spPr>
        <p:txBody>
          <a:bodyPr>
            <a:normAutofit/>
          </a:bodyPr>
          <a:lstStyle>
            <a:lvl1pPr marL="0" indent="0">
              <a:buNone/>
              <a:defRPr sz="4400">
                <a:solidFill>
                  <a:schemeClr val="accent1"/>
                </a:solidFill>
                <a:latin typeface="+mj-lt"/>
              </a:defRPr>
            </a:lvl1pPr>
          </a:lstStyle>
          <a:p>
            <a:pPr lvl="0"/>
            <a:r>
              <a:rPr lang="da-DK"/>
              <a:t>x</a:t>
            </a:r>
          </a:p>
        </p:txBody>
      </p:sp>
      <p:sp>
        <p:nvSpPr>
          <p:cNvPr id="21" name="Text Placeholder 5"/>
          <p:cNvSpPr>
            <a:spLocks noGrp="1"/>
          </p:cNvSpPr>
          <p:nvPr>
            <p:ph type="body" sz="quarter" idx="28" hasCustomPrompt="1"/>
          </p:nvPr>
        </p:nvSpPr>
        <p:spPr>
          <a:xfrm>
            <a:off x="4297434" y="3931561"/>
            <a:ext cx="503238" cy="792113"/>
          </a:xfrm>
          <a:noFill/>
        </p:spPr>
        <p:txBody>
          <a:bodyPr>
            <a:normAutofit/>
          </a:bodyPr>
          <a:lstStyle>
            <a:lvl1pPr marL="0" indent="0">
              <a:buNone/>
              <a:defRPr sz="4400">
                <a:solidFill>
                  <a:schemeClr val="accent1"/>
                </a:solidFill>
                <a:latin typeface="+mj-lt"/>
              </a:defRPr>
            </a:lvl1pPr>
          </a:lstStyle>
          <a:p>
            <a:pPr lvl="0"/>
            <a:r>
              <a:rPr lang="da-DK"/>
              <a:t>x</a:t>
            </a:r>
          </a:p>
        </p:txBody>
      </p:sp>
      <p:sp>
        <p:nvSpPr>
          <p:cNvPr id="4" name="Footer Placeholder 3">
            <a:extLst>
              <a:ext uri="{FF2B5EF4-FFF2-40B4-BE49-F238E27FC236}">
                <a16:creationId xmlns:a16="http://schemas.microsoft.com/office/drawing/2014/main" id="{471AE703-415F-3A5C-26E4-8901EE0DD347}"/>
              </a:ext>
            </a:extLst>
          </p:cNvPr>
          <p:cNvSpPr>
            <a:spLocks noGrp="1"/>
          </p:cNvSpPr>
          <p:nvPr>
            <p:ph type="ftr" sz="quarter" idx="29"/>
          </p:nvPr>
        </p:nvSpPr>
        <p:spPr/>
        <p:txBody>
          <a:bodyPr/>
          <a:lstStyle/>
          <a:p>
            <a:endParaRPr lang="da-DK"/>
          </a:p>
        </p:txBody>
      </p:sp>
    </p:spTree>
    <p:extLst>
      <p:ext uri="{BB962C8B-B14F-4D97-AF65-F5344CB8AC3E}">
        <p14:creationId xmlns:p14="http://schemas.microsoft.com/office/powerpoint/2010/main" val="2395283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ire tekstbokse med store 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3276-03F0-4950-A031-83849A27E186}"/>
              </a:ext>
            </a:extLst>
          </p:cNvPr>
          <p:cNvSpPr>
            <a:spLocks noGrp="1"/>
          </p:cNvSpPr>
          <p:nvPr>
            <p:ph type="title" hasCustomPrompt="1"/>
          </p:nvPr>
        </p:nvSpPr>
        <p:spPr>
          <a:xfrm>
            <a:off x="467187" y="476250"/>
            <a:ext cx="11254413" cy="1008063"/>
          </a:xfrm>
        </p:spPr>
        <p:txBody>
          <a:bodyPr/>
          <a:lstStyle/>
          <a:p>
            <a:r>
              <a:rPr lang="da-DK"/>
              <a:t>Klik og indsæt titel</a:t>
            </a:r>
          </a:p>
        </p:txBody>
      </p:sp>
      <p:sp>
        <p:nvSpPr>
          <p:cNvPr id="3" name="Pladsholder til tekst 2"/>
          <p:cNvSpPr>
            <a:spLocks noGrp="1"/>
          </p:cNvSpPr>
          <p:nvPr>
            <p:ph type="body" sz="quarter" idx="14" hasCustomPrompt="1"/>
          </p:nvPr>
        </p:nvSpPr>
        <p:spPr>
          <a:xfrm>
            <a:off x="956797" y="1628800"/>
            <a:ext cx="4975200" cy="2088000"/>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6718237" y="1628800"/>
            <a:ext cx="4975200" cy="2088000"/>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6" name="Text Placeholder 5"/>
          <p:cNvSpPr>
            <a:spLocks noGrp="1"/>
          </p:cNvSpPr>
          <p:nvPr>
            <p:ph type="body" sz="quarter" idx="20" hasCustomPrompt="1"/>
          </p:nvPr>
        </p:nvSpPr>
        <p:spPr>
          <a:xfrm>
            <a:off x="467187" y="1556743"/>
            <a:ext cx="503238" cy="792113"/>
          </a:xfrm>
        </p:spPr>
        <p:txBody>
          <a:bodyPr anchor="t">
            <a:normAutofit/>
          </a:bodyPr>
          <a:lstStyle>
            <a:lvl1pPr marL="0" indent="0">
              <a:lnSpc>
                <a:spcPct val="100000"/>
              </a:lnSpc>
              <a:spcAft>
                <a:spcPts val="0"/>
              </a:spcAft>
              <a:buNone/>
              <a:defRPr sz="4400" cap="all" baseline="0">
                <a:solidFill>
                  <a:schemeClr val="accent1"/>
                </a:solidFill>
                <a:latin typeface="+mj-lt"/>
              </a:defRPr>
            </a:lvl1pPr>
          </a:lstStyle>
          <a:p>
            <a:pPr lvl="0"/>
            <a:r>
              <a:rPr lang="da-DK"/>
              <a:t>x</a:t>
            </a:r>
          </a:p>
        </p:txBody>
      </p:sp>
      <p:sp>
        <p:nvSpPr>
          <p:cNvPr id="15" name="Text Placeholder 5"/>
          <p:cNvSpPr>
            <a:spLocks noGrp="1"/>
          </p:cNvSpPr>
          <p:nvPr>
            <p:ph type="body" sz="quarter" idx="22" hasCustomPrompt="1"/>
          </p:nvPr>
        </p:nvSpPr>
        <p:spPr>
          <a:xfrm>
            <a:off x="6225518" y="1556743"/>
            <a:ext cx="503238" cy="792113"/>
          </a:xfrm>
        </p:spPr>
        <p:txBody>
          <a:bodyPr anchor="t">
            <a:normAutofit/>
          </a:bodyPr>
          <a:lstStyle>
            <a:lvl1pPr marL="0" indent="0">
              <a:lnSpc>
                <a:spcPct val="100000"/>
              </a:lnSpc>
              <a:spcAft>
                <a:spcPts val="0"/>
              </a:spcAft>
              <a:buNone/>
              <a:defRPr sz="4400" cap="all" baseline="0">
                <a:solidFill>
                  <a:schemeClr val="accent1"/>
                </a:solidFill>
                <a:latin typeface="+mj-lt"/>
              </a:defRPr>
            </a:lvl1pPr>
          </a:lstStyle>
          <a:p>
            <a:pPr lvl="0"/>
            <a:r>
              <a:rPr lang="da-DK"/>
              <a:t>x</a:t>
            </a:r>
          </a:p>
        </p:txBody>
      </p:sp>
      <p:sp>
        <p:nvSpPr>
          <p:cNvPr id="16" name="Pladsholder til tekst 2"/>
          <p:cNvSpPr>
            <a:spLocks noGrp="1"/>
          </p:cNvSpPr>
          <p:nvPr>
            <p:ph type="body" sz="quarter" idx="23" hasCustomPrompt="1"/>
          </p:nvPr>
        </p:nvSpPr>
        <p:spPr>
          <a:xfrm>
            <a:off x="956797" y="4005063"/>
            <a:ext cx="4975200" cy="2088000"/>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7" name="Pladsholder til tekst 2"/>
          <p:cNvSpPr>
            <a:spLocks noGrp="1"/>
          </p:cNvSpPr>
          <p:nvPr>
            <p:ph type="body" sz="quarter" idx="24" hasCustomPrompt="1"/>
          </p:nvPr>
        </p:nvSpPr>
        <p:spPr>
          <a:xfrm>
            <a:off x="6718237" y="4005063"/>
            <a:ext cx="4975200" cy="2088000"/>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9" name="Text Placeholder 5"/>
          <p:cNvSpPr>
            <a:spLocks noGrp="1"/>
          </p:cNvSpPr>
          <p:nvPr>
            <p:ph type="body" sz="quarter" idx="26" hasCustomPrompt="1"/>
          </p:nvPr>
        </p:nvSpPr>
        <p:spPr>
          <a:xfrm>
            <a:off x="467187" y="3933006"/>
            <a:ext cx="503238" cy="792113"/>
          </a:xfrm>
        </p:spPr>
        <p:txBody>
          <a:bodyPr anchor="t">
            <a:normAutofit/>
          </a:bodyPr>
          <a:lstStyle>
            <a:lvl1pPr marL="0" indent="0">
              <a:lnSpc>
                <a:spcPct val="100000"/>
              </a:lnSpc>
              <a:spcAft>
                <a:spcPts val="0"/>
              </a:spcAft>
              <a:buNone/>
              <a:defRPr sz="4400" cap="all" baseline="0">
                <a:solidFill>
                  <a:schemeClr val="accent1"/>
                </a:solidFill>
                <a:latin typeface="+mj-lt"/>
              </a:defRPr>
            </a:lvl1pPr>
          </a:lstStyle>
          <a:p>
            <a:pPr lvl="0"/>
            <a:r>
              <a:rPr lang="da-DK"/>
              <a:t>x</a:t>
            </a:r>
          </a:p>
        </p:txBody>
      </p:sp>
      <p:sp>
        <p:nvSpPr>
          <p:cNvPr id="21" name="Text Placeholder 5"/>
          <p:cNvSpPr>
            <a:spLocks noGrp="1"/>
          </p:cNvSpPr>
          <p:nvPr>
            <p:ph type="body" sz="quarter" idx="28" hasCustomPrompt="1"/>
          </p:nvPr>
        </p:nvSpPr>
        <p:spPr>
          <a:xfrm>
            <a:off x="6225518" y="3933006"/>
            <a:ext cx="503238" cy="792113"/>
          </a:xfrm>
        </p:spPr>
        <p:txBody>
          <a:bodyPr anchor="t">
            <a:normAutofit/>
          </a:bodyPr>
          <a:lstStyle>
            <a:lvl1pPr marL="0" indent="0">
              <a:lnSpc>
                <a:spcPct val="100000"/>
              </a:lnSpc>
              <a:spcAft>
                <a:spcPts val="0"/>
              </a:spcAft>
              <a:buNone/>
              <a:defRPr sz="4400" cap="all" baseline="0">
                <a:solidFill>
                  <a:schemeClr val="accent1"/>
                </a:solidFill>
                <a:latin typeface="+mj-lt"/>
              </a:defRPr>
            </a:lvl1pPr>
          </a:lstStyle>
          <a:p>
            <a:pPr lvl="0"/>
            <a:r>
              <a:rPr lang="da-DK"/>
              <a:t>x</a:t>
            </a:r>
          </a:p>
        </p:txBody>
      </p:sp>
      <p:sp>
        <p:nvSpPr>
          <p:cNvPr id="4" name="Footer Placeholder 3">
            <a:extLst>
              <a:ext uri="{FF2B5EF4-FFF2-40B4-BE49-F238E27FC236}">
                <a16:creationId xmlns:a16="http://schemas.microsoft.com/office/drawing/2014/main" id="{FE0258E8-B05A-0D50-99C4-E6276FF28B17}"/>
              </a:ext>
            </a:extLst>
          </p:cNvPr>
          <p:cNvSpPr>
            <a:spLocks noGrp="1"/>
          </p:cNvSpPr>
          <p:nvPr>
            <p:ph type="ftr" sz="quarter" idx="29"/>
          </p:nvPr>
        </p:nvSpPr>
        <p:spPr/>
        <p:txBody>
          <a:bodyPr/>
          <a:lstStyle/>
          <a:p>
            <a:endParaRPr lang="da-DK"/>
          </a:p>
        </p:txBody>
      </p:sp>
    </p:spTree>
    <p:extLst>
      <p:ext uri="{BB962C8B-B14F-4D97-AF65-F5344CB8AC3E}">
        <p14:creationId xmlns:p14="http://schemas.microsoft.com/office/powerpoint/2010/main" val="34390008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re tekstbokse+billeder neder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7642-306D-4CC7-B6BE-A5621A93BB6D}"/>
              </a:ext>
            </a:extLst>
          </p:cNvPr>
          <p:cNvSpPr>
            <a:spLocks noGrp="1"/>
          </p:cNvSpPr>
          <p:nvPr>
            <p:ph type="title" hasCustomPrompt="1"/>
          </p:nvPr>
        </p:nvSpPr>
        <p:spPr>
          <a:xfrm>
            <a:off x="467187" y="476250"/>
            <a:ext cx="11254413" cy="1008063"/>
          </a:xfrm>
        </p:spPr>
        <p:txBody>
          <a:bodyPr/>
          <a:lstStyle/>
          <a:p>
            <a:r>
              <a:rPr lang="da-DK"/>
              <a:t>Klik og indsæt titel</a:t>
            </a:r>
          </a:p>
        </p:txBody>
      </p:sp>
      <p:sp>
        <p:nvSpPr>
          <p:cNvPr id="3" name="Pladsholder til tekst 2"/>
          <p:cNvSpPr>
            <a:spLocks noGrp="1"/>
          </p:cNvSpPr>
          <p:nvPr>
            <p:ph type="body" sz="quarter" idx="14" hasCustomPrompt="1"/>
          </p:nvPr>
        </p:nvSpPr>
        <p:spPr>
          <a:xfrm>
            <a:off x="467187" y="1628774"/>
            <a:ext cx="3564000" cy="2376289"/>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4313206" y="1628774"/>
            <a:ext cx="3564000" cy="2376289"/>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2"/>
          <p:cNvSpPr>
            <a:spLocks noGrp="1"/>
          </p:cNvSpPr>
          <p:nvPr>
            <p:ph type="body" sz="quarter" idx="19" hasCustomPrompt="1"/>
          </p:nvPr>
        </p:nvSpPr>
        <p:spPr>
          <a:xfrm>
            <a:off x="8129271" y="1628774"/>
            <a:ext cx="3564000" cy="2376289"/>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2" name="Picture Placeholder 3">
            <a:extLst>
              <a:ext uri="{FF2B5EF4-FFF2-40B4-BE49-F238E27FC236}">
                <a16:creationId xmlns:a16="http://schemas.microsoft.com/office/drawing/2014/main" id="{36BABFDE-7123-4EE6-9669-D57AE0383FCA}"/>
              </a:ext>
            </a:extLst>
          </p:cNvPr>
          <p:cNvSpPr>
            <a:spLocks noGrp="1"/>
          </p:cNvSpPr>
          <p:nvPr>
            <p:ph type="pic" sz="quarter" idx="20" hasCustomPrompt="1"/>
          </p:nvPr>
        </p:nvSpPr>
        <p:spPr>
          <a:xfrm>
            <a:off x="467187" y="4138286"/>
            <a:ext cx="3564000" cy="2016000"/>
          </a:xfrm>
        </p:spPr>
        <p:txBody>
          <a:bodyPr>
            <a:normAutofit/>
          </a:bodyPr>
          <a:lstStyle>
            <a:lvl1pPr marL="0" indent="0">
              <a:buNone/>
              <a:defRPr sz="1600"/>
            </a:lvl1pPr>
          </a:lstStyle>
          <a:p>
            <a:r>
              <a:rPr lang="da-DK"/>
              <a:t>Marker boks med musen og indsæt et billede via Templafy</a:t>
            </a:r>
          </a:p>
        </p:txBody>
      </p:sp>
      <p:sp>
        <p:nvSpPr>
          <p:cNvPr id="14" name="Picture Placeholder 5">
            <a:extLst>
              <a:ext uri="{FF2B5EF4-FFF2-40B4-BE49-F238E27FC236}">
                <a16:creationId xmlns:a16="http://schemas.microsoft.com/office/drawing/2014/main" id="{34B05684-0480-42CB-833F-409C5492885B}"/>
              </a:ext>
            </a:extLst>
          </p:cNvPr>
          <p:cNvSpPr>
            <a:spLocks noGrp="1"/>
          </p:cNvSpPr>
          <p:nvPr>
            <p:ph type="pic" sz="quarter" idx="21" hasCustomPrompt="1"/>
          </p:nvPr>
        </p:nvSpPr>
        <p:spPr>
          <a:xfrm>
            <a:off x="4313206" y="4138286"/>
            <a:ext cx="3564000" cy="2016000"/>
          </a:xfrm>
        </p:spPr>
        <p:txBody>
          <a:bodyPr>
            <a:normAutofit/>
          </a:bodyPr>
          <a:lstStyle>
            <a:lvl1pPr marL="0" indent="0">
              <a:buNone/>
              <a:defRPr sz="1600"/>
            </a:lvl1pPr>
          </a:lstStyle>
          <a:p>
            <a:pPr marL="0" marR="0" lvl="0" indent="0" algn="l" defTabSz="914400" rtl="0" eaLnBrk="1" fontAlgn="auto" latinLnBrk="0" hangingPunct="1">
              <a:lnSpc>
                <a:spcPct val="117000"/>
              </a:lnSpc>
              <a:spcBef>
                <a:spcPts val="0"/>
              </a:spcBef>
              <a:spcAft>
                <a:spcPts val="600"/>
              </a:spcAft>
              <a:buClr>
                <a:schemeClr val="accent1"/>
              </a:buClr>
              <a:buSzTx/>
              <a:buFont typeface="Arial" panose="020B0604020202020204" pitchFamily="34" charset="0"/>
              <a:buNone/>
              <a:tabLst/>
              <a:defRPr/>
            </a:pPr>
            <a:r>
              <a:rPr lang="da-DK"/>
              <a:t>Marker boks med musen og indsæt et billede via Templafy</a:t>
            </a:r>
          </a:p>
          <a:p>
            <a:endParaRPr lang="da-DK"/>
          </a:p>
        </p:txBody>
      </p:sp>
      <p:sp>
        <p:nvSpPr>
          <p:cNvPr id="4" name="Picture Placeholder 3">
            <a:extLst>
              <a:ext uri="{FF2B5EF4-FFF2-40B4-BE49-F238E27FC236}">
                <a16:creationId xmlns:a16="http://schemas.microsoft.com/office/drawing/2014/main" id="{B0C136CB-829B-4EC3-9DB5-FED3FD0ACD74}"/>
              </a:ext>
            </a:extLst>
          </p:cNvPr>
          <p:cNvSpPr>
            <a:spLocks noGrp="1"/>
          </p:cNvSpPr>
          <p:nvPr>
            <p:ph type="pic" sz="quarter" idx="22" hasCustomPrompt="1"/>
          </p:nvPr>
        </p:nvSpPr>
        <p:spPr>
          <a:xfrm>
            <a:off x="8129271" y="4138286"/>
            <a:ext cx="3564000" cy="2016000"/>
          </a:xfrm>
        </p:spPr>
        <p:txBody>
          <a:bodyPr>
            <a:normAutofit/>
          </a:bodyPr>
          <a:lstStyle>
            <a:lvl1pPr marL="0" indent="0">
              <a:buNone/>
              <a:defRPr sz="1600"/>
            </a:lvl1pPr>
          </a:lstStyle>
          <a:p>
            <a:pPr marL="0" marR="0" lvl="0" indent="0" algn="l" defTabSz="914400" rtl="0" eaLnBrk="1" fontAlgn="auto" latinLnBrk="0" hangingPunct="1">
              <a:lnSpc>
                <a:spcPct val="117000"/>
              </a:lnSpc>
              <a:spcBef>
                <a:spcPts val="0"/>
              </a:spcBef>
              <a:spcAft>
                <a:spcPts val="600"/>
              </a:spcAft>
              <a:buClr>
                <a:schemeClr val="accent1"/>
              </a:buClr>
              <a:buSzTx/>
              <a:buFont typeface="Arial" panose="020B0604020202020204" pitchFamily="34" charset="0"/>
              <a:buNone/>
              <a:tabLst/>
              <a:defRPr/>
            </a:pPr>
            <a:r>
              <a:rPr lang="da-DK"/>
              <a:t>Marker boks med musen og indsæt et billede via Templafy</a:t>
            </a:r>
          </a:p>
        </p:txBody>
      </p:sp>
      <p:sp>
        <p:nvSpPr>
          <p:cNvPr id="5" name="Footer Placeholder 4">
            <a:extLst>
              <a:ext uri="{FF2B5EF4-FFF2-40B4-BE49-F238E27FC236}">
                <a16:creationId xmlns:a16="http://schemas.microsoft.com/office/drawing/2014/main" id="{7BDDCFBE-ACFE-1FCC-DDF0-3838DE3DE6F3}"/>
              </a:ext>
            </a:extLst>
          </p:cNvPr>
          <p:cNvSpPr>
            <a:spLocks noGrp="1"/>
          </p:cNvSpPr>
          <p:nvPr>
            <p:ph type="ftr" sz="quarter" idx="23"/>
          </p:nvPr>
        </p:nvSpPr>
        <p:spPr/>
        <p:txBody>
          <a:bodyPr/>
          <a:lstStyle/>
          <a:p>
            <a:endParaRPr lang="da-DK"/>
          </a:p>
        </p:txBody>
      </p:sp>
    </p:spTree>
    <p:extLst>
      <p:ext uri="{BB962C8B-B14F-4D97-AF65-F5344CB8AC3E}">
        <p14:creationId xmlns:p14="http://schemas.microsoft.com/office/powerpoint/2010/main" val="22846522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re tekstbokse+billeder øver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3AA5-9CB5-49EA-AC2F-30EB6780FDFD}"/>
              </a:ext>
            </a:extLst>
          </p:cNvPr>
          <p:cNvSpPr>
            <a:spLocks noGrp="1"/>
          </p:cNvSpPr>
          <p:nvPr>
            <p:ph type="title" hasCustomPrompt="1"/>
          </p:nvPr>
        </p:nvSpPr>
        <p:spPr>
          <a:xfrm>
            <a:off x="467187" y="476250"/>
            <a:ext cx="11254413" cy="1008063"/>
          </a:xfrm>
        </p:spPr>
        <p:txBody>
          <a:bodyPr/>
          <a:lstStyle>
            <a:lvl1pPr>
              <a:defRPr/>
            </a:lvl1pPr>
          </a:lstStyle>
          <a:p>
            <a:r>
              <a:rPr lang="da-DK"/>
              <a:t>Klik og indsæt titel</a:t>
            </a:r>
          </a:p>
        </p:txBody>
      </p:sp>
      <p:sp>
        <p:nvSpPr>
          <p:cNvPr id="3" name="Pladsholder til tekst 2"/>
          <p:cNvSpPr>
            <a:spLocks noGrp="1"/>
          </p:cNvSpPr>
          <p:nvPr>
            <p:ph type="body" sz="quarter" idx="14" hasCustomPrompt="1"/>
          </p:nvPr>
        </p:nvSpPr>
        <p:spPr>
          <a:xfrm>
            <a:off x="467187" y="3789040"/>
            <a:ext cx="3564000" cy="2376265"/>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2"/>
          <p:cNvSpPr>
            <a:spLocks noGrp="1"/>
          </p:cNvSpPr>
          <p:nvPr>
            <p:ph type="body" sz="quarter" idx="15" hasCustomPrompt="1"/>
          </p:nvPr>
        </p:nvSpPr>
        <p:spPr>
          <a:xfrm>
            <a:off x="4313206" y="3789040"/>
            <a:ext cx="3564000" cy="2376265"/>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2"/>
          <p:cNvSpPr>
            <a:spLocks noGrp="1"/>
          </p:cNvSpPr>
          <p:nvPr>
            <p:ph type="body" sz="quarter" idx="19" hasCustomPrompt="1"/>
          </p:nvPr>
        </p:nvSpPr>
        <p:spPr>
          <a:xfrm>
            <a:off x="8129271" y="3789040"/>
            <a:ext cx="3564000" cy="2376265"/>
          </a:xfrm>
        </p:spPr>
        <p:txBody>
          <a:body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12" name="Picture Placeholder 3">
            <a:extLst>
              <a:ext uri="{FF2B5EF4-FFF2-40B4-BE49-F238E27FC236}">
                <a16:creationId xmlns:a16="http://schemas.microsoft.com/office/drawing/2014/main" id="{09E82FED-1880-4FE6-9347-6D4251291EC1}"/>
              </a:ext>
            </a:extLst>
          </p:cNvPr>
          <p:cNvSpPr>
            <a:spLocks noGrp="1"/>
          </p:cNvSpPr>
          <p:nvPr>
            <p:ph type="pic" sz="quarter" idx="20" hasCustomPrompt="1"/>
          </p:nvPr>
        </p:nvSpPr>
        <p:spPr>
          <a:xfrm>
            <a:off x="467187" y="1628676"/>
            <a:ext cx="3564000" cy="2016000"/>
          </a:xfrm>
        </p:spPr>
        <p:txBody>
          <a:bodyPr>
            <a:normAutofit/>
          </a:bodyPr>
          <a:lstStyle>
            <a:lvl1pPr marL="0" indent="0">
              <a:buNone/>
              <a:defRPr sz="1600"/>
            </a:lvl1pPr>
          </a:lstStyle>
          <a:p>
            <a:r>
              <a:rPr lang="da-DK"/>
              <a:t>Marker boks med musen og indsæt et billede via Templafy</a:t>
            </a:r>
          </a:p>
        </p:txBody>
      </p:sp>
      <p:sp>
        <p:nvSpPr>
          <p:cNvPr id="14" name="Picture Placeholder 5">
            <a:extLst>
              <a:ext uri="{FF2B5EF4-FFF2-40B4-BE49-F238E27FC236}">
                <a16:creationId xmlns:a16="http://schemas.microsoft.com/office/drawing/2014/main" id="{FE4028BC-B2D6-410A-85ED-B3E711954316}"/>
              </a:ext>
            </a:extLst>
          </p:cNvPr>
          <p:cNvSpPr>
            <a:spLocks noGrp="1"/>
          </p:cNvSpPr>
          <p:nvPr>
            <p:ph type="pic" sz="quarter" idx="21" hasCustomPrompt="1"/>
          </p:nvPr>
        </p:nvSpPr>
        <p:spPr>
          <a:xfrm>
            <a:off x="4313206" y="1628676"/>
            <a:ext cx="3564000" cy="2016000"/>
          </a:xfrm>
        </p:spPr>
        <p:txBody>
          <a:bodyPr>
            <a:normAutofit/>
          </a:bodyPr>
          <a:lstStyle>
            <a:lvl1pPr marL="0" indent="0">
              <a:buNone/>
              <a:defRPr sz="1600"/>
            </a:lvl1pPr>
          </a:lstStyle>
          <a:p>
            <a:pPr marL="0" marR="0" lvl="0" indent="0" algn="l" defTabSz="914400" rtl="0" eaLnBrk="1" fontAlgn="auto" latinLnBrk="0" hangingPunct="1">
              <a:lnSpc>
                <a:spcPct val="117000"/>
              </a:lnSpc>
              <a:spcBef>
                <a:spcPts val="0"/>
              </a:spcBef>
              <a:spcAft>
                <a:spcPts val="600"/>
              </a:spcAft>
              <a:buClr>
                <a:schemeClr val="accent1"/>
              </a:buClr>
              <a:buSzTx/>
              <a:buFont typeface="Arial" panose="020B0604020202020204" pitchFamily="34" charset="0"/>
              <a:buNone/>
              <a:tabLst/>
              <a:defRPr/>
            </a:pPr>
            <a:r>
              <a:rPr lang="da-DK"/>
              <a:t>Marker boks med musen og indsæt et billede via Templafy</a:t>
            </a:r>
          </a:p>
          <a:p>
            <a:endParaRPr lang="da-DK"/>
          </a:p>
        </p:txBody>
      </p:sp>
      <p:sp>
        <p:nvSpPr>
          <p:cNvPr id="15" name="Picture Placeholder 3">
            <a:extLst>
              <a:ext uri="{FF2B5EF4-FFF2-40B4-BE49-F238E27FC236}">
                <a16:creationId xmlns:a16="http://schemas.microsoft.com/office/drawing/2014/main" id="{AA39F299-0810-479B-9E2E-D83A89412518}"/>
              </a:ext>
            </a:extLst>
          </p:cNvPr>
          <p:cNvSpPr>
            <a:spLocks noGrp="1"/>
          </p:cNvSpPr>
          <p:nvPr>
            <p:ph type="pic" sz="quarter" idx="22" hasCustomPrompt="1"/>
          </p:nvPr>
        </p:nvSpPr>
        <p:spPr>
          <a:xfrm>
            <a:off x="8129271" y="1628676"/>
            <a:ext cx="3564000" cy="2016000"/>
          </a:xfrm>
        </p:spPr>
        <p:txBody>
          <a:bodyPr>
            <a:normAutofit/>
          </a:bodyPr>
          <a:lstStyle>
            <a:lvl1pPr marL="0" indent="0">
              <a:buNone/>
              <a:defRPr sz="1600"/>
            </a:lvl1pPr>
          </a:lstStyle>
          <a:p>
            <a:pPr marL="0" marR="0" lvl="0" indent="0" algn="l" defTabSz="914400" rtl="0" eaLnBrk="1" fontAlgn="auto" latinLnBrk="0" hangingPunct="1">
              <a:lnSpc>
                <a:spcPct val="117000"/>
              </a:lnSpc>
              <a:spcBef>
                <a:spcPts val="0"/>
              </a:spcBef>
              <a:spcAft>
                <a:spcPts val="600"/>
              </a:spcAft>
              <a:buClr>
                <a:schemeClr val="accent1"/>
              </a:buClr>
              <a:buSzTx/>
              <a:buFont typeface="Arial" panose="020B0604020202020204" pitchFamily="34" charset="0"/>
              <a:buNone/>
              <a:tabLst/>
              <a:defRPr/>
            </a:pPr>
            <a:r>
              <a:rPr lang="da-DK"/>
              <a:t>Marker boks med musen og indsæt et billede via Templafy</a:t>
            </a:r>
          </a:p>
        </p:txBody>
      </p:sp>
      <p:sp>
        <p:nvSpPr>
          <p:cNvPr id="4" name="Footer Placeholder 3">
            <a:extLst>
              <a:ext uri="{FF2B5EF4-FFF2-40B4-BE49-F238E27FC236}">
                <a16:creationId xmlns:a16="http://schemas.microsoft.com/office/drawing/2014/main" id="{04A670AB-A32D-0901-65C1-CC2C843F716E}"/>
              </a:ext>
            </a:extLst>
          </p:cNvPr>
          <p:cNvSpPr>
            <a:spLocks noGrp="1"/>
          </p:cNvSpPr>
          <p:nvPr>
            <p:ph type="ftr" sz="quarter" idx="23"/>
          </p:nvPr>
        </p:nvSpPr>
        <p:spPr/>
        <p:txBody>
          <a:bodyPr/>
          <a:lstStyle/>
          <a:p>
            <a:endParaRPr lang="da-DK"/>
          </a:p>
        </p:txBody>
      </p:sp>
    </p:spTree>
    <p:extLst>
      <p:ext uri="{BB962C8B-B14F-4D97-AF65-F5344CB8AC3E}">
        <p14:creationId xmlns:p14="http://schemas.microsoft.com/office/powerpoint/2010/main" val="37561085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tor tekstbok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9BCEB2-1106-4B96-A744-0F56838F2030}"/>
              </a:ext>
            </a:extLst>
          </p:cNvPr>
          <p:cNvSpPr>
            <a:spLocks noGrp="1"/>
          </p:cNvSpPr>
          <p:nvPr>
            <p:ph type="title" hasCustomPrompt="1"/>
          </p:nvPr>
        </p:nvSpPr>
        <p:spPr/>
        <p:txBody>
          <a:bodyPr/>
          <a:lstStyle>
            <a:lvl1pPr>
              <a:defRPr/>
            </a:lvl1pPr>
          </a:lstStyle>
          <a:p>
            <a:r>
              <a:rPr lang="da-DK"/>
              <a:t>Klik og indsæt titel</a:t>
            </a:r>
          </a:p>
        </p:txBody>
      </p:sp>
      <p:sp>
        <p:nvSpPr>
          <p:cNvPr id="3" name="Pladsholder til tekst 2"/>
          <p:cNvSpPr>
            <a:spLocks noGrp="1"/>
          </p:cNvSpPr>
          <p:nvPr>
            <p:ph type="body" sz="quarter" idx="14" hasCustomPrompt="1"/>
          </p:nvPr>
        </p:nvSpPr>
        <p:spPr>
          <a:xfrm>
            <a:off x="467187" y="1628775"/>
            <a:ext cx="11254413" cy="4535488"/>
          </a:xfrm>
        </p:spPr>
        <p:txBody>
          <a:bodyPr/>
          <a:lstStyle>
            <a:lvl1pPr>
              <a:spcAft>
                <a:spcPts val="600"/>
              </a:spcAft>
              <a:defRPr/>
            </a:lvl1p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p:txBody>
      </p:sp>
      <p:sp>
        <p:nvSpPr>
          <p:cNvPr id="2" name="Footer Placeholder 1">
            <a:extLst>
              <a:ext uri="{FF2B5EF4-FFF2-40B4-BE49-F238E27FC236}">
                <a16:creationId xmlns:a16="http://schemas.microsoft.com/office/drawing/2014/main" id="{87E3C793-20B2-0805-481C-8ABCC800F187}"/>
              </a:ext>
            </a:extLst>
          </p:cNvPr>
          <p:cNvSpPr>
            <a:spLocks noGrp="1"/>
          </p:cNvSpPr>
          <p:nvPr>
            <p:ph type="ftr" sz="quarter" idx="15"/>
          </p:nvPr>
        </p:nvSpPr>
        <p:spPr/>
        <p:txBody>
          <a:bodyPr/>
          <a:lstStyle/>
          <a:p>
            <a:endParaRPr lang="da-DK"/>
          </a:p>
        </p:txBody>
      </p:sp>
    </p:spTree>
    <p:extLst>
      <p:ext uri="{BB962C8B-B14F-4D97-AF65-F5344CB8AC3E}">
        <p14:creationId xmlns:p14="http://schemas.microsoft.com/office/powerpoint/2010/main" val="40268949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3E97F-9229-4BE0-8253-A5300AAB90BB}"/>
              </a:ext>
            </a:extLst>
          </p:cNvPr>
          <p:cNvSpPr>
            <a:spLocks noGrp="1"/>
          </p:cNvSpPr>
          <p:nvPr>
            <p:ph type="title" hasCustomPrompt="1"/>
          </p:nvPr>
        </p:nvSpPr>
        <p:spPr/>
        <p:txBody>
          <a:bodyPr/>
          <a:lstStyle>
            <a:lvl1pPr>
              <a:defRPr/>
            </a:lvl1pPr>
          </a:lstStyle>
          <a:p>
            <a:r>
              <a:rPr lang="da-DK"/>
              <a:t>Klik og indsæt titel</a:t>
            </a:r>
          </a:p>
        </p:txBody>
      </p:sp>
      <p:sp>
        <p:nvSpPr>
          <p:cNvPr id="2" name="Footer Placeholder 1">
            <a:extLst>
              <a:ext uri="{FF2B5EF4-FFF2-40B4-BE49-F238E27FC236}">
                <a16:creationId xmlns:a16="http://schemas.microsoft.com/office/drawing/2014/main" id="{D3E390C3-5E16-219F-7E20-0A12230AE74A}"/>
              </a:ext>
            </a:extLst>
          </p:cNvPr>
          <p:cNvSpPr>
            <a:spLocks noGrp="1"/>
          </p:cNvSpPr>
          <p:nvPr>
            <p:ph type="ftr" sz="quarter" idx="10"/>
          </p:nvPr>
        </p:nvSpPr>
        <p:spPr/>
        <p:txBody>
          <a:bodyPr anchor="t" anchorCtr="0"/>
          <a:lstStyle/>
          <a:p>
            <a:endParaRPr lang="da-DK"/>
          </a:p>
        </p:txBody>
      </p:sp>
    </p:spTree>
    <p:extLst>
      <p:ext uri="{BB962C8B-B14F-4D97-AF65-F5344CB8AC3E}">
        <p14:creationId xmlns:p14="http://schemas.microsoft.com/office/powerpoint/2010/main" val="6385345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apitel slid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1570926"/>
            <a:ext cx="12190413" cy="3887787"/>
          </a:xfrm>
        </p:spPr>
        <p:txBody>
          <a:bodyPr/>
          <a:lstStyle>
            <a:lvl1pPr marL="0" indent="0">
              <a:buNone/>
              <a:defRPr/>
            </a:lvl1pPr>
          </a:lstStyle>
          <a:p>
            <a:r>
              <a:rPr lang="da-DK"/>
              <a:t>Marker boks med musen og indsæt et billede via Templafy</a:t>
            </a:r>
          </a:p>
        </p:txBody>
      </p:sp>
      <p:sp>
        <p:nvSpPr>
          <p:cNvPr id="16" name="Text Placeholder 15"/>
          <p:cNvSpPr>
            <a:spLocks noGrp="1"/>
          </p:cNvSpPr>
          <p:nvPr>
            <p:ph type="body" sz="quarter" idx="11" hasCustomPrompt="1"/>
          </p:nvPr>
        </p:nvSpPr>
        <p:spPr>
          <a:xfrm>
            <a:off x="512763" y="1204913"/>
            <a:ext cx="7216775" cy="4621212"/>
          </a:xfrm>
          <a:solidFill>
            <a:schemeClr val="accent1">
              <a:alpha val="90000"/>
            </a:schemeClr>
          </a:solidFill>
        </p:spPr>
        <p:txBody>
          <a:bodyPr lIns="360000" tIns="792000" rIns="360000" bIns="360000"/>
          <a:lstStyle>
            <a:lvl1pPr marL="0" indent="0">
              <a:lnSpc>
                <a:spcPct val="100000"/>
              </a:lnSpc>
              <a:buNone/>
              <a:defRPr sz="5400">
                <a:solidFill>
                  <a:schemeClr val="bg1"/>
                </a:solidFill>
                <a:latin typeface="+mj-lt"/>
              </a:defRPr>
            </a:lvl1pPr>
          </a:lstStyle>
          <a:p>
            <a:pPr lvl="0"/>
            <a:r>
              <a:rPr lang="da-DK"/>
              <a:t>Klik og tilføj tekst + justér boks efter behov</a:t>
            </a:r>
          </a:p>
        </p:txBody>
      </p:sp>
      <p:sp>
        <p:nvSpPr>
          <p:cNvPr id="2" name="Footer Placeholder 1">
            <a:extLst>
              <a:ext uri="{FF2B5EF4-FFF2-40B4-BE49-F238E27FC236}">
                <a16:creationId xmlns:a16="http://schemas.microsoft.com/office/drawing/2014/main" id="{BCCBC0C0-83C3-681B-2126-1A50C889117E}"/>
              </a:ext>
            </a:extLst>
          </p:cNvPr>
          <p:cNvSpPr>
            <a:spLocks noGrp="1"/>
          </p:cNvSpPr>
          <p:nvPr>
            <p:ph type="ftr" sz="quarter" idx="12"/>
          </p:nvPr>
        </p:nvSpPr>
        <p:spPr/>
        <p:txBody>
          <a:bodyPr/>
          <a:lstStyle/>
          <a:p>
            <a:endParaRPr lang="da-DK"/>
          </a:p>
        </p:txBody>
      </p:sp>
    </p:spTree>
    <p:extLst>
      <p:ext uri="{BB962C8B-B14F-4D97-AF65-F5344CB8AC3E}">
        <p14:creationId xmlns:p14="http://schemas.microsoft.com/office/powerpoint/2010/main" val="33255309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1CD0D3-9CB4-35E2-93A3-AA6C5D7EA193}"/>
              </a:ext>
            </a:extLst>
          </p:cNvPr>
          <p:cNvSpPr>
            <a:spLocks noGrp="1"/>
          </p:cNvSpPr>
          <p:nvPr>
            <p:ph type="ftr" sz="quarter" idx="10"/>
          </p:nvPr>
        </p:nvSpPr>
        <p:spPr/>
        <p:txBody>
          <a:bodyPr/>
          <a:lstStyle/>
          <a:p>
            <a:endParaRPr lang="da-DK"/>
          </a:p>
        </p:txBody>
      </p:sp>
    </p:spTree>
    <p:extLst>
      <p:ext uri="{BB962C8B-B14F-4D97-AF65-F5344CB8AC3E}">
        <p14:creationId xmlns:p14="http://schemas.microsoft.com/office/powerpoint/2010/main" val="37561079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C61ACE-244A-40DC-B5D8-0A83F17E62A3}"/>
              </a:ext>
            </a:extLst>
          </p:cNvPr>
          <p:cNvSpPr>
            <a:spLocks noGrp="1"/>
          </p:cNvSpPr>
          <p:nvPr>
            <p:ph type="title" hasCustomPrompt="1"/>
          </p:nvPr>
        </p:nvSpPr>
        <p:spPr>
          <a:xfrm>
            <a:off x="467187" y="476250"/>
            <a:ext cx="11254413" cy="1008063"/>
          </a:xfrm>
        </p:spPr>
        <p:txBody>
          <a:bodyPr/>
          <a:lstStyle>
            <a:lvl1pPr>
              <a:defRPr/>
            </a:lvl1pPr>
          </a:lstStyle>
          <a:p>
            <a:r>
              <a:rPr lang="da-DK"/>
              <a:t>Klik og indsæt titel</a:t>
            </a:r>
          </a:p>
        </p:txBody>
      </p:sp>
      <p:sp>
        <p:nvSpPr>
          <p:cNvPr id="4" name="Pladsholder til billede 2"/>
          <p:cNvSpPr>
            <a:spLocks noGrp="1"/>
          </p:cNvSpPr>
          <p:nvPr>
            <p:ph type="pic" sz="quarter" idx="13" hasCustomPrompt="1"/>
          </p:nvPr>
        </p:nvSpPr>
        <p:spPr>
          <a:xfrm>
            <a:off x="467187" y="1644842"/>
            <a:ext cx="2160000" cy="2160000"/>
          </a:xfrm>
        </p:spPr>
        <p:txBody>
          <a:bodyPr tIns="0" anchor="t" anchorCtr="0"/>
          <a:lstStyle>
            <a:lvl1pPr marL="0" indent="0" algn="l">
              <a:buNone/>
              <a:defRPr sz="1400">
                <a:solidFill>
                  <a:schemeClr val="accent1"/>
                </a:solidFill>
              </a:defRPr>
            </a:lvl1pPr>
          </a:lstStyle>
          <a:p>
            <a:r>
              <a:rPr lang="da-DK" noProof="0"/>
              <a:t>Marker boks med musen og indsæt et billede via Templafy</a:t>
            </a:r>
          </a:p>
        </p:txBody>
      </p:sp>
      <p:sp>
        <p:nvSpPr>
          <p:cNvPr id="5" name="Pladsholder til tekst 3"/>
          <p:cNvSpPr>
            <a:spLocks noGrp="1"/>
          </p:cNvSpPr>
          <p:nvPr>
            <p:ph type="body" sz="quarter" idx="15" hasCustomPrompt="1"/>
          </p:nvPr>
        </p:nvSpPr>
        <p:spPr>
          <a:xfrm>
            <a:off x="467187" y="4109554"/>
            <a:ext cx="2430000" cy="252000"/>
          </a:xfrm>
        </p:spPr>
        <p:txBody>
          <a:bodyPr/>
          <a:lstStyle>
            <a:lvl1pPr marL="0" indent="0">
              <a:lnSpc>
                <a:spcPct val="100000"/>
              </a:lnSpc>
              <a:buNone/>
              <a:defRPr lang="en-GB" sz="1600" b="1" i="0" kern="1200" baseline="0" dirty="0">
                <a:solidFill>
                  <a:schemeClr val="accent1"/>
                </a:solidFill>
                <a:latin typeface="+mn-lt"/>
                <a:ea typeface="+mn-ea"/>
                <a:cs typeface="+mn-cs"/>
              </a:defRPr>
            </a:lvl1pPr>
          </a:lstStyle>
          <a:p>
            <a:pPr lvl="0"/>
            <a:r>
              <a:rPr lang="da-DK"/>
              <a:t>Klik og indsæt navn</a:t>
            </a:r>
          </a:p>
        </p:txBody>
      </p:sp>
      <p:sp>
        <p:nvSpPr>
          <p:cNvPr id="6" name="Pladsholder til tekst 4"/>
          <p:cNvSpPr>
            <a:spLocks noGrp="1"/>
          </p:cNvSpPr>
          <p:nvPr>
            <p:ph type="body" sz="quarter" idx="16" hasCustomPrompt="1"/>
          </p:nvPr>
        </p:nvSpPr>
        <p:spPr>
          <a:xfrm>
            <a:off x="467187" y="4377596"/>
            <a:ext cx="2430000" cy="252000"/>
          </a:xfrm>
        </p:spPr>
        <p:txBody>
          <a:bodyPr/>
          <a:lstStyle>
            <a:lvl1pPr marL="0" indent="0">
              <a:lnSpc>
                <a:spcPct val="100000"/>
              </a:lnSpc>
              <a:buNone/>
              <a:defRPr lang="en-GB" sz="1400" b="0" i="0" kern="1200" baseline="0" dirty="0">
                <a:solidFill>
                  <a:schemeClr val="accent1"/>
                </a:solidFill>
                <a:latin typeface="+mn-lt"/>
                <a:ea typeface="+mn-ea"/>
                <a:cs typeface="+mn-cs"/>
              </a:defRPr>
            </a:lvl1pPr>
          </a:lstStyle>
          <a:p>
            <a:pPr lvl="0"/>
            <a:r>
              <a:rPr lang="da-DK"/>
              <a:t>Klik og indsæt titel (by)</a:t>
            </a:r>
          </a:p>
        </p:txBody>
      </p:sp>
      <p:sp>
        <p:nvSpPr>
          <p:cNvPr id="7" name="Pladsholder til tekst 5"/>
          <p:cNvSpPr>
            <a:spLocks noGrp="1"/>
          </p:cNvSpPr>
          <p:nvPr>
            <p:ph type="body" sz="quarter" idx="17" hasCustomPrompt="1"/>
          </p:nvPr>
        </p:nvSpPr>
        <p:spPr>
          <a:xfrm>
            <a:off x="467187" y="4829634"/>
            <a:ext cx="2430000" cy="642782"/>
          </a:xfrm>
        </p:spPr>
        <p:txBody>
          <a:bodyPr>
            <a:noAutofit/>
          </a:bodyPr>
          <a:lstStyle>
            <a:lvl1pPr marL="0" indent="0" defTabSz="684000">
              <a:lnSpc>
                <a:spcPct val="100000"/>
              </a:lnSpc>
              <a:buNone/>
              <a:defRPr lang="en-GB" sz="1400" b="0" i="0" kern="1200" baseline="0" dirty="0">
                <a:solidFill>
                  <a:schemeClr val="accent1"/>
                </a:solidFill>
                <a:latin typeface="+mn-lt"/>
                <a:ea typeface="+mn-ea"/>
                <a:cs typeface="+mn-cs"/>
              </a:defRPr>
            </a:lvl1pPr>
          </a:lstStyle>
          <a:p>
            <a:pPr lvl="0"/>
            <a:r>
              <a:rPr lang="da-DK"/>
              <a:t>Klik og indsæt Dir. Og Mob.</a:t>
            </a:r>
          </a:p>
        </p:txBody>
      </p:sp>
      <p:sp>
        <p:nvSpPr>
          <p:cNvPr id="9" name="Pladsholder til tekst 7"/>
          <p:cNvSpPr>
            <a:spLocks noGrp="1"/>
          </p:cNvSpPr>
          <p:nvPr>
            <p:ph type="body" sz="quarter" idx="19" hasCustomPrompt="1"/>
          </p:nvPr>
        </p:nvSpPr>
        <p:spPr>
          <a:xfrm>
            <a:off x="467187" y="5689538"/>
            <a:ext cx="2430000" cy="252000"/>
          </a:xfrm>
        </p:spPr>
        <p:txBody>
          <a:bodyPr/>
          <a:lstStyle>
            <a:lvl1pPr marL="0" indent="0">
              <a:lnSpc>
                <a:spcPct val="100000"/>
              </a:lnSpc>
              <a:buNone/>
              <a:defRPr lang="en-GB" sz="1400" b="0" i="0" kern="1200" baseline="0" dirty="0">
                <a:solidFill>
                  <a:schemeClr val="accent1"/>
                </a:solidFill>
                <a:latin typeface="+mn-lt"/>
                <a:ea typeface="+mn-ea"/>
                <a:cs typeface="+mn-cs"/>
              </a:defRPr>
            </a:lvl1pPr>
          </a:lstStyle>
          <a:p>
            <a:pPr lvl="0"/>
            <a:r>
              <a:rPr lang="da-DK"/>
              <a:t>Klik og indsæt mail</a:t>
            </a:r>
          </a:p>
        </p:txBody>
      </p:sp>
      <p:cxnSp>
        <p:nvCxnSpPr>
          <p:cNvPr id="43" name="Straight Connector 42"/>
          <p:cNvCxnSpPr>
            <a:cxnSpLocks/>
          </p:cNvCxnSpPr>
          <p:nvPr userDrawn="1"/>
        </p:nvCxnSpPr>
        <p:spPr>
          <a:xfrm>
            <a:off x="457374" y="5575999"/>
            <a:ext cx="1127566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userDrawn="1"/>
        </p:nvCxnSpPr>
        <p:spPr>
          <a:xfrm>
            <a:off x="457374" y="4733178"/>
            <a:ext cx="1127566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Pladsholder til billede 2"/>
          <p:cNvSpPr>
            <a:spLocks noGrp="1"/>
          </p:cNvSpPr>
          <p:nvPr>
            <p:ph type="pic" sz="quarter" idx="20" hasCustomPrompt="1"/>
          </p:nvPr>
        </p:nvSpPr>
        <p:spPr>
          <a:xfrm>
            <a:off x="3426368" y="1644842"/>
            <a:ext cx="2160000" cy="2160000"/>
          </a:xfrm>
        </p:spPr>
        <p:txBody>
          <a:bodyPr tIns="0" anchor="t" anchorCtr="0"/>
          <a:lstStyle>
            <a:lvl1pPr marL="0" indent="0" algn="l">
              <a:buNone/>
              <a:defRPr sz="1400">
                <a:solidFill>
                  <a:schemeClr val="accent1"/>
                </a:solidFill>
              </a:defRPr>
            </a:lvl1pPr>
          </a:lstStyle>
          <a:p>
            <a:r>
              <a:rPr lang="da-DK" noProof="0"/>
              <a:t>Marker boks med musen og indsæt et billede via Templafy</a:t>
            </a:r>
          </a:p>
        </p:txBody>
      </p:sp>
      <p:sp>
        <p:nvSpPr>
          <p:cNvPr id="53" name="Pladsholder til tekst 3"/>
          <p:cNvSpPr>
            <a:spLocks noGrp="1"/>
          </p:cNvSpPr>
          <p:nvPr>
            <p:ph type="body" sz="quarter" idx="21" hasCustomPrompt="1"/>
          </p:nvPr>
        </p:nvSpPr>
        <p:spPr>
          <a:xfrm>
            <a:off x="3426368" y="4109554"/>
            <a:ext cx="2430000" cy="252000"/>
          </a:xfrm>
        </p:spPr>
        <p:txBody>
          <a:bodyPr/>
          <a:lstStyle>
            <a:lvl1pPr marL="0" indent="0">
              <a:lnSpc>
                <a:spcPct val="100000"/>
              </a:lnSpc>
              <a:buNone/>
              <a:defRPr lang="en-GB" sz="1600" b="1" i="0" kern="1200" baseline="0" dirty="0">
                <a:solidFill>
                  <a:schemeClr val="accent1"/>
                </a:solidFill>
                <a:latin typeface="+mn-lt"/>
                <a:ea typeface="+mn-ea"/>
                <a:cs typeface="+mn-cs"/>
              </a:defRPr>
            </a:lvl1pPr>
          </a:lstStyle>
          <a:p>
            <a:pPr lvl="0"/>
            <a:r>
              <a:rPr lang="da-DK"/>
              <a:t>Klik og indsæt navn</a:t>
            </a:r>
          </a:p>
        </p:txBody>
      </p:sp>
      <p:sp>
        <p:nvSpPr>
          <p:cNvPr id="54" name="Pladsholder til tekst 4"/>
          <p:cNvSpPr>
            <a:spLocks noGrp="1"/>
          </p:cNvSpPr>
          <p:nvPr>
            <p:ph type="body" sz="quarter" idx="22" hasCustomPrompt="1"/>
          </p:nvPr>
        </p:nvSpPr>
        <p:spPr>
          <a:xfrm>
            <a:off x="3426368" y="4377596"/>
            <a:ext cx="2430000" cy="252000"/>
          </a:xfrm>
        </p:spPr>
        <p:txBody>
          <a:bodyPr/>
          <a:lstStyle>
            <a:lvl1pPr marL="0" indent="0">
              <a:lnSpc>
                <a:spcPct val="100000"/>
              </a:lnSpc>
              <a:buNone/>
              <a:defRPr lang="en-GB" sz="1400" b="0" i="0" kern="1200" baseline="0" dirty="0">
                <a:solidFill>
                  <a:schemeClr val="accent1"/>
                </a:solidFill>
                <a:latin typeface="+mn-lt"/>
                <a:ea typeface="+mn-ea"/>
                <a:cs typeface="+mn-cs"/>
              </a:defRPr>
            </a:lvl1pPr>
          </a:lstStyle>
          <a:p>
            <a:pPr lvl="0"/>
            <a:r>
              <a:rPr lang="da-DK"/>
              <a:t>Klik og indsæt titel (by)</a:t>
            </a:r>
          </a:p>
        </p:txBody>
      </p:sp>
      <p:sp>
        <p:nvSpPr>
          <p:cNvPr id="55" name="Pladsholder til tekst 5"/>
          <p:cNvSpPr>
            <a:spLocks noGrp="1"/>
          </p:cNvSpPr>
          <p:nvPr>
            <p:ph type="body" sz="quarter" idx="23" hasCustomPrompt="1"/>
          </p:nvPr>
        </p:nvSpPr>
        <p:spPr>
          <a:xfrm>
            <a:off x="3426368" y="4829634"/>
            <a:ext cx="2430000" cy="642782"/>
          </a:xfrm>
        </p:spPr>
        <p:txBody>
          <a:bodyPr>
            <a:noAutofit/>
          </a:bodyPr>
          <a:lstStyle>
            <a:lvl1pPr marL="0" indent="0" defTabSz="684000">
              <a:lnSpc>
                <a:spcPct val="100000"/>
              </a:lnSpc>
              <a:buNone/>
              <a:defRPr lang="en-GB" sz="1400" b="0" i="0" kern="1200" baseline="0" dirty="0">
                <a:solidFill>
                  <a:schemeClr val="accent1"/>
                </a:solidFill>
                <a:latin typeface="+mn-lt"/>
                <a:ea typeface="+mn-ea"/>
                <a:cs typeface="+mn-cs"/>
              </a:defRPr>
            </a:lvl1pPr>
          </a:lstStyle>
          <a:p>
            <a:pPr lvl="0"/>
            <a:r>
              <a:rPr lang="da-DK"/>
              <a:t>Klik og indsæt Dir. Og Mob.</a:t>
            </a:r>
          </a:p>
        </p:txBody>
      </p:sp>
      <p:sp>
        <p:nvSpPr>
          <p:cNvPr id="56" name="Pladsholder til tekst 7"/>
          <p:cNvSpPr>
            <a:spLocks noGrp="1"/>
          </p:cNvSpPr>
          <p:nvPr>
            <p:ph type="body" sz="quarter" idx="24" hasCustomPrompt="1"/>
          </p:nvPr>
        </p:nvSpPr>
        <p:spPr>
          <a:xfrm>
            <a:off x="3426368" y="5689538"/>
            <a:ext cx="2430000" cy="252000"/>
          </a:xfrm>
        </p:spPr>
        <p:txBody>
          <a:bodyPr/>
          <a:lstStyle>
            <a:lvl1pPr marL="0" indent="0">
              <a:lnSpc>
                <a:spcPct val="100000"/>
              </a:lnSpc>
              <a:buNone/>
              <a:defRPr lang="en-GB" sz="1400" b="0" i="0" kern="1200" baseline="0" dirty="0">
                <a:solidFill>
                  <a:schemeClr val="accent1"/>
                </a:solidFill>
                <a:latin typeface="+mn-lt"/>
                <a:ea typeface="+mn-ea"/>
                <a:cs typeface="+mn-cs"/>
              </a:defRPr>
            </a:lvl1pPr>
          </a:lstStyle>
          <a:p>
            <a:pPr lvl="0"/>
            <a:r>
              <a:rPr lang="da-DK"/>
              <a:t>Klik og indsæt mail</a:t>
            </a:r>
          </a:p>
        </p:txBody>
      </p:sp>
      <p:sp>
        <p:nvSpPr>
          <p:cNvPr id="59" name="Pladsholder til billede 2"/>
          <p:cNvSpPr>
            <a:spLocks noGrp="1"/>
          </p:cNvSpPr>
          <p:nvPr>
            <p:ph type="pic" sz="quarter" idx="25" hasCustomPrompt="1"/>
          </p:nvPr>
        </p:nvSpPr>
        <p:spPr>
          <a:xfrm>
            <a:off x="6353319" y="1644842"/>
            <a:ext cx="2160000" cy="2160000"/>
          </a:xfrm>
        </p:spPr>
        <p:txBody>
          <a:bodyPr tIns="0" anchor="t" anchorCtr="0"/>
          <a:lstStyle>
            <a:lvl1pPr marL="0" indent="0" algn="l">
              <a:buNone/>
              <a:defRPr sz="1400">
                <a:solidFill>
                  <a:schemeClr val="accent1"/>
                </a:solidFill>
              </a:defRPr>
            </a:lvl1pPr>
          </a:lstStyle>
          <a:p>
            <a:r>
              <a:rPr lang="da-DK" noProof="0"/>
              <a:t>Marker boks med musen og indsæt et billede via Templafy</a:t>
            </a:r>
          </a:p>
        </p:txBody>
      </p:sp>
      <p:sp>
        <p:nvSpPr>
          <p:cNvPr id="60" name="Pladsholder til tekst 3"/>
          <p:cNvSpPr>
            <a:spLocks noGrp="1"/>
          </p:cNvSpPr>
          <p:nvPr>
            <p:ph type="body" sz="quarter" idx="26" hasCustomPrompt="1"/>
          </p:nvPr>
        </p:nvSpPr>
        <p:spPr>
          <a:xfrm>
            <a:off x="6353319" y="4109554"/>
            <a:ext cx="2430000" cy="252000"/>
          </a:xfrm>
        </p:spPr>
        <p:txBody>
          <a:bodyPr/>
          <a:lstStyle>
            <a:lvl1pPr marL="0" indent="0">
              <a:lnSpc>
                <a:spcPct val="100000"/>
              </a:lnSpc>
              <a:buNone/>
              <a:defRPr lang="en-GB" sz="1600" b="1" i="0" kern="1200" baseline="0" dirty="0">
                <a:solidFill>
                  <a:schemeClr val="accent1"/>
                </a:solidFill>
                <a:latin typeface="+mn-lt"/>
                <a:ea typeface="+mn-ea"/>
                <a:cs typeface="+mn-cs"/>
              </a:defRPr>
            </a:lvl1pPr>
          </a:lstStyle>
          <a:p>
            <a:pPr lvl="0"/>
            <a:r>
              <a:rPr lang="da-DK"/>
              <a:t>Klik og indsæt navn</a:t>
            </a:r>
          </a:p>
        </p:txBody>
      </p:sp>
      <p:sp>
        <p:nvSpPr>
          <p:cNvPr id="61" name="Pladsholder til tekst 4"/>
          <p:cNvSpPr>
            <a:spLocks noGrp="1"/>
          </p:cNvSpPr>
          <p:nvPr>
            <p:ph type="body" sz="quarter" idx="27" hasCustomPrompt="1"/>
          </p:nvPr>
        </p:nvSpPr>
        <p:spPr>
          <a:xfrm>
            <a:off x="6353319" y="4377596"/>
            <a:ext cx="2430000" cy="252000"/>
          </a:xfrm>
        </p:spPr>
        <p:txBody>
          <a:bodyPr/>
          <a:lstStyle>
            <a:lvl1pPr marL="0" indent="0">
              <a:lnSpc>
                <a:spcPct val="100000"/>
              </a:lnSpc>
              <a:buNone/>
              <a:defRPr lang="en-GB" sz="1400" b="0" i="0" kern="1200" baseline="0" dirty="0">
                <a:solidFill>
                  <a:schemeClr val="accent1"/>
                </a:solidFill>
                <a:latin typeface="+mn-lt"/>
                <a:ea typeface="+mn-ea"/>
                <a:cs typeface="+mn-cs"/>
              </a:defRPr>
            </a:lvl1pPr>
          </a:lstStyle>
          <a:p>
            <a:pPr lvl="0"/>
            <a:r>
              <a:rPr lang="da-DK"/>
              <a:t>Klik og indsæt titel (by)</a:t>
            </a:r>
          </a:p>
        </p:txBody>
      </p:sp>
      <p:sp>
        <p:nvSpPr>
          <p:cNvPr id="62" name="Pladsholder til tekst 5"/>
          <p:cNvSpPr>
            <a:spLocks noGrp="1"/>
          </p:cNvSpPr>
          <p:nvPr>
            <p:ph type="body" sz="quarter" idx="28" hasCustomPrompt="1"/>
          </p:nvPr>
        </p:nvSpPr>
        <p:spPr>
          <a:xfrm>
            <a:off x="6353319" y="4829634"/>
            <a:ext cx="2430000" cy="642782"/>
          </a:xfrm>
        </p:spPr>
        <p:txBody>
          <a:bodyPr>
            <a:noAutofit/>
          </a:bodyPr>
          <a:lstStyle>
            <a:lvl1pPr marL="0" indent="0" defTabSz="684000">
              <a:lnSpc>
                <a:spcPct val="100000"/>
              </a:lnSpc>
              <a:buNone/>
              <a:defRPr lang="en-GB" sz="1400" b="0" i="0" kern="1200" baseline="0" dirty="0">
                <a:solidFill>
                  <a:schemeClr val="accent1"/>
                </a:solidFill>
                <a:latin typeface="+mn-lt"/>
                <a:ea typeface="+mn-ea"/>
                <a:cs typeface="+mn-cs"/>
              </a:defRPr>
            </a:lvl1pPr>
          </a:lstStyle>
          <a:p>
            <a:pPr lvl="0"/>
            <a:r>
              <a:rPr lang="da-DK"/>
              <a:t>Klik og indsæt Dir. Og Mob.</a:t>
            </a:r>
          </a:p>
        </p:txBody>
      </p:sp>
      <p:sp>
        <p:nvSpPr>
          <p:cNvPr id="63" name="Pladsholder til tekst 7"/>
          <p:cNvSpPr>
            <a:spLocks noGrp="1"/>
          </p:cNvSpPr>
          <p:nvPr>
            <p:ph type="body" sz="quarter" idx="29" hasCustomPrompt="1"/>
          </p:nvPr>
        </p:nvSpPr>
        <p:spPr>
          <a:xfrm>
            <a:off x="6353319" y="5689538"/>
            <a:ext cx="2430000" cy="252000"/>
          </a:xfrm>
        </p:spPr>
        <p:txBody>
          <a:bodyPr/>
          <a:lstStyle>
            <a:lvl1pPr marL="0" indent="0">
              <a:lnSpc>
                <a:spcPct val="100000"/>
              </a:lnSpc>
              <a:buNone/>
              <a:defRPr lang="en-GB" sz="1400" b="0" i="0" kern="1200" baseline="0" dirty="0">
                <a:solidFill>
                  <a:schemeClr val="accent1"/>
                </a:solidFill>
                <a:latin typeface="+mn-lt"/>
                <a:ea typeface="+mn-ea"/>
                <a:cs typeface="+mn-cs"/>
              </a:defRPr>
            </a:lvl1pPr>
          </a:lstStyle>
          <a:p>
            <a:pPr lvl="0"/>
            <a:r>
              <a:rPr lang="da-DK"/>
              <a:t>Klik og indsæt mail</a:t>
            </a:r>
          </a:p>
        </p:txBody>
      </p:sp>
      <p:sp>
        <p:nvSpPr>
          <p:cNvPr id="66" name="Pladsholder til billede 2"/>
          <p:cNvSpPr>
            <a:spLocks noGrp="1"/>
          </p:cNvSpPr>
          <p:nvPr>
            <p:ph type="pic" sz="quarter" idx="30" hasCustomPrompt="1"/>
          </p:nvPr>
        </p:nvSpPr>
        <p:spPr>
          <a:xfrm>
            <a:off x="9285398" y="1644842"/>
            <a:ext cx="2160000" cy="2160000"/>
          </a:xfrm>
        </p:spPr>
        <p:txBody>
          <a:bodyPr tIns="0" anchor="t" anchorCtr="0"/>
          <a:lstStyle>
            <a:lvl1pPr marL="0" indent="0" algn="l">
              <a:buNone/>
              <a:defRPr sz="1400">
                <a:solidFill>
                  <a:schemeClr val="accent1"/>
                </a:solidFill>
              </a:defRPr>
            </a:lvl1pPr>
          </a:lstStyle>
          <a:p>
            <a:r>
              <a:rPr lang="da-DK" noProof="0"/>
              <a:t>Marker boks med musen og indsæt et billede via Templafy</a:t>
            </a:r>
          </a:p>
        </p:txBody>
      </p:sp>
      <p:sp>
        <p:nvSpPr>
          <p:cNvPr id="67" name="Pladsholder til tekst 3"/>
          <p:cNvSpPr>
            <a:spLocks noGrp="1"/>
          </p:cNvSpPr>
          <p:nvPr>
            <p:ph type="body" sz="quarter" idx="31" hasCustomPrompt="1"/>
          </p:nvPr>
        </p:nvSpPr>
        <p:spPr>
          <a:xfrm>
            <a:off x="9285398" y="4109554"/>
            <a:ext cx="2430000" cy="252000"/>
          </a:xfrm>
        </p:spPr>
        <p:txBody>
          <a:bodyPr/>
          <a:lstStyle>
            <a:lvl1pPr marL="0" indent="0">
              <a:lnSpc>
                <a:spcPct val="100000"/>
              </a:lnSpc>
              <a:buNone/>
              <a:defRPr lang="en-GB" sz="1600" b="1" i="0" kern="1200" baseline="0" dirty="0">
                <a:solidFill>
                  <a:schemeClr val="accent1"/>
                </a:solidFill>
                <a:latin typeface="+mn-lt"/>
                <a:ea typeface="+mn-ea"/>
                <a:cs typeface="+mn-cs"/>
              </a:defRPr>
            </a:lvl1pPr>
          </a:lstStyle>
          <a:p>
            <a:pPr lvl="0"/>
            <a:r>
              <a:rPr lang="da-DK"/>
              <a:t>Klik og indsæt navn</a:t>
            </a:r>
          </a:p>
        </p:txBody>
      </p:sp>
      <p:sp>
        <p:nvSpPr>
          <p:cNvPr id="68" name="Pladsholder til tekst 4"/>
          <p:cNvSpPr>
            <a:spLocks noGrp="1"/>
          </p:cNvSpPr>
          <p:nvPr>
            <p:ph type="body" sz="quarter" idx="32" hasCustomPrompt="1"/>
          </p:nvPr>
        </p:nvSpPr>
        <p:spPr>
          <a:xfrm>
            <a:off x="9285398" y="4377596"/>
            <a:ext cx="2430000" cy="252000"/>
          </a:xfrm>
        </p:spPr>
        <p:txBody>
          <a:bodyPr/>
          <a:lstStyle>
            <a:lvl1pPr marL="0" indent="0">
              <a:lnSpc>
                <a:spcPct val="100000"/>
              </a:lnSpc>
              <a:buNone/>
              <a:defRPr lang="en-GB" sz="1400" b="0" i="0" kern="1200" baseline="0" dirty="0">
                <a:solidFill>
                  <a:schemeClr val="accent1"/>
                </a:solidFill>
                <a:latin typeface="+mn-lt"/>
                <a:ea typeface="+mn-ea"/>
                <a:cs typeface="+mn-cs"/>
              </a:defRPr>
            </a:lvl1pPr>
          </a:lstStyle>
          <a:p>
            <a:pPr lvl="0"/>
            <a:r>
              <a:rPr lang="da-DK"/>
              <a:t>Klik og indsæt titel (by)</a:t>
            </a:r>
          </a:p>
        </p:txBody>
      </p:sp>
      <p:sp>
        <p:nvSpPr>
          <p:cNvPr id="69" name="Pladsholder til tekst 5"/>
          <p:cNvSpPr>
            <a:spLocks noGrp="1"/>
          </p:cNvSpPr>
          <p:nvPr>
            <p:ph type="body" sz="quarter" idx="33" hasCustomPrompt="1"/>
          </p:nvPr>
        </p:nvSpPr>
        <p:spPr>
          <a:xfrm>
            <a:off x="9285398" y="4829634"/>
            <a:ext cx="2430000" cy="642782"/>
          </a:xfrm>
        </p:spPr>
        <p:txBody>
          <a:bodyPr>
            <a:noAutofit/>
          </a:bodyPr>
          <a:lstStyle>
            <a:lvl1pPr marL="0" indent="0" defTabSz="684000">
              <a:lnSpc>
                <a:spcPct val="100000"/>
              </a:lnSpc>
              <a:buNone/>
              <a:defRPr lang="en-GB" sz="1400" b="0" i="0" kern="1200" baseline="0" dirty="0">
                <a:solidFill>
                  <a:schemeClr val="accent1"/>
                </a:solidFill>
                <a:latin typeface="+mn-lt"/>
                <a:ea typeface="+mn-ea"/>
                <a:cs typeface="+mn-cs"/>
              </a:defRPr>
            </a:lvl1pPr>
          </a:lstStyle>
          <a:p>
            <a:pPr lvl="0"/>
            <a:r>
              <a:rPr lang="da-DK"/>
              <a:t>Klik og indsæt Dir. Og Mob.</a:t>
            </a:r>
          </a:p>
        </p:txBody>
      </p:sp>
      <p:sp>
        <p:nvSpPr>
          <p:cNvPr id="70" name="Pladsholder til tekst 7"/>
          <p:cNvSpPr>
            <a:spLocks noGrp="1"/>
          </p:cNvSpPr>
          <p:nvPr>
            <p:ph type="body" sz="quarter" idx="34" hasCustomPrompt="1"/>
          </p:nvPr>
        </p:nvSpPr>
        <p:spPr>
          <a:xfrm>
            <a:off x="9285398" y="5689538"/>
            <a:ext cx="2430000" cy="252000"/>
          </a:xfrm>
        </p:spPr>
        <p:txBody>
          <a:bodyPr/>
          <a:lstStyle>
            <a:lvl1pPr marL="0" indent="0">
              <a:lnSpc>
                <a:spcPct val="100000"/>
              </a:lnSpc>
              <a:buNone/>
              <a:defRPr lang="en-GB" sz="1400" b="0" i="0" kern="1200" baseline="0" dirty="0">
                <a:solidFill>
                  <a:schemeClr val="accent1"/>
                </a:solidFill>
                <a:latin typeface="+mn-lt"/>
                <a:ea typeface="+mn-ea"/>
                <a:cs typeface="+mn-cs"/>
              </a:defRPr>
            </a:lvl1pPr>
          </a:lstStyle>
          <a:p>
            <a:pPr lvl="0"/>
            <a:r>
              <a:rPr lang="da-DK"/>
              <a:t>Klik og indsæt mail</a:t>
            </a:r>
          </a:p>
        </p:txBody>
      </p:sp>
      <p:sp>
        <p:nvSpPr>
          <p:cNvPr id="2" name="Footer Placeholder 1">
            <a:extLst>
              <a:ext uri="{FF2B5EF4-FFF2-40B4-BE49-F238E27FC236}">
                <a16:creationId xmlns:a16="http://schemas.microsoft.com/office/drawing/2014/main" id="{0C50AEA0-D567-1F9C-1EAA-84CC0E342663}"/>
              </a:ext>
            </a:extLst>
          </p:cNvPr>
          <p:cNvSpPr>
            <a:spLocks noGrp="1"/>
          </p:cNvSpPr>
          <p:nvPr>
            <p:ph type="ftr" sz="quarter" idx="35"/>
          </p:nvPr>
        </p:nvSpPr>
        <p:spPr/>
        <p:txBody>
          <a:bodyPr/>
          <a:lstStyle/>
          <a:p>
            <a:endParaRPr lang="da-DK"/>
          </a:p>
        </p:txBody>
      </p:sp>
    </p:spTree>
    <p:extLst>
      <p:ext uri="{BB962C8B-B14F-4D97-AF65-F5344CB8AC3E}">
        <p14:creationId xmlns:p14="http://schemas.microsoft.com/office/powerpoint/2010/main" val="24650746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F52AE6B-EB4D-4A5C-BB20-16D73C3B7137}"/>
              </a:ext>
            </a:extLst>
          </p:cNvPr>
          <p:cNvSpPr>
            <a:spLocks noGrp="1"/>
          </p:cNvSpPr>
          <p:nvPr>
            <p:ph type="title" hasCustomPrompt="1"/>
          </p:nvPr>
        </p:nvSpPr>
        <p:spPr>
          <a:xfrm>
            <a:off x="467187" y="476251"/>
            <a:ext cx="11254413" cy="541768"/>
          </a:xfrm>
        </p:spPr>
        <p:txBody>
          <a:bodyPr/>
          <a:lstStyle>
            <a:lvl1pPr>
              <a:defRPr/>
            </a:lvl1pPr>
          </a:lstStyle>
          <a:p>
            <a:r>
              <a:rPr lang="da-DK"/>
              <a:t>Klik og tilføj navn</a:t>
            </a:r>
          </a:p>
        </p:txBody>
      </p:sp>
      <p:sp>
        <p:nvSpPr>
          <p:cNvPr id="7" name="Pladsholder til tekst 5"/>
          <p:cNvSpPr>
            <a:spLocks noGrp="1"/>
          </p:cNvSpPr>
          <p:nvPr>
            <p:ph type="body" sz="quarter" idx="42" hasCustomPrompt="1"/>
          </p:nvPr>
        </p:nvSpPr>
        <p:spPr>
          <a:xfrm>
            <a:off x="467188" y="1018020"/>
            <a:ext cx="5711584" cy="308695"/>
          </a:xfrm>
        </p:spPr>
        <p:txBody>
          <a:bodyPr/>
          <a:lstStyle>
            <a:lvl1pPr marL="0" indent="0" algn="l" defTabSz="720000">
              <a:lnSpc>
                <a:spcPct val="100000"/>
              </a:lnSpc>
              <a:buNone/>
              <a:defRPr lang="en-GB" sz="1800" b="0" i="0" kern="1200" baseline="0" dirty="0">
                <a:solidFill>
                  <a:schemeClr val="accent1"/>
                </a:solidFill>
                <a:latin typeface="+mj-lt"/>
                <a:ea typeface="+mn-ea"/>
                <a:cs typeface="+mn-cs"/>
              </a:defRPr>
            </a:lvl1pPr>
          </a:lstStyle>
          <a:p>
            <a:pPr lvl="0"/>
            <a:r>
              <a:rPr lang="da-DK"/>
              <a:t>Klik og indsæt titel, by</a:t>
            </a:r>
          </a:p>
        </p:txBody>
      </p:sp>
      <p:sp>
        <p:nvSpPr>
          <p:cNvPr id="3" name="Pladsholder til billede 4"/>
          <p:cNvSpPr>
            <a:spLocks noGrp="1"/>
          </p:cNvSpPr>
          <p:nvPr>
            <p:ph type="pic" sz="quarter" idx="37" hasCustomPrompt="1"/>
          </p:nvPr>
        </p:nvSpPr>
        <p:spPr>
          <a:xfrm>
            <a:off x="467187" y="1484312"/>
            <a:ext cx="2160000" cy="2160000"/>
          </a:xfrm>
        </p:spPr>
        <p:txBody>
          <a:bodyPr tIns="0" anchor="t" anchorCtr="0"/>
          <a:lstStyle>
            <a:lvl1pPr marL="0" indent="0" algn="l">
              <a:buNone/>
              <a:defRPr sz="1400">
                <a:solidFill>
                  <a:schemeClr val="accent1"/>
                </a:solidFill>
              </a:defRPr>
            </a:lvl1pPr>
          </a:lstStyle>
          <a:p>
            <a:r>
              <a:rPr lang="da-DK" noProof="0"/>
              <a:t>Marker boks med musen og indsæt et billede via Templafy</a:t>
            </a:r>
          </a:p>
        </p:txBody>
      </p:sp>
      <p:sp>
        <p:nvSpPr>
          <p:cNvPr id="4" name="Pladsholder til tekst 5"/>
          <p:cNvSpPr>
            <a:spLocks noGrp="1"/>
          </p:cNvSpPr>
          <p:nvPr>
            <p:ph type="body" sz="quarter" idx="34" hasCustomPrompt="1"/>
          </p:nvPr>
        </p:nvSpPr>
        <p:spPr>
          <a:xfrm>
            <a:off x="467187" y="3856742"/>
            <a:ext cx="2141968" cy="569085"/>
          </a:xfrm>
        </p:spPr>
        <p:txBody>
          <a:bodyPr/>
          <a:lstStyle>
            <a:lvl1pPr marL="0" indent="0" algn="l" defTabSz="720000">
              <a:lnSpc>
                <a:spcPct val="100000"/>
              </a:lnSpc>
              <a:buNone/>
              <a:defRPr lang="en-GB" sz="1200" b="0" i="0" kern="1200" baseline="0" dirty="0">
                <a:solidFill>
                  <a:schemeClr val="accent1"/>
                </a:solidFill>
                <a:latin typeface="+mn-lt"/>
                <a:ea typeface="+mn-ea"/>
                <a:cs typeface="+mn-cs"/>
              </a:defRPr>
            </a:lvl1pPr>
          </a:lstStyle>
          <a:p>
            <a:pPr lvl="0"/>
            <a:r>
              <a:rPr lang="da-DK"/>
              <a:t>Klik og indsæt Dir. Og Mob.</a:t>
            </a:r>
          </a:p>
        </p:txBody>
      </p:sp>
      <p:sp>
        <p:nvSpPr>
          <p:cNvPr id="6" name="Pladsholder til tekst 7"/>
          <p:cNvSpPr>
            <a:spLocks noGrp="1"/>
          </p:cNvSpPr>
          <p:nvPr>
            <p:ph type="body" sz="quarter" idx="36" hasCustomPrompt="1"/>
          </p:nvPr>
        </p:nvSpPr>
        <p:spPr>
          <a:xfrm>
            <a:off x="467187" y="4522193"/>
            <a:ext cx="2141968" cy="284542"/>
          </a:xfrm>
        </p:spPr>
        <p:txBody>
          <a:bodyPr>
            <a:normAutofit/>
          </a:bodyPr>
          <a:lstStyle>
            <a:lvl1pPr marL="0" indent="0" algn="l">
              <a:lnSpc>
                <a:spcPct val="100000"/>
              </a:lnSpc>
              <a:buNone/>
              <a:defRPr lang="en-GB" sz="1200" b="0" i="0" kern="1200" baseline="0" dirty="0">
                <a:solidFill>
                  <a:schemeClr val="accent1"/>
                </a:solidFill>
                <a:latin typeface="+mn-lt"/>
                <a:ea typeface="+mn-ea"/>
                <a:cs typeface="+mn-cs"/>
              </a:defRPr>
            </a:lvl1pPr>
          </a:lstStyle>
          <a:p>
            <a:pPr lvl="0"/>
            <a:r>
              <a:rPr lang="da-DK"/>
              <a:t>Klik og indsæt mail</a:t>
            </a:r>
          </a:p>
        </p:txBody>
      </p:sp>
      <p:sp>
        <p:nvSpPr>
          <p:cNvPr id="2" name="Pladsholder til tekst 3"/>
          <p:cNvSpPr>
            <a:spLocks noGrp="1"/>
          </p:cNvSpPr>
          <p:nvPr>
            <p:ph type="body" sz="quarter" idx="39" hasCustomPrompt="1"/>
          </p:nvPr>
        </p:nvSpPr>
        <p:spPr>
          <a:xfrm>
            <a:off x="3198115" y="1625439"/>
            <a:ext cx="3906000" cy="4623130"/>
          </a:xfrm>
        </p:spPr>
        <p:txBody>
          <a:bodyPr>
            <a:normAutofit/>
          </a:bodyPr>
          <a:lstStyle>
            <a:lvl1pPr marL="0" indent="0">
              <a:buFont typeface="Arial" panose="020B0604020202020204" pitchFamily="34" charset="0"/>
              <a:buChar char="​"/>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sz="1200">
                <a:solidFill>
                  <a:schemeClr val="accent1"/>
                </a:solidFill>
              </a:defRPr>
            </a:lvl5pPr>
            <a:lvl6pPr>
              <a:defRPr sz="1200"/>
            </a:lvl6pPr>
            <a:lvl7pPr>
              <a:defRPr sz="1200"/>
            </a:lvl7pPr>
            <a:lvl8pPr>
              <a:defRPr sz="1200"/>
            </a:lvl8pPr>
            <a:lvl9pPr>
              <a:defRPr sz="1200"/>
            </a:lvl9pPr>
          </a:lstStyle>
          <a:p>
            <a:pPr lvl="0"/>
            <a:r>
              <a:rPr lang="da-DK"/>
              <a:t>Klik og indsæt tekst, brug TAB for at gå frem i tekst-niveauer – for at gå tilbage, brug SHIFT + TAB</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10" name="Text Placeholder 9">
            <a:extLst>
              <a:ext uri="{FF2B5EF4-FFF2-40B4-BE49-F238E27FC236}">
                <a16:creationId xmlns:a16="http://schemas.microsoft.com/office/drawing/2014/main" id="{2B13740D-259B-4E01-81F2-E0A58318A569}"/>
              </a:ext>
            </a:extLst>
          </p:cNvPr>
          <p:cNvSpPr>
            <a:spLocks noGrp="1"/>
          </p:cNvSpPr>
          <p:nvPr>
            <p:ph type="body" sz="quarter" idx="43" hasCustomPrompt="1"/>
          </p:nvPr>
        </p:nvSpPr>
        <p:spPr>
          <a:xfrm>
            <a:off x="7625548" y="1625438"/>
            <a:ext cx="4096052" cy="4623125"/>
          </a:xfrm>
        </p:spPr>
        <p:txBody>
          <a:bodyPr>
            <a:normAutofit/>
          </a:bodyPr>
          <a:lstStyle>
            <a:lvl1pPr marL="0" indent="0">
              <a:buFont typeface="Arial" panose="020B0604020202020204" pitchFamily="34" charset="0"/>
              <a:buChar cha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a:t>Klik og indsæt tekst, brug TAB for at gå frem i tekst-niveauer – for at gå tilbage, brug SHIFT + TAB</a:t>
            </a:r>
          </a:p>
          <a:p>
            <a:pPr lvl="1"/>
            <a:r>
              <a:rPr lang="da-DK"/>
              <a:t>Second level</a:t>
            </a:r>
          </a:p>
          <a:p>
            <a:pPr lvl="2"/>
            <a:r>
              <a:rPr lang="da-DK"/>
              <a:t>Third level</a:t>
            </a:r>
          </a:p>
          <a:p>
            <a:pPr lvl="3"/>
            <a:r>
              <a:rPr lang="da-DK"/>
              <a:t>Fourth level</a:t>
            </a:r>
          </a:p>
          <a:p>
            <a:pPr lvl="4"/>
            <a:r>
              <a:rPr lang="da-DK"/>
              <a:t>Fifth level</a:t>
            </a:r>
          </a:p>
          <a:p>
            <a:pPr lvl="5"/>
            <a:r>
              <a:rPr lang="da-DK"/>
              <a:t>6</a:t>
            </a:r>
          </a:p>
          <a:p>
            <a:pPr lvl="6"/>
            <a:r>
              <a:rPr lang="da-DK"/>
              <a:t>7</a:t>
            </a:r>
          </a:p>
          <a:p>
            <a:pPr lvl="7"/>
            <a:r>
              <a:rPr lang="da-DK"/>
              <a:t>8</a:t>
            </a:r>
          </a:p>
          <a:p>
            <a:pPr lvl="8"/>
            <a:r>
              <a:rPr lang="da-DK"/>
              <a:t>9</a:t>
            </a:r>
          </a:p>
        </p:txBody>
      </p:sp>
      <p:cxnSp>
        <p:nvCxnSpPr>
          <p:cNvPr id="18" name="Straight Connector 17"/>
          <p:cNvCxnSpPr>
            <a:cxnSpLocks/>
          </p:cNvCxnSpPr>
          <p:nvPr userDrawn="1"/>
        </p:nvCxnSpPr>
        <p:spPr>
          <a:xfrm>
            <a:off x="3198115" y="1484312"/>
            <a:ext cx="853492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80B3A970-A81A-795A-D9ED-ECF6208DEFC7}"/>
              </a:ext>
            </a:extLst>
          </p:cNvPr>
          <p:cNvSpPr>
            <a:spLocks noGrp="1"/>
          </p:cNvSpPr>
          <p:nvPr>
            <p:ph type="ftr" sz="quarter" idx="44"/>
          </p:nvPr>
        </p:nvSpPr>
        <p:spPr/>
        <p:txBody>
          <a:bodyPr/>
          <a:lstStyle/>
          <a:p>
            <a:endParaRPr lang="da-DK"/>
          </a:p>
        </p:txBody>
      </p:sp>
    </p:spTree>
    <p:extLst>
      <p:ext uri="{BB962C8B-B14F-4D97-AF65-F5344CB8AC3E}">
        <p14:creationId xmlns:p14="http://schemas.microsoft.com/office/powerpoint/2010/main" val="160645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 hvi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08298" y="1660525"/>
            <a:ext cx="8337252" cy="2911078"/>
          </a:xfrm>
          <a:prstGeom prst="rect">
            <a:avLst/>
          </a:prstGeom>
        </p:spPr>
        <p:txBody>
          <a:bodyPr anchor="b" anchorCtr="0">
            <a:normAutofit/>
          </a:bodyPr>
          <a:lstStyle>
            <a:lvl1pPr>
              <a:lnSpc>
                <a:spcPct val="83000"/>
              </a:lnSpc>
              <a:defRPr sz="5600">
                <a:solidFill>
                  <a:schemeClr val="accent1"/>
                </a:solidFill>
              </a:defRPr>
            </a:lvl1pPr>
          </a:lstStyle>
          <a:p>
            <a:r>
              <a:rPr lang="da-DK"/>
              <a:t>Klik og indsæt citat</a:t>
            </a:r>
          </a:p>
        </p:txBody>
      </p:sp>
      <p:sp>
        <p:nvSpPr>
          <p:cNvPr id="4" name="Pladsholder til tekst 2"/>
          <p:cNvSpPr>
            <a:spLocks noGrp="1"/>
          </p:cNvSpPr>
          <p:nvPr>
            <p:ph type="body" sz="quarter" idx="13" hasCustomPrompt="1"/>
          </p:nvPr>
        </p:nvSpPr>
        <p:spPr>
          <a:xfrm>
            <a:off x="508298" y="4745210"/>
            <a:ext cx="8337600" cy="286270"/>
          </a:xfrm>
        </p:spPr>
        <p:txBody>
          <a:bodyPr/>
          <a:lstStyle>
            <a:lvl1pPr marL="288000" indent="-288000">
              <a:lnSpc>
                <a:spcPct val="100000"/>
              </a:lnSpc>
              <a:buClr>
                <a:schemeClr val="accent1"/>
              </a:buClr>
              <a:buFont typeface="Arial" panose="020B0604020202020204" pitchFamily="34" charset="0"/>
              <a:buChar char="—"/>
              <a:defRPr sz="1600" i="0">
                <a:solidFill>
                  <a:schemeClr val="accent1"/>
                </a:solidFill>
              </a:defRPr>
            </a:lvl1pPr>
          </a:lstStyle>
          <a:p>
            <a:pPr lvl="0"/>
            <a:r>
              <a:rPr lang="da-DK"/>
              <a:t>Klik og indsæt citat afsender</a:t>
            </a:r>
          </a:p>
        </p:txBody>
      </p:sp>
    </p:spTree>
    <p:extLst>
      <p:ext uri="{BB962C8B-B14F-4D97-AF65-F5344CB8AC3E}">
        <p14:creationId xmlns:p14="http://schemas.microsoft.com/office/powerpoint/2010/main" val="7818069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8158" y="476250"/>
            <a:ext cx="11196000" cy="1008063"/>
          </a:xfrm>
          <a:prstGeom prst="rect">
            <a:avLst/>
          </a:prstGeom>
        </p:spPr>
        <p:txBody>
          <a:bodyPr/>
          <a:lstStyle/>
          <a:p>
            <a:r>
              <a:rPr lang="da-DK" noProof="0"/>
              <a:t>Klik</a:t>
            </a:r>
            <a:r>
              <a:rPr lang="da-DK"/>
              <a:t> og indsæt titel</a:t>
            </a:r>
          </a:p>
        </p:txBody>
      </p:sp>
    </p:spTree>
    <p:extLst>
      <p:ext uri="{BB962C8B-B14F-4D97-AF65-F5344CB8AC3E}">
        <p14:creationId xmlns:p14="http://schemas.microsoft.com/office/powerpoint/2010/main" val="1634156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34" Type="http://schemas.openxmlformats.org/officeDocument/2006/relationships/image" Target="../media/image7.pn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tags" Target="../tags/tag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heme" Target="../theme/theme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image" Target="../media/image8.png"/><Relationship Id="rId8"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tags" Target="../tags/tag1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theme" Target="../theme/theme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467999" y="1643289"/>
            <a:ext cx="11254413" cy="4396032"/>
          </a:xfrm>
          <a:prstGeom prst="rect">
            <a:avLst/>
          </a:prstGeom>
        </p:spPr>
        <p:txBody>
          <a:bodyPr vert="horz" lIns="0" tIns="0" rIns="0" bIns="0" rtlCol="0">
            <a:normAutofit/>
          </a:bodyPr>
          <a:lstStyle/>
          <a:p>
            <a:pPr lvl="0"/>
            <a:r>
              <a:rPr lang="da-DK"/>
              <a:t>Klik og indsæt tekst</a:t>
            </a:r>
          </a:p>
          <a:p>
            <a:pPr lvl="1"/>
            <a:r>
              <a:rPr lang="da-DK"/>
              <a:t>Andet niveau</a:t>
            </a:r>
          </a:p>
          <a:p>
            <a:pPr lvl="2"/>
            <a:r>
              <a:rPr lang="da-DK"/>
              <a:t>Tredje niveau</a:t>
            </a:r>
          </a:p>
          <a:p>
            <a:pPr lvl="3"/>
            <a:r>
              <a:rPr lang="da-DK"/>
              <a:t>Fjerde niveau</a:t>
            </a:r>
          </a:p>
          <a:p>
            <a:pPr lvl="4"/>
            <a:r>
              <a:rPr lang="da-DK"/>
              <a:t>Femte niveau</a:t>
            </a:r>
          </a:p>
          <a:p>
            <a:pPr lvl="5"/>
            <a:r>
              <a:rPr lang="da-DK"/>
              <a:t>Sjette niveau</a:t>
            </a:r>
          </a:p>
          <a:p>
            <a:pPr lvl="6"/>
            <a:r>
              <a:rPr lang="da-DK"/>
              <a:t>Syvende niveau</a:t>
            </a:r>
          </a:p>
          <a:p>
            <a:pPr lvl="7"/>
            <a:r>
              <a:rPr lang="da-DK"/>
              <a:t>Ottende niveau</a:t>
            </a:r>
          </a:p>
          <a:p>
            <a:pPr lvl="8"/>
            <a:endParaRPr lang="da-DK"/>
          </a:p>
        </p:txBody>
      </p:sp>
      <p:sp>
        <p:nvSpPr>
          <p:cNvPr id="9" name="Pladsholder til titel 1"/>
          <p:cNvSpPr>
            <a:spLocks noGrp="1"/>
          </p:cNvSpPr>
          <p:nvPr>
            <p:ph type="title"/>
          </p:nvPr>
        </p:nvSpPr>
        <p:spPr>
          <a:xfrm>
            <a:off x="467187" y="476250"/>
            <a:ext cx="11254413" cy="1008063"/>
          </a:xfrm>
          <a:prstGeom prst="rect">
            <a:avLst/>
          </a:prstGeom>
        </p:spPr>
        <p:txBody>
          <a:bodyPr vert="horz" lIns="0" tIns="0" rIns="0" bIns="0" rtlCol="0" anchor="t" anchorCtr="0">
            <a:noAutofit/>
          </a:bodyPr>
          <a:lstStyle/>
          <a:p>
            <a:r>
              <a:rPr lang="da-DK" noProof="0"/>
              <a:t>Klik</a:t>
            </a:r>
            <a:r>
              <a:rPr lang="da-DK"/>
              <a:t> og indsæt titel</a:t>
            </a:r>
          </a:p>
        </p:txBody>
      </p:sp>
      <p:sp>
        <p:nvSpPr>
          <p:cNvPr id="2" name="Rectangle 1">
            <a:extLst>
              <a:ext uri="{FF2B5EF4-FFF2-40B4-BE49-F238E27FC236}">
                <a16:creationId xmlns:a16="http://schemas.microsoft.com/office/drawing/2014/main" id="{5CE895D7-A5B1-4197-B9BB-E342AF19D64B}"/>
              </a:ext>
            </a:extLst>
          </p:cNvPr>
          <p:cNvSpPr/>
          <p:nvPr userDrawn="1"/>
        </p:nvSpPr>
        <p:spPr>
          <a:xfrm>
            <a:off x="467999" y="6383709"/>
            <a:ext cx="11253600" cy="216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da-DK" err="1"/>
          </a:p>
        </p:txBody>
      </p:sp>
      <p:sp>
        <p:nvSpPr>
          <p:cNvPr id="8" name="SD_VAR_side">
            <a:extLst>
              <a:ext uri="{FF2B5EF4-FFF2-40B4-BE49-F238E27FC236}">
                <a16:creationId xmlns:a16="http://schemas.microsoft.com/office/drawing/2014/main" id="{A56C9980-C418-4812-8459-8FFD2BD32E07}"/>
              </a:ext>
            </a:extLst>
          </p:cNvPr>
          <p:cNvSpPr txBox="1">
            <a:spLocks noChangeArrowheads="1"/>
          </p:cNvSpPr>
          <p:nvPr userDrawn="1">
            <p:custDataLst>
              <p:tags r:id="rId31"/>
            </p:custDataLst>
          </p:nvPr>
        </p:nvSpPr>
        <p:spPr bwMode="auto">
          <a:xfrm>
            <a:off x="9281733" y="6381328"/>
            <a:ext cx="2439866" cy="540000"/>
          </a:xfrm>
          <a:prstGeom prst="rect">
            <a:avLst/>
          </a:prstGeom>
          <a:noFill/>
          <a:ln w="9525">
            <a:noFill/>
            <a:miter lim="800000"/>
            <a:headEnd/>
            <a:tailEnd/>
          </a:ln>
          <a:effectLst/>
        </p:spPr>
        <p:txBody>
          <a:bodyPr wrap="square" lIns="0" tIns="180000" rIns="0" bIns="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BEA0CCC-F6C9-447F-A70C-33A80CAEF2C2}" type="slidenum">
              <a:rPr lang="da-DK" sz="900" cap="none" baseline="0" smtClean="0">
                <a:solidFill>
                  <a:srgbClr val="003C46"/>
                </a:solidFill>
              </a:rPr>
              <a:t>‹#›</a:t>
            </a:fld>
            <a:endParaRPr lang="da-DK" sz="900" cap="none" baseline="0">
              <a:solidFill>
                <a:srgbClr val="003C46"/>
              </a:solidFill>
            </a:endParaRPr>
          </a:p>
        </p:txBody>
      </p:sp>
    </p:spTree>
    <p:extLst>
      <p:ext uri="{BB962C8B-B14F-4D97-AF65-F5344CB8AC3E}">
        <p14:creationId xmlns:p14="http://schemas.microsoft.com/office/powerpoint/2010/main" val="9696181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48" r:id="rId3"/>
    <p:sldLayoutId id="2147483749" r:id="rId4"/>
    <p:sldLayoutId id="2147483750"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Lst>
  <p:hf sldNum="0" hdr="0" ftr="0" dt="0"/>
  <p:txStyles>
    <p:titleStyle>
      <a:lvl1pPr algn="l" defTabSz="914400" rtl="0" eaLnBrk="1" latinLnBrk="0" hangingPunct="1">
        <a:lnSpc>
          <a:spcPct val="84000"/>
        </a:lnSpc>
        <a:spcBef>
          <a:spcPct val="0"/>
        </a:spcBef>
        <a:buNone/>
        <a:defRPr sz="3600" kern="1200" cap="none" baseline="0">
          <a:solidFill>
            <a:schemeClr val="accent1"/>
          </a:solidFill>
          <a:latin typeface="+mj-lt"/>
          <a:ea typeface="+mj-ea"/>
          <a:cs typeface="+mj-cs"/>
        </a:defRPr>
      </a:lvl1pPr>
    </p:titleStyle>
    <p:bodyStyle>
      <a:lvl1pPr marL="285750" indent="-285750" algn="l" defTabSz="914400" rtl="0" eaLnBrk="1" latinLnBrk="0" hangingPunct="1">
        <a:lnSpc>
          <a:spcPct val="117000"/>
        </a:lnSpc>
        <a:spcBef>
          <a:spcPts val="0"/>
        </a:spcBef>
        <a:spcAft>
          <a:spcPts val="600"/>
        </a:spcAft>
        <a:buClr>
          <a:schemeClr val="accent1"/>
        </a:buClr>
        <a:buFont typeface="Arial" panose="020B0604020202020204" pitchFamily="34" charset="0"/>
        <a:buChar char="•"/>
        <a:defRPr sz="1800" kern="1200" baseline="0">
          <a:solidFill>
            <a:schemeClr val="accent1"/>
          </a:solidFill>
          <a:latin typeface="+mn-lt"/>
          <a:ea typeface="+mn-ea"/>
          <a:cs typeface="+mn-cs"/>
        </a:defRPr>
      </a:lvl1pPr>
      <a:lvl2pPr marL="288000" indent="-288000" algn="l" defTabSz="914400" rtl="0" eaLnBrk="1" latinLnBrk="0" hangingPunct="1">
        <a:lnSpc>
          <a:spcPct val="104000"/>
        </a:lnSpc>
        <a:spcBef>
          <a:spcPts val="0"/>
        </a:spcBef>
        <a:spcAft>
          <a:spcPts val="600"/>
        </a:spcAft>
        <a:buClr>
          <a:schemeClr val="accent1"/>
        </a:buClr>
        <a:buFont typeface="Arial" panose="020B0604020202020204" pitchFamily="34" charset="0"/>
        <a:buChar char="›"/>
        <a:defRPr sz="1800" kern="1200">
          <a:solidFill>
            <a:schemeClr val="accent1"/>
          </a:solidFill>
          <a:latin typeface="+mn-lt"/>
          <a:ea typeface="+mn-ea"/>
          <a:cs typeface="+mn-cs"/>
        </a:defRPr>
      </a:lvl2pPr>
      <a:lvl3pPr marL="576000" indent="-288000" algn="l" defTabSz="914400" rtl="0" eaLnBrk="1" latinLnBrk="0" hangingPunct="1">
        <a:lnSpc>
          <a:spcPct val="104000"/>
        </a:lnSpc>
        <a:spcBef>
          <a:spcPts val="0"/>
        </a:spcBef>
        <a:spcAft>
          <a:spcPts val="600"/>
        </a:spcAft>
        <a:buClr>
          <a:schemeClr val="accent1"/>
        </a:buClr>
        <a:buFont typeface="Arial" panose="020B0604020202020204" pitchFamily="34" charset="0"/>
        <a:buChar char="•"/>
        <a:defRPr sz="1600" kern="1200">
          <a:solidFill>
            <a:schemeClr val="accent1"/>
          </a:solidFill>
          <a:latin typeface="+mn-lt"/>
          <a:ea typeface="+mn-ea"/>
          <a:cs typeface="+mn-cs"/>
        </a:defRPr>
      </a:lvl3pPr>
      <a:lvl4pPr marL="288000" indent="-288000" algn="l" defTabSz="914400" rtl="0" eaLnBrk="1" latinLnBrk="0" hangingPunct="1">
        <a:lnSpc>
          <a:spcPct val="104000"/>
        </a:lnSpc>
        <a:spcBef>
          <a:spcPts val="0"/>
        </a:spcBef>
        <a:spcAft>
          <a:spcPts val="600"/>
        </a:spcAft>
        <a:buClr>
          <a:schemeClr val="accent1"/>
        </a:buClr>
        <a:buFont typeface="+mj-lt"/>
        <a:buAutoNum type="arabicPeriod"/>
        <a:defRPr sz="1800" kern="1200">
          <a:solidFill>
            <a:schemeClr val="accent1"/>
          </a:solidFill>
          <a:latin typeface="+mn-lt"/>
          <a:ea typeface="+mn-ea"/>
          <a:cs typeface="+mn-cs"/>
        </a:defRPr>
      </a:lvl4pPr>
      <a:lvl5pPr marL="576000" indent="-288000" algn="l" defTabSz="914400" rtl="0" eaLnBrk="1" latinLnBrk="0" hangingPunct="1">
        <a:lnSpc>
          <a:spcPct val="104000"/>
        </a:lnSpc>
        <a:spcBef>
          <a:spcPts val="0"/>
        </a:spcBef>
        <a:spcAft>
          <a:spcPts val="600"/>
        </a:spcAft>
        <a:buClr>
          <a:schemeClr val="accent1"/>
        </a:buClr>
        <a:buFont typeface="+mj-lt"/>
        <a:buAutoNum type="romanLcPeriod"/>
        <a:defRPr sz="1600" kern="1200">
          <a:solidFill>
            <a:schemeClr val="accent1"/>
          </a:solidFill>
          <a:latin typeface="+mn-lt"/>
          <a:ea typeface="+mn-ea"/>
          <a:cs typeface="+mn-cs"/>
        </a:defRPr>
      </a:lvl5pPr>
      <a:lvl6pPr marL="288000" indent="-288000" algn="l" defTabSz="914400" rtl="0" eaLnBrk="1" latinLnBrk="0" hangingPunct="1">
        <a:lnSpc>
          <a:spcPct val="104000"/>
        </a:lnSpc>
        <a:spcBef>
          <a:spcPts val="0"/>
        </a:spcBef>
        <a:spcAft>
          <a:spcPts val="600"/>
        </a:spcAft>
        <a:buClr>
          <a:schemeClr val="accent1"/>
        </a:buClr>
        <a:buFont typeface="+mj-lt"/>
        <a:buAutoNum type="alphaUcPeriod"/>
        <a:defRPr sz="1800" kern="1200">
          <a:solidFill>
            <a:schemeClr val="accent1"/>
          </a:solidFill>
          <a:latin typeface="+mn-lt"/>
          <a:ea typeface="+mn-ea"/>
          <a:cs typeface="+mn-cs"/>
        </a:defRPr>
      </a:lvl6pPr>
      <a:lvl7pPr marL="576000" indent="-288000" algn="l" defTabSz="914400" rtl="0" eaLnBrk="1" latinLnBrk="0" hangingPunct="1">
        <a:lnSpc>
          <a:spcPct val="104000"/>
        </a:lnSpc>
        <a:spcBef>
          <a:spcPts val="0"/>
        </a:spcBef>
        <a:spcAft>
          <a:spcPts val="600"/>
        </a:spcAft>
        <a:buClr>
          <a:schemeClr val="accent1"/>
        </a:buClr>
        <a:buFont typeface="+mj-lt"/>
        <a:buAutoNum type="alphaLcPeriod"/>
        <a:defRPr sz="1600" kern="1200">
          <a:solidFill>
            <a:schemeClr val="accent1"/>
          </a:solidFill>
          <a:latin typeface="+mn-lt"/>
          <a:ea typeface="+mn-ea"/>
          <a:cs typeface="+mn-cs"/>
        </a:defRPr>
      </a:lvl7pPr>
      <a:lvl8pPr marL="288000" indent="-288000" algn="l" defTabSz="914400" rtl="0" eaLnBrk="1" latinLnBrk="0" hangingPunct="1">
        <a:lnSpc>
          <a:spcPct val="104000"/>
        </a:lnSpc>
        <a:spcBef>
          <a:spcPts val="0"/>
        </a:spcBef>
        <a:spcAft>
          <a:spcPts val="600"/>
        </a:spcAft>
        <a:buClr>
          <a:schemeClr val="accent1"/>
        </a:buClr>
        <a:buFont typeface="Arial" panose="020B0604020202020204" pitchFamily="34" charset="0"/>
        <a:buChar char="§"/>
        <a:defRPr sz="1800" kern="1200">
          <a:solidFill>
            <a:schemeClr val="accent1"/>
          </a:solidFill>
          <a:latin typeface="+mn-lt"/>
          <a:ea typeface="+mn-ea"/>
          <a:cs typeface="+mn-cs"/>
        </a:defRPr>
      </a:lvl8pPr>
      <a:lvl9pPr marL="0" indent="0" algn="l" defTabSz="914400" rtl="0" eaLnBrk="1" latinLnBrk="0" hangingPunct="1">
        <a:lnSpc>
          <a:spcPct val="104000"/>
        </a:lnSpc>
        <a:spcBef>
          <a:spcPts val="0"/>
        </a:spcBef>
        <a:spcAft>
          <a:spcPts val="600"/>
        </a:spcAft>
        <a:buClr>
          <a:schemeClr val="accent3"/>
        </a:buClr>
        <a:buFont typeface="Arial" panose="020B0604020202020204" pitchFamily="34" charset="0"/>
        <a:buNone/>
        <a:defRPr sz="1800" kern="1200" baseline="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2">
          <p15:clr>
            <a:srgbClr val="F26B43"/>
          </p15:clr>
        </p15:guide>
        <p15:guide id="2" pos="7105">
          <p15:clr>
            <a:srgbClr val="F26B43"/>
          </p15:clr>
        </p15:guide>
        <p15:guide id="3" pos="5435">
          <p15:clr>
            <a:srgbClr val="F26B43"/>
          </p15:clr>
        </p15:guide>
        <p15:guide id="4" pos="5572">
          <p15:clr>
            <a:srgbClr val="F26B43"/>
          </p15:clr>
        </p15:guide>
        <p15:guide id="5" orient="horz" pos="230">
          <p15:clr>
            <a:srgbClr val="F26B43"/>
          </p15:clr>
        </p15:guide>
        <p15:guide id="6" orient="horz" pos="1046">
          <p15:clr>
            <a:srgbClr val="F26B43"/>
          </p15:clr>
        </p15:guide>
        <p15:guide id="7" orient="horz" pos="3980">
          <p15:clr>
            <a:srgbClr val="F26B43"/>
          </p15:clr>
        </p15:guide>
        <p15:guide id="8" orient="horz" pos="3752">
          <p15:clr>
            <a:srgbClr val="F26B43"/>
          </p15:clr>
        </p15:guide>
        <p15:guide id="9" pos="3772">
          <p15:clr>
            <a:srgbClr val="F26B43"/>
          </p15:clr>
        </p15:guide>
        <p15:guide id="10" pos="3906">
          <p15:clr>
            <a:srgbClr val="F26B43"/>
          </p15:clr>
        </p15:guide>
        <p15:guide id="11" orient="horz" pos="1347">
          <p15:clr>
            <a:srgbClr val="F26B43"/>
          </p15:clr>
        </p15:guide>
        <p15:guide id="12" orient="horz" pos="67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502100" y="1643289"/>
            <a:ext cx="11201906" cy="4396032"/>
          </a:xfrm>
          <a:prstGeom prst="rect">
            <a:avLst/>
          </a:prstGeom>
        </p:spPr>
        <p:txBody>
          <a:bodyPr vert="horz" lIns="0" tIns="0" rIns="0" bIns="0" rtlCol="0">
            <a:normAutofit/>
          </a:bodyPr>
          <a:lstStyle/>
          <a:p>
            <a:pPr lvl="0"/>
            <a:r>
              <a:rPr lang="da-DK"/>
              <a:t>Klik og indsæt tekst</a:t>
            </a:r>
          </a:p>
          <a:p>
            <a:pPr lvl="1"/>
            <a:r>
              <a:rPr lang="da-DK"/>
              <a:t>Andet niveau</a:t>
            </a:r>
          </a:p>
          <a:p>
            <a:pPr lvl="2"/>
            <a:r>
              <a:rPr lang="da-DK"/>
              <a:t>Tredje niveau</a:t>
            </a:r>
          </a:p>
          <a:p>
            <a:pPr lvl="3"/>
            <a:r>
              <a:rPr lang="da-DK"/>
              <a:t>Fjerde niveau</a:t>
            </a:r>
          </a:p>
          <a:p>
            <a:pPr lvl="4"/>
            <a:r>
              <a:rPr lang="da-DK"/>
              <a:t>Femte niveau</a:t>
            </a:r>
          </a:p>
          <a:p>
            <a:pPr lvl="5"/>
            <a:r>
              <a:rPr lang="da-DK"/>
              <a:t>Sjette niveau</a:t>
            </a:r>
          </a:p>
          <a:p>
            <a:pPr lvl="6"/>
            <a:r>
              <a:rPr lang="da-DK"/>
              <a:t>Syvende niveau</a:t>
            </a:r>
          </a:p>
          <a:p>
            <a:pPr lvl="7"/>
            <a:r>
              <a:rPr lang="da-DK"/>
              <a:t>Ottende niveau</a:t>
            </a:r>
          </a:p>
          <a:p>
            <a:pPr lvl="8"/>
            <a:endParaRPr lang="da-DK"/>
          </a:p>
        </p:txBody>
      </p:sp>
      <p:sp>
        <p:nvSpPr>
          <p:cNvPr id="7" name="SD_LAN_PagePrefix"/>
          <p:cNvSpPr/>
          <p:nvPr userDrawn="1"/>
        </p:nvSpPr>
        <p:spPr>
          <a:xfrm>
            <a:off x="8948555" y="7514343"/>
            <a:ext cx="2231266" cy="29728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defRPr/>
            </a:pPr>
            <a:r>
              <a:rPr lang="da-DK" sz="100" cap="all">
                <a:solidFill>
                  <a:srgbClr val="FFFFFF">
                    <a:lumMod val="95000"/>
                  </a:srgbClr>
                </a:solidFill>
              </a:rPr>
              <a:t>Side</a:t>
            </a:r>
          </a:p>
        </p:txBody>
      </p:sp>
      <p:sp>
        <p:nvSpPr>
          <p:cNvPr id="9" name="Pladsholder til titel 1"/>
          <p:cNvSpPr>
            <a:spLocks noGrp="1"/>
          </p:cNvSpPr>
          <p:nvPr>
            <p:ph type="title"/>
          </p:nvPr>
        </p:nvSpPr>
        <p:spPr>
          <a:xfrm>
            <a:off x="502101" y="476250"/>
            <a:ext cx="11202537" cy="1008063"/>
          </a:xfrm>
          <a:prstGeom prst="rect">
            <a:avLst/>
          </a:prstGeom>
        </p:spPr>
        <p:txBody>
          <a:bodyPr vert="horz" lIns="0" tIns="0" rIns="0" bIns="0" rtlCol="0" anchor="t" anchorCtr="0">
            <a:noAutofit/>
          </a:bodyPr>
          <a:lstStyle/>
          <a:p>
            <a:r>
              <a:rPr lang="da-DK" noProof="0"/>
              <a:t>Klik</a:t>
            </a:r>
            <a:r>
              <a:rPr lang="da-DK"/>
              <a:t> og indsæt titel</a:t>
            </a:r>
          </a:p>
        </p:txBody>
      </p:sp>
      <p:sp>
        <p:nvSpPr>
          <p:cNvPr id="11" name="Blå lang streg fil"/>
          <p:cNvSpPr/>
          <p:nvPr userDrawn="1"/>
        </p:nvSpPr>
        <p:spPr>
          <a:xfrm>
            <a:off x="502101" y="6381328"/>
            <a:ext cx="8784000" cy="540000"/>
          </a:xfrm>
          <a:prstGeom prst="rect">
            <a:avLst/>
          </a:prstGeom>
          <a:blipFill>
            <a:blip r:embed="rId34"/>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r>
              <a:rPr lang="da-DK" sz="900" cap="none" baseline="0">
                <a:solidFill>
                  <a:schemeClr val="accent3"/>
                </a:solidFill>
              </a:rPr>
              <a:t>www.kromannreumert.com</a:t>
            </a:r>
          </a:p>
        </p:txBody>
      </p:sp>
      <p:sp>
        <p:nvSpPr>
          <p:cNvPr id="12" name="SD_VAR_side"/>
          <p:cNvSpPr txBox="1">
            <a:spLocks noChangeArrowheads="1"/>
          </p:cNvSpPr>
          <p:nvPr userDrawn="1">
            <p:custDataLst>
              <p:tags r:id="rId33"/>
            </p:custDataLst>
          </p:nvPr>
        </p:nvSpPr>
        <p:spPr bwMode="auto">
          <a:xfrm>
            <a:off x="9264140" y="6381328"/>
            <a:ext cx="2439866" cy="540000"/>
          </a:xfrm>
          <a:prstGeom prst="rect">
            <a:avLst/>
          </a:prstGeom>
          <a:blipFill>
            <a:blip r:embed="rId35"/>
            <a:stretch>
              <a:fillRect/>
            </a:stretch>
          </a:blipFill>
          <a:ln w="9525">
            <a:noFill/>
            <a:miter lim="800000"/>
            <a:headEnd/>
            <a:tailEnd/>
          </a:ln>
          <a:effectLst/>
        </p:spPr>
        <p:txBody>
          <a:bodyPr wrap="square" lIns="0" tIns="180000" rIns="0" bIns="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BEA0CCC-F6C9-447F-A70C-33A80CAEF2C2}" type="slidenum">
              <a:rPr lang="da-DK" sz="900" cap="none" baseline="0" smtClean="0">
                <a:solidFill>
                  <a:srgbClr val="F07F13"/>
                </a:solidFill>
              </a:rPr>
              <a:t>‹#›</a:t>
            </a:fld>
            <a:endParaRPr lang="da-DK" sz="900" cap="none" baseline="0">
              <a:solidFill>
                <a:srgbClr val="F07F13"/>
              </a:solidFill>
            </a:endParaRPr>
          </a:p>
        </p:txBody>
      </p:sp>
    </p:spTree>
    <p:extLst>
      <p:ext uri="{BB962C8B-B14F-4D97-AF65-F5344CB8AC3E}">
        <p14:creationId xmlns:p14="http://schemas.microsoft.com/office/powerpoint/2010/main" val="14635926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 id="2147483778" r:id="rId25"/>
    <p:sldLayoutId id="2147483779" r:id="rId26"/>
    <p:sldLayoutId id="2147483780" r:id="rId27"/>
    <p:sldLayoutId id="2147483781" r:id="rId28"/>
    <p:sldLayoutId id="2147483782" r:id="rId29"/>
    <p:sldLayoutId id="2147483783" r:id="rId30"/>
    <p:sldLayoutId id="2147483784" r:id="rId31"/>
  </p:sldLayoutIdLst>
  <p:hf sldNum="0" hdr="0" ftr="0" dt="0"/>
  <p:txStyles>
    <p:titleStyle>
      <a:lvl1pPr algn="l" defTabSz="914400" rtl="0" eaLnBrk="1" latinLnBrk="0" hangingPunct="1">
        <a:lnSpc>
          <a:spcPct val="84000"/>
        </a:lnSpc>
        <a:spcBef>
          <a:spcPct val="0"/>
        </a:spcBef>
        <a:buNone/>
        <a:defRPr sz="3600" kern="1200" cap="none" baseline="0">
          <a:solidFill>
            <a:schemeClr val="accent1"/>
          </a:solidFill>
          <a:latin typeface="+mj-lt"/>
          <a:ea typeface="+mj-ea"/>
          <a:cs typeface="+mj-cs"/>
        </a:defRPr>
      </a:lvl1pPr>
    </p:titleStyle>
    <p:bodyStyle>
      <a:lvl1pPr marL="0" indent="0" algn="l" defTabSz="914400" rtl="0" eaLnBrk="1" latinLnBrk="0" hangingPunct="1">
        <a:lnSpc>
          <a:spcPct val="117000"/>
        </a:lnSpc>
        <a:spcBef>
          <a:spcPts val="0"/>
        </a:spcBef>
        <a:spcAft>
          <a:spcPts val="600"/>
        </a:spcAft>
        <a:buClr>
          <a:schemeClr val="accent3"/>
        </a:buClr>
        <a:buFont typeface="Arial" panose="020B0604020202020204" pitchFamily="34" charset="0"/>
        <a:buChar char="​"/>
        <a:defRPr sz="1800" kern="1200" baseline="0">
          <a:solidFill>
            <a:schemeClr val="accent1"/>
          </a:solidFill>
          <a:latin typeface="+mn-lt"/>
          <a:ea typeface="+mn-ea"/>
          <a:cs typeface="+mn-cs"/>
        </a:defRPr>
      </a:lvl1pPr>
      <a:lvl2pPr marL="288000" indent="-288000" algn="l" defTabSz="914400" rtl="0" eaLnBrk="1" latinLnBrk="0" hangingPunct="1">
        <a:lnSpc>
          <a:spcPct val="104000"/>
        </a:lnSpc>
        <a:spcBef>
          <a:spcPts val="0"/>
        </a:spcBef>
        <a:spcAft>
          <a:spcPts val="600"/>
        </a:spcAft>
        <a:buClr>
          <a:schemeClr val="accent3"/>
        </a:buClr>
        <a:buFont typeface="Arial" panose="020B0604020202020204" pitchFamily="34" charset="0"/>
        <a:buChar char="›"/>
        <a:defRPr sz="1800" kern="1200">
          <a:solidFill>
            <a:schemeClr val="accent1"/>
          </a:solidFill>
          <a:latin typeface="+mn-lt"/>
          <a:ea typeface="+mn-ea"/>
          <a:cs typeface="+mn-cs"/>
        </a:defRPr>
      </a:lvl2pPr>
      <a:lvl3pPr marL="576000" indent="-288000" algn="l" defTabSz="914400" rtl="0" eaLnBrk="1" latinLnBrk="0" hangingPunct="1">
        <a:lnSpc>
          <a:spcPct val="104000"/>
        </a:lnSpc>
        <a:spcBef>
          <a:spcPts val="0"/>
        </a:spcBef>
        <a:spcAft>
          <a:spcPts val="600"/>
        </a:spcAft>
        <a:buClr>
          <a:schemeClr val="accent3"/>
        </a:buClr>
        <a:buFont typeface="Arial" panose="020B0604020202020204" pitchFamily="34" charset="0"/>
        <a:buChar char="•"/>
        <a:defRPr sz="1600" kern="1200">
          <a:solidFill>
            <a:schemeClr val="accent1"/>
          </a:solidFill>
          <a:latin typeface="+mn-lt"/>
          <a:ea typeface="+mn-ea"/>
          <a:cs typeface="+mn-cs"/>
        </a:defRPr>
      </a:lvl3pPr>
      <a:lvl4pPr marL="288000" indent="-288000" algn="l" defTabSz="914400" rtl="0" eaLnBrk="1" latinLnBrk="0" hangingPunct="1">
        <a:lnSpc>
          <a:spcPct val="104000"/>
        </a:lnSpc>
        <a:spcBef>
          <a:spcPts val="0"/>
        </a:spcBef>
        <a:spcAft>
          <a:spcPts val="600"/>
        </a:spcAft>
        <a:buClr>
          <a:schemeClr val="accent3"/>
        </a:buClr>
        <a:buFont typeface="+mj-lt"/>
        <a:buAutoNum type="arabicPeriod"/>
        <a:defRPr sz="1800" kern="1200">
          <a:solidFill>
            <a:schemeClr val="accent1"/>
          </a:solidFill>
          <a:latin typeface="+mn-lt"/>
          <a:ea typeface="+mn-ea"/>
          <a:cs typeface="+mn-cs"/>
        </a:defRPr>
      </a:lvl4pPr>
      <a:lvl5pPr marL="576000" indent="-288000" algn="l" defTabSz="914400" rtl="0" eaLnBrk="1" latinLnBrk="0" hangingPunct="1">
        <a:lnSpc>
          <a:spcPct val="104000"/>
        </a:lnSpc>
        <a:spcBef>
          <a:spcPts val="0"/>
        </a:spcBef>
        <a:spcAft>
          <a:spcPts val="600"/>
        </a:spcAft>
        <a:buClr>
          <a:schemeClr val="accent3"/>
        </a:buClr>
        <a:buFont typeface="+mj-lt"/>
        <a:buAutoNum type="romanLcPeriod"/>
        <a:defRPr sz="1600" kern="1200">
          <a:solidFill>
            <a:schemeClr val="accent1"/>
          </a:solidFill>
          <a:latin typeface="+mn-lt"/>
          <a:ea typeface="+mn-ea"/>
          <a:cs typeface="+mn-cs"/>
        </a:defRPr>
      </a:lvl5pPr>
      <a:lvl6pPr marL="288000" indent="-288000" algn="l" defTabSz="914400" rtl="0" eaLnBrk="1" latinLnBrk="0" hangingPunct="1">
        <a:lnSpc>
          <a:spcPct val="104000"/>
        </a:lnSpc>
        <a:spcBef>
          <a:spcPts val="0"/>
        </a:spcBef>
        <a:spcAft>
          <a:spcPts val="600"/>
        </a:spcAft>
        <a:buClr>
          <a:schemeClr val="accent3"/>
        </a:buClr>
        <a:buFont typeface="+mj-lt"/>
        <a:buAutoNum type="alphaUcPeriod"/>
        <a:defRPr sz="1800" kern="1200">
          <a:solidFill>
            <a:schemeClr val="accent1"/>
          </a:solidFill>
          <a:latin typeface="+mn-lt"/>
          <a:ea typeface="+mn-ea"/>
          <a:cs typeface="+mn-cs"/>
        </a:defRPr>
      </a:lvl6pPr>
      <a:lvl7pPr marL="576000" indent="-288000" algn="l" defTabSz="914400" rtl="0" eaLnBrk="1" latinLnBrk="0" hangingPunct="1">
        <a:lnSpc>
          <a:spcPct val="104000"/>
        </a:lnSpc>
        <a:spcBef>
          <a:spcPts val="0"/>
        </a:spcBef>
        <a:spcAft>
          <a:spcPts val="600"/>
        </a:spcAft>
        <a:buClr>
          <a:schemeClr val="accent3"/>
        </a:buClr>
        <a:buFont typeface="+mj-lt"/>
        <a:buAutoNum type="alphaLcPeriod"/>
        <a:defRPr sz="1600" kern="1200">
          <a:solidFill>
            <a:schemeClr val="accent1"/>
          </a:solidFill>
          <a:latin typeface="+mn-lt"/>
          <a:ea typeface="+mn-ea"/>
          <a:cs typeface="+mn-cs"/>
        </a:defRPr>
      </a:lvl7pPr>
      <a:lvl8pPr marL="288000" indent="-288000" algn="l" defTabSz="914400" rtl="0" eaLnBrk="1" latinLnBrk="0" hangingPunct="1">
        <a:lnSpc>
          <a:spcPct val="104000"/>
        </a:lnSpc>
        <a:spcBef>
          <a:spcPts val="0"/>
        </a:spcBef>
        <a:spcAft>
          <a:spcPts val="600"/>
        </a:spcAft>
        <a:buClr>
          <a:schemeClr val="accent3"/>
        </a:buClr>
        <a:buFont typeface="Arial" panose="020B0604020202020204" pitchFamily="34" charset="0"/>
        <a:buChar char="§"/>
        <a:defRPr sz="1800" kern="1200">
          <a:solidFill>
            <a:schemeClr val="accent1"/>
          </a:solidFill>
          <a:latin typeface="+mn-lt"/>
          <a:ea typeface="+mn-ea"/>
          <a:cs typeface="+mn-cs"/>
        </a:defRPr>
      </a:lvl8pPr>
      <a:lvl9pPr marL="0" indent="0" algn="l" defTabSz="914400" rtl="0" eaLnBrk="1" latinLnBrk="0" hangingPunct="1">
        <a:lnSpc>
          <a:spcPct val="104000"/>
        </a:lnSpc>
        <a:spcBef>
          <a:spcPts val="0"/>
        </a:spcBef>
        <a:spcAft>
          <a:spcPts val="600"/>
        </a:spcAft>
        <a:buClr>
          <a:schemeClr val="accent3"/>
        </a:buClr>
        <a:buFont typeface="Arial" panose="020B0604020202020204" pitchFamily="34" charset="0"/>
        <a:buNone/>
        <a:defRPr sz="1800" kern="1200" baseline="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2">
          <p15:clr>
            <a:srgbClr val="F26B43"/>
          </p15:clr>
        </p15:guide>
        <p15:guide id="2" pos="7105">
          <p15:clr>
            <a:srgbClr val="F26B43"/>
          </p15:clr>
        </p15:guide>
        <p15:guide id="3" pos="5435">
          <p15:clr>
            <a:srgbClr val="F26B43"/>
          </p15:clr>
        </p15:guide>
        <p15:guide id="4" pos="5572">
          <p15:clr>
            <a:srgbClr val="F26B43"/>
          </p15:clr>
        </p15:guide>
        <p15:guide id="5" orient="horz" pos="230">
          <p15:clr>
            <a:srgbClr val="F26B43"/>
          </p15:clr>
        </p15:guide>
        <p15:guide id="6" orient="horz" pos="1046">
          <p15:clr>
            <a:srgbClr val="F26B43"/>
          </p15:clr>
        </p15:guide>
        <p15:guide id="7" orient="horz" pos="3980">
          <p15:clr>
            <a:srgbClr val="F26B43"/>
          </p15:clr>
        </p15:guide>
        <p15:guide id="8" orient="horz" pos="3752">
          <p15:clr>
            <a:srgbClr val="F26B43"/>
          </p15:clr>
        </p15:guide>
        <p15:guide id="9" pos="3772">
          <p15:clr>
            <a:srgbClr val="F26B43"/>
          </p15:clr>
        </p15:guide>
        <p15:guide id="10" pos="3906">
          <p15:clr>
            <a:srgbClr val="F26B43"/>
          </p15:clr>
        </p15:guide>
        <p15:guide id="11" orient="horz" pos="1347">
          <p15:clr>
            <a:srgbClr val="F26B43"/>
          </p15:clr>
        </p15:guide>
        <p15:guide id="12" orient="horz" pos="6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467999" y="1643289"/>
            <a:ext cx="11254413" cy="4396032"/>
          </a:xfrm>
          <a:prstGeom prst="rect">
            <a:avLst/>
          </a:prstGeom>
        </p:spPr>
        <p:txBody>
          <a:bodyPr vert="horz" lIns="0" tIns="0" rIns="0" bIns="0" rtlCol="0">
            <a:normAutofit/>
          </a:bodyPr>
          <a:lstStyle/>
          <a:p>
            <a:pPr lvl="0"/>
            <a:r>
              <a:rPr lang="da-DK"/>
              <a:t>Klik og indsæt tekst</a:t>
            </a:r>
          </a:p>
          <a:p>
            <a:pPr lvl="1"/>
            <a:r>
              <a:rPr lang="da-DK"/>
              <a:t>Andet niveau</a:t>
            </a:r>
          </a:p>
          <a:p>
            <a:pPr lvl="2"/>
            <a:r>
              <a:rPr lang="da-DK"/>
              <a:t>Tredje niveau</a:t>
            </a:r>
          </a:p>
          <a:p>
            <a:pPr lvl="3"/>
            <a:r>
              <a:rPr lang="da-DK"/>
              <a:t>Fjerde niveau</a:t>
            </a:r>
          </a:p>
          <a:p>
            <a:pPr lvl="4"/>
            <a:r>
              <a:rPr lang="da-DK"/>
              <a:t>Femte niveau</a:t>
            </a:r>
          </a:p>
          <a:p>
            <a:pPr lvl="5"/>
            <a:r>
              <a:rPr lang="da-DK"/>
              <a:t>Sjette niveau</a:t>
            </a:r>
          </a:p>
          <a:p>
            <a:pPr lvl="6"/>
            <a:r>
              <a:rPr lang="da-DK"/>
              <a:t>Syvende niveau</a:t>
            </a:r>
          </a:p>
          <a:p>
            <a:pPr lvl="7"/>
            <a:r>
              <a:rPr lang="da-DK"/>
              <a:t>Ottende niveau</a:t>
            </a:r>
          </a:p>
          <a:p>
            <a:pPr lvl="8"/>
            <a:endParaRPr lang="da-DK"/>
          </a:p>
        </p:txBody>
      </p:sp>
      <p:sp>
        <p:nvSpPr>
          <p:cNvPr id="9" name="Pladsholder til titel 1"/>
          <p:cNvSpPr>
            <a:spLocks noGrp="1"/>
          </p:cNvSpPr>
          <p:nvPr>
            <p:ph type="title"/>
          </p:nvPr>
        </p:nvSpPr>
        <p:spPr>
          <a:xfrm>
            <a:off x="467187" y="476250"/>
            <a:ext cx="11254413" cy="1008063"/>
          </a:xfrm>
          <a:prstGeom prst="rect">
            <a:avLst/>
          </a:prstGeom>
        </p:spPr>
        <p:txBody>
          <a:bodyPr vert="horz" lIns="0" tIns="0" rIns="0" bIns="0" rtlCol="0" anchor="t" anchorCtr="0">
            <a:noAutofit/>
          </a:bodyPr>
          <a:lstStyle/>
          <a:p>
            <a:r>
              <a:rPr lang="da-DK" noProof="0"/>
              <a:t>Klik</a:t>
            </a:r>
            <a:r>
              <a:rPr lang="da-DK"/>
              <a:t> og indsæt titel</a:t>
            </a:r>
          </a:p>
        </p:txBody>
      </p:sp>
      <p:sp>
        <p:nvSpPr>
          <p:cNvPr id="2" name="Rectangle 1">
            <a:extLst>
              <a:ext uri="{FF2B5EF4-FFF2-40B4-BE49-F238E27FC236}">
                <a16:creationId xmlns:a16="http://schemas.microsoft.com/office/drawing/2014/main" id="{5CE895D7-A5B1-4197-B9BB-E342AF19D64B}"/>
              </a:ext>
            </a:extLst>
          </p:cNvPr>
          <p:cNvSpPr/>
          <p:nvPr userDrawn="1"/>
        </p:nvSpPr>
        <p:spPr>
          <a:xfrm>
            <a:off x="467999" y="6383709"/>
            <a:ext cx="11253600" cy="216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da-DK"/>
          </a:p>
        </p:txBody>
      </p:sp>
      <p:sp>
        <p:nvSpPr>
          <p:cNvPr id="8" name="SD_VAR_side">
            <a:extLst>
              <a:ext uri="{FF2B5EF4-FFF2-40B4-BE49-F238E27FC236}">
                <a16:creationId xmlns:a16="http://schemas.microsoft.com/office/drawing/2014/main" id="{A56C9980-C418-4812-8459-8FFD2BD32E07}"/>
              </a:ext>
            </a:extLst>
          </p:cNvPr>
          <p:cNvSpPr txBox="1">
            <a:spLocks noChangeArrowheads="1"/>
          </p:cNvSpPr>
          <p:nvPr userDrawn="1">
            <p:custDataLst>
              <p:tags r:id="rId32"/>
            </p:custDataLst>
          </p:nvPr>
        </p:nvSpPr>
        <p:spPr bwMode="auto">
          <a:xfrm>
            <a:off x="9281733" y="6390000"/>
            <a:ext cx="2439866" cy="468000"/>
          </a:xfrm>
          <a:prstGeom prst="rect">
            <a:avLst/>
          </a:prstGeom>
          <a:noFill/>
          <a:ln w="9525">
            <a:noFill/>
            <a:miter lim="800000"/>
            <a:headEnd/>
            <a:tailEnd/>
          </a:ln>
          <a:effectLst/>
        </p:spPr>
        <p:txBody>
          <a:bodyPr wrap="square" lIns="0" tIns="0" rIns="0" bIns="0" anchor="ctr" anchorCtr="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BEA0CCC-F6C9-447F-A70C-33A80CAEF2C2}" type="slidenum">
              <a:rPr lang="da-DK" sz="900" cap="none" baseline="0" smtClean="0">
                <a:solidFill>
                  <a:srgbClr val="003C46"/>
                </a:solidFill>
              </a:rPr>
              <a:t>‹#›</a:t>
            </a:fld>
            <a:endParaRPr lang="da-DK" sz="900" cap="none" baseline="0">
              <a:solidFill>
                <a:srgbClr val="003C46"/>
              </a:solidFill>
            </a:endParaRPr>
          </a:p>
        </p:txBody>
      </p:sp>
      <p:sp>
        <p:nvSpPr>
          <p:cNvPr id="4" name="Footer Placeholder 3">
            <a:extLst>
              <a:ext uri="{FF2B5EF4-FFF2-40B4-BE49-F238E27FC236}">
                <a16:creationId xmlns:a16="http://schemas.microsoft.com/office/drawing/2014/main" id="{0DDB9570-80CC-3B00-5475-666B01CDBC30}"/>
              </a:ext>
            </a:extLst>
          </p:cNvPr>
          <p:cNvSpPr>
            <a:spLocks noGrp="1"/>
          </p:cNvSpPr>
          <p:nvPr>
            <p:ph type="ftr" sz="quarter" idx="3"/>
          </p:nvPr>
        </p:nvSpPr>
        <p:spPr>
          <a:xfrm>
            <a:off x="467999" y="6391160"/>
            <a:ext cx="5520051" cy="466840"/>
          </a:xfrm>
          <a:prstGeom prst="rect">
            <a:avLst/>
          </a:prstGeom>
        </p:spPr>
        <p:txBody>
          <a:bodyPr vert="horz" lIns="0" tIns="0" rIns="0" bIns="0" rtlCol="0" anchor="ctr" anchorCtr="0"/>
          <a:lstStyle>
            <a:lvl1pPr algn="l">
              <a:defRPr sz="900">
                <a:solidFill>
                  <a:srgbClr val="003C46"/>
                </a:solidFill>
              </a:defRPr>
            </a:lvl1pPr>
          </a:lstStyle>
          <a:p>
            <a:endParaRPr lang="da-DK"/>
          </a:p>
        </p:txBody>
      </p:sp>
    </p:spTree>
    <p:extLst>
      <p:ext uri="{BB962C8B-B14F-4D97-AF65-F5344CB8AC3E}">
        <p14:creationId xmlns:p14="http://schemas.microsoft.com/office/powerpoint/2010/main" val="355413093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 id="2147483808" r:id="rId23"/>
    <p:sldLayoutId id="2147483809" r:id="rId24"/>
    <p:sldLayoutId id="2147483810" r:id="rId25"/>
    <p:sldLayoutId id="2147483811" r:id="rId26"/>
    <p:sldLayoutId id="2147483812" r:id="rId27"/>
    <p:sldLayoutId id="2147483813" r:id="rId28"/>
    <p:sldLayoutId id="2147483814" r:id="rId29"/>
    <p:sldLayoutId id="2147483815" r:id="rId30"/>
  </p:sldLayoutIdLst>
  <p:hf sldNum="0" hdr="0" ftr="0" dt="0"/>
  <p:txStyles>
    <p:titleStyle>
      <a:lvl1pPr algn="l" defTabSz="914400" rtl="0" eaLnBrk="1" latinLnBrk="0" hangingPunct="1">
        <a:lnSpc>
          <a:spcPct val="84000"/>
        </a:lnSpc>
        <a:spcBef>
          <a:spcPct val="0"/>
        </a:spcBef>
        <a:buNone/>
        <a:defRPr sz="3600" kern="1200" cap="none" baseline="0">
          <a:solidFill>
            <a:schemeClr val="accent1"/>
          </a:solidFill>
          <a:latin typeface="+mj-lt"/>
          <a:ea typeface="+mj-ea"/>
          <a:cs typeface="+mj-cs"/>
        </a:defRPr>
      </a:lvl1pPr>
    </p:titleStyle>
    <p:bodyStyle>
      <a:lvl1pPr marL="285750" indent="-285750" algn="l" defTabSz="914400" rtl="0" eaLnBrk="1" latinLnBrk="0" hangingPunct="1">
        <a:lnSpc>
          <a:spcPct val="117000"/>
        </a:lnSpc>
        <a:spcBef>
          <a:spcPts val="0"/>
        </a:spcBef>
        <a:spcAft>
          <a:spcPts val="600"/>
        </a:spcAft>
        <a:buClr>
          <a:schemeClr val="accent1"/>
        </a:buClr>
        <a:buFont typeface="Arial" panose="020B0604020202020204" pitchFamily="34" charset="0"/>
        <a:buChar char="•"/>
        <a:defRPr sz="1800" kern="1200" baseline="0">
          <a:solidFill>
            <a:schemeClr val="accent1"/>
          </a:solidFill>
          <a:latin typeface="+mn-lt"/>
          <a:ea typeface="+mn-ea"/>
          <a:cs typeface="+mn-cs"/>
        </a:defRPr>
      </a:lvl1pPr>
      <a:lvl2pPr marL="288000" indent="-288000" algn="l" defTabSz="914400" rtl="0" eaLnBrk="1" latinLnBrk="0" hangingPunct="1">
        <a:lnSpc>
          <a:spcPct val="104000"/>
        </a:lnSpc>
        <a:spcBef>
          <a:spcPts val="0"/>
        </a:spcBef>
        <a:spcAft>
          <a:spcPts val="600"/>
        </a:spcAft>
        <a:buClr>
          <a:schemeClr val="accent1"/>
        </a:buClr>
        <a:buFont typeface="Arial" panose="020B0604020202020204" pitchFamily="34" charset="0"/>
        <a:buChar char="›"/>
        <a:defRPr sz="1800" kern="1200">
          <a:solidFill>
            <a:schemeClr val="accent1"/>
          </a:solidFill>
          <a:latin typeface="+mn-lt"/>
          <a:ea typeface="+mn-ea"/>
          <a:cs typeface="+mn-cs"/>
        </a:defRPr>
      </a:lvl2pPr>
      <a:lvl3pPr marL="576000" indent="-288000" algn="l" defTabSz="914400" rtl="0" eaLnBrk="1" latinLnBrk="0" hangingPunct="1">
        <a:lnSpc>
          <a:spcPct val="104000"/>
        </a:lnSpc>
        <a:spcBef>
          <a:spcPts val="0"/>
        </a:spcBef>
        <a:spcAft>
          <a:spcPts val="600"/>
        </a:spcAft>
        <a:buClr>
          <a:schemeClr val="accent1"/>
        </a:buClr>
        <a:buFont typeface="Arial" panose="020B0604020202020204" pitchFamily="34" charset="0"/>
        <a:buChar char="•"/>
        <a:defRPr sz="1600" kern="1200">
          <a:solidFill>
            <a:schemeClr val="accent1"/>
          </a:solidFill>
          <a:latin typeface="+mn-lt"/>
          <a:ea typeface="+mn-ea"/>
          <a:cs typeface="+mn-cs"/>
        </a:defRPr>
      </a:lvl3pPr>
      <a:lvl4pPr marL="288000" indent="-288000" algn="l" defTabSz="914400" rtl="0" eaLnBrk="1" latinLnBrk="0" hangingPunct="1">
        <a:lnSpc>
          <a:spcPct val="104000"/>
        </a:lnSpc>
        <a:spcBef>
          <a:spcPts val="0"/>
        </a:spcBef>
        <a:spcAft>
          <a:spcPts val="600"/>
        </a:spcAft>
        <a:buClr>
          <a:schemeClr val="accent1"/>
        </a:buClr>
        <a:buFont typeface="+mj-lt"/>
        <a:buAutoNum type="arabicPeriod"/>
        <a:defRPr sz="1800" kern="1200">
          <a:solidFill>
            <a:schemeClr val="accent1"/>
          </a:solidFill>
          <a:latin typeface="+mn-lt"/>
          <a:ea typeface="+mn-ea"/>
          <a:cs typeface="+mn-cs"/>
        </a:defRPr>
      </a:lvl4pPr>
      <a:lvl5pPr marL="576000" indent="-288000" algn="l" defTabSz="914400" rtl="0" eaLnBrk="1" latinLnBrk="0" hangingPunct="1">
        <a:lnSpc>
          <a:spcPct val="104000"/>
        </a:lnSpc>
        <a:spcBef>
          <a:spcPts val="0"/>
        </a:spcBef>
        <a:spcAft>
          <a:spcPts val="600"/>
        </a:spcAft>
        <a:buClr>
          <a:schemeClr val="accent1"/>
        </a:buClr>
        <a:buFont typeface="+mj-lt"/>
        <a:buAutoNum type="romanLcPeriod"/>
        <a:defRPr sz="1600" kern="1200">
          <a:solidFill>
            <a:schemeClr val="accent1"/>
          </a:solidFill>
          <a:latin typeface="+mn-lt"/>
          <a:ea typeface="+mn-ea"/>
          <a:cs typeface="+mn-cs"/>
        </a:defRPr>
      </a:lvl5pPr>
      <a:lvl6pPr marL="288000" indent="-288000" algn="l" defTabSz="914400" rtl="0" eaLnBrk="1" latinLnBrk="0" hangingPunct="1">
        <a:lnSpc>
          <a:spcPct val="104000"/>
        </a:lnSpc>
        <a:spcBef>
          <a:spcPts val="0"/>
        </a:spcBef>
        <a:spcAft>
          <a:spcPts val="600"/>
        </a:spcAft>
        <a:buClr>
          <a:schemeClr val="accent1"/>
        </a:buClr>
        <a:buFont typeface="+mj-lt"/>
        <a:buAutoNum type="alphaUcPeriod"/>
        <a:defRPr sz="1800" kern="1200">
          <a:solidFill>
            <a:schemeClr val="accent1"/>
          </a:solidFill>
          <a:latin typeface="+mn-lt"/>
          <a:ea typeface="+mn-ea"/>
          <a:cs typeface="+mn-cs"/>
        </a:defRPr>
      </a:lvl6pPr>
      <a:lvl7pPr marL="576000" indent="-288000" algn="l" defTabSz="914400" rtl="0" eaLnBrk="1" latinLnBrk="0" hangingPunct="1">
        <a:lnSpc>
          <a:spcPct val="104000"/>
        </a:lnSpc>
        <a:spcBef>
          <a:spcPts val="0"/>
        </a:spcBef>
        <a:spcAft>
          <a:spcPts val="600"/>
        </a:spcAft>
        <a:buClr>
          <a:schemeClr val="accent1"/>
        </a:buClr>
        <a:buFont typeface="+mj-lt"/>
        <a:buAutoNum type="alphaLcPeriod"/>
        <a:defRPr sz="1600" kern="1200">
          <a:solidFill>
            <a:schemeClr val="accent1"/>
          </a:solidFill>
          <a:latin typeface="+mn-lt"/>
          <a:ea typeface="+mn-ea"/>
          <a:cs typeface="+mn-cs"/>
        </a:defRPr>
      </a:lvl7pPr>
      <a:lvl8pPr marL="288000" indent="-288000" algn="l" defTabSz="914400" rtl="0" eaLnBrk="1" latinLnBrk="0" hangingPunct="1">
        <a:lnSpc>
          <a:spcPct val="104000"/>
        </a:lnSpc>
        <a:spcBef>
          <a:spcPts val="0"/>
        </a:spcBef>
        <a:spcAft>
          <a:spcPts val="600"/>
        </a:spcAft>
        <a:buClr>
          <a:schemeClr val="accent1"/>
        </a:buClr>
        <a:buFont typeface="Arial" panose="020B0604020202020204" pitchFamily="34" charset="0"/>
        <a:buChar char="§"/>
        <a:defRPr sz="1800" kern="1200">
          <a:solidFill>
            <a:schemeClr val="accent1"/>
          </a:solidFill>
          <a:latin typeface="+mn-lt"/>
          <a:ea typeface="+mn-ea"/>
          <a:cs typeface="+mn-cs"/>
        </a:defRPr>
      </a:lvl8pPr>
      <a:lvl9pPr marL="0" indent="0" algn="l" defTabSz="914400" rtl="0" eaLnBrk="1" latinLnBrk="0" hangingPunct="1">
        <a:lnSpc>
          <a:spcPct val="104000"/>
        </a:lnSpc>
        <a:spcBef>
          <a:spcPts val="0"/>
        </a:spcBef>
        <a:spcAft>
          <a:spcPts val="600"/>
        </a:spcAft>
        <a:buClr>
          <a:schemeClr val="accent3"/>
        </a:buClr>
        <a:buFont typeface="Arial" panose="020B0604020202020204" pitchFamily="34" charset="0"/>
        <a:buNone/>
        <a:defRPr sz="1800" kern="1200" baseline="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2">
          <p15:clr>
            <a:srgbClr val="F26B43"/>
          </p15:clr>
        </p15:guide>
        <p15:guide id="2" pos="7105">
          <p15:clr>
            <a:srgbClr val="F26B43"/>
          </p15:clr>
        </p15:guide>
        <p15:guide id="3" pos="5435">
          <p15:clr>
            <a:srgbClr val="F26B43"/>
          </p15:clr>
        </p15:guide>
        <p15:guide id="4" pos="5572">
          <p15:clr>
            <a:srgbClr val="F26B43"/>
          </p15:clr>
        </p15:guide>
        <p15:guide id="5" orient="horz" pos="230">
          <p15:clr>
            <a:srgbClr val="F26B43"/>
          </p15:clr>
        </p15:guide>
        <p15:guide id="6" orient="horz" pos="1046">
          <p15:clr>
            <a:srgbClr val="F26B43"/>
          </p15:clr>
        </p15:guide>
        <p15:guide id="7" orient="horz" pos="3980">
          <p15:clr>
            <a:srgbClr val="F26B43"/>
          </p15:clr>
        </p15:guide>
        <p15:guide id="8" orient="horz" pos="3752">
          <p15:clr>
            <a:srgbClr val="F26B43"/>
          </p15:clr>
        </p15:guide>
        <p15:guide id="9" pos="3772">
          <p15:clr>
            <a:srgbClr val="F26B43"/>
          </p15:clr>
        </p15:guide>
        <p15:guide id="10" pos="3906">
          <p15:clr>
            <a:srgbClr val="F26B43"/>
          </p15:clr>
        </p15:guide>
        <p15:guide id="11" orient="horz" pos="1347">
          <p15:clr>
            <a:srgbClr val="F26B43"/>
          </p15:clr>
        </p15:guide>
        <p15:guide id="12" orient="horz" pos="6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15.xml"/><Relationship Id="rId7" Type="http://schemas.openxmlformats.org/officeDocument/2006/relationships/notesSlide" Target="../notesSlides/notesSlide2.xml"/><Relationship Id="rId2" Type="http://schemas.openxmlformats.org/officeDocument/2006/relationships/customXml" Target="../../customXml/item2.xml"/><Relationship Id="rId1" Type="http://schemas.openxmlformats.org/officeDocument/2006/relationships/customXml" Target="../../customXml/item4.xml"/><Relationship Id="rId6" Type="http://schemas.openxmlformats.org/officeDocument/2006/relationships/slideLayout" Target="../slideLayouts/slideLayout60.xml"/><Relationship Id="rId5" Type="http://schemas.openxmlformats.org/officeDocument/2006/relationships/tags" Target="../tags/tag17.xml"/><Relationship Id="rId10" Type="http://schemas.openxmlformats.org/officeDocument/2006/relationships/image" Target="../media/image17.jpeg"/><Relationship Id="rId4" Type="http://schemas.openxmlformats.org/officeDocument/2006/relationships/tags" Target="../tags/tag16.xml"/><Relationship Id="rId9" Type="http://schemas.openxmlformats.org/officeDocument/2006/relationships/image" Target="../media/image16.emf"/></Relationships>
</file>

<file path=ppt/slides/_rels/slide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customXml" Target="../../customXml/item8.xml"/><Relationship Id="rId1" Type="http://schemas.openxmlformats.org/officeDocument/2006/relationships/customXml" Target="../../customXml/item10.xml"/><Relationship Id="rId6" Type="http://schemas.openxmlformats.org/officeDocument/2006/relationships/image" Target="../media/image18.jpg"/><Relationship Id="rId5" Type="http://schemas.openxmlformats.org/officeDocument/2006/relationships/notesSlide" Target="../notesSlides/notesSlide3.xml"/><Relationship Id="rId4"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19.xml"/><Relationship Id="rId7" Type="http://schemas.openxmlformats.org/officeDocument/2006/relationships/oleObject" Target="../embeddings/oleObject2.bin"/><Relationship Id="rId2" Type="http://schemas.openxmlformats.org/officeDocument/2006/relationships/customXml" Target="../../customXml/item5.xml"/><Relationship Id="rId1" Type="http://schemas.openxmlformats.org/officeDocument/2006/relationships/customXml" Target="../../customXml/item7.xml"/><Relationship Id="rId6" Type="http://schemas.openxmlformats.org/officeDocument/2006/relationships/notesSlide" Target="../notesSlides/notesSlide4.xml"/><Relationship Id="rId5" Type="http://schemas.openxmlformats.org/officeDocument/2006/relationships/slideLayout" Target="../slideLayouts/slideLayout72.xml"/><Relationship Id="rId4" Type="http://schemas.openxmlformats.org/officeDocument/2006/relationships/tags" Target="../tags/tag20.xml"/><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74.xml"/><Relationship Id="rId1" Type="http://schemas.openxmlformats.org/officeDocument/2006/relationships/tags" Target="../tags/tag21.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customXml" Target="../../customXml/item11.xml"/><Relationship Id="rId1" Type="http://schemas.openxmlformats.org/officeDocument/2006/relationships/customXml" Target="../../customXml/item3.xml"/><Relationship Id="rId6" Type="http://schemas.openxmlformats.org/officeDocument/2006/relationships/image" Target="../media/image21.jpg"/><Relationship Id="rId5" Type="http://schemas.openxmlformats.org/officeDocument/2006/relationships/notesSlide" Target="../notesSlides/notesSlide5.xml"/><Relationship Id="rId4"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1">
            <a:extLst>
              <a:ext uri="{FF2B5EF4-FFF2-40B4-BE49-F238E27FC236}">
                <a16:creationId xmlns:a16="http://schemas.microsoft.com/office/drawing/2014/main" id="{5CF95278-82DD-48C2-60FF-285876422E9A}"/>
              </a:ext>
            </a:extLst>
          </p:cNvPr>
          <p:cNvPicPr>
            <a:picLocks noGrp="1" noChangeAspect="1"/>
          </p:cNvPicPr>
          <p:nvPr>
            <p:ph type="pic" sz="quarter" idx="20"/>
            <p:custDataLst>
              <p:tags r:id="rId1"/>
            </p:custDataLst>
          </p:nvPr>
        </p:nvPicPr>
        <p:blipFill rotWithShape="1">
          <a:blip r:embed="rId4">
            <a:extLst>
              <a:ext uri="{28A0092B-C50C-407E-A947-70E740481C1C}">
                <a14:useLocalDpi xmlns:a14="http://schemas.microsoft.com/office/drawing/2010/main" val="0"/>
              </a:ext>
            </a:extLst>
          </a:blip>
          <a:srcRect l="21" r="21"/>
          <a:stretch/>
        </p:blipFill>
        <p:spPr>
          <a:xfrm>
            <a:off x="0" y="43200"/>
            <a:ext cx="12193200" cy="6861600"/>
          </a:xfrm>
        </p:spPr>
      </p:pic>
      <p:sp>
        <p:nvSpPr>
          <p:cNvPr id="3" name="Title 2">
            <a:extLst>
              <a:ext uri="{FF2B5EF4-FFF2-40B4-BE49-F238E27FC236}">
                <a16:creationId xmlns:a16="http://schemas.microsoft.com/office/drawing/2014/main" id="{D49A26C1-7675-00F6-410F-F4A640A7B08D}"/>
              </a:ext>
            </a:extLst>
          </p:cNvPr>
          <p:cNvSpPr>
            <a:spLocks noGrp="1"/>
          </p:cNvSpPr>
          <p:nvPr>
            <p:ph type="title"/>
          </p:nvPr>
        </p:nvSpPr>
        <p:spPr/>
        <p:txBody>
          <a:bodyPr/>
          <a:lstStyle/>
          <a:p>
            <a:r>
              <a:rPr lang="da-DK" sz="3500" dirty="0"/>
              <a:t>Konfliktadgangen over for virksomheder der er overenskomstdækkede uden for DA-FH</a:t>
            </a:r>
          </a:p>
        </p:txBody>
      </p:sp>
      <p:sp>
        <p:nvSpPr>
          <p:cNvPr id="4" name="Subtitle 3">
            <a:extLst>
              <a:ext uri="{FF2B5EF4-FFF2-40B4-BE49-F238E27FC236}">
                <a16:creationId xmlns:a16="http://schemas.microsoft.com/office/drawing/2014/main" id="{68809887-2AB0-CF80-D096-0517EAB94705}"/>
              </a:ext>
            </a:extLst>
          </p:cNvPr>
          <p:cNvSpPr>
            <a:spLocks noGrp="1"/>
          </p:cNvSpPr>
          <p:nvPr>
            <p:ph type="subTitle" idx="1"/>
          </p:nvPr>
        </p:nvSpPr>
        <p:spPr>
          <a:xfrm>
            <a:off x="500460" y="4214312"/>
            <a:ext cx="8345090" cy="1136188"/>
          </a:xfrm>
        </p:spPr>
        <p:txBody>
          <a:bodyPr>
            <a:normAutofit fontScale="92500" lnSpcReduction="10000"/>
          </a:bodyPr>
          <a:lstStyle/>
          <a:p>
            <a:endParaRPr lang="da-DK" sz="1800" dirty="0"/>
          </a:p>
          <a:p>
            <a:r>
              <a:rPr lang="da-DK" sz="1800" dirty="0"/>
              <a:t>– belyst med udgangspunkt i Arbejdsrettens dom af 27 juni 2023 i sag nr. 2022-1390</a:t>
            </a:r>
          </a:p>
          <a:p>
            <a:endParaRPr lang="da-DK" sz="1500" dirty="0"/>
          </a:p>
          <a:p>
            <a:r>
              <a:rPr lang="da-DK" sz="1500" dirty="0"/>
              <a:t>Ved advokat Evelyn Jørgensen, FH og advokat Jens Lund Mosbek, Kromann Reumert</a:t>
            </a:r>
          </a:p>
        </p:txBody>
      </p:sp>
      <p:sp>
        <p:nvSpPr>
          <p:cNvPr id="5" name="Text Placeholder 4">
            <a:extLst>
              <a:ext uri="{FF2B5EF4-FFF2-40B4-BE49-F238E27FC236}">
                <a16:creationId xmlns:a16="http://schemas.microsoft.com/office/drawing/2014/main" id="{F608E3AB-B26A-5DA7-7E0A-533DF4D717D7}"/>
              </a:ext>
            </a:extLst>
          </p:cNvPr>
          <p:cNvSpPr>
            <a:spLocks noGrp="1"/>
          </p:cNvSpPr>
          <p:nvPr>
            <p:ph type="body" sz="quarter" idx="15"/>
          </p:nvPr>
        </p:nvSpPr>
        <p:spPr/>
        <p:txBody>
          <a:bodyPr/>
          <a:lstStyle/>
          <a:p>
            <a:endParaRPr lang="da-DK" dirty="0"/>
          </a:p>
        </p:txBody>
      </p:sp>
      <p:sp>
        <p:nvSpPr>
          <p:cNvPr id="6" name="Text Placeholder 5">
            <a:extLst>
              <a:ext uri="{FF2B5EF4-FFF2-40B4-BE49-F238E27FC236}">
                <a16:creationId xmlns:a16="http://schemas.microsoft.com/office/drawing/2014/main" id="{4B279CE6-40E2-E697-BDEE-F0FCB59D198A}"/>
              </a:ext>
            </a:extLst>
          </p:cNvPr>
          <p:cNvSpPr>
            <a:spLocks noGrp="1"/>
          </p:cNvSpPr>
          <p:nvPr>
            <p:ph type="body" sz="quarter" idx="18"/>
          </p:nvPr>
        </p:nvSpPr>
        <p:spPr/>
        <p:txBody>
          <a:bodyPr/>
          <a:lstStyle/>
          <a:p>
            <a:endParaRPr lang="da-DK" dirty="0"/>
          </a:p>
        </p:txBody>
      </p:sp>
      <p:sp>
        <p:nvSpPr>
          <p:cNvPr id="7" name="Text Placeholder 6">
            <a:extLst>
              <a:ext uri="{FF2B5EF4-FFF2-40B4-BE49-F238E27FC236}">
                <a16:creationId xmlns:a16="http://schemas.microsoft.com/office/drawing/2014/main" id="{FEFDAC25-E6AE-3BE4-CE1E-BA3D91E15FDB}"/>
              </a:ext>
            </a:extLst>
          </p:cNvPr>
          <p:cNvSpPr>
            <a:spLocks noGrp="1"/>
          </p:cNvSpPr>
          <p:nvPr>
            <p:ph type="body" sz="quarter" idx="19"/>
          </p:nvPr>
        </p:nvSpPr>
        <p:spPr/>
        <p:txBody>
          <a:bodyPr/>
          <a:lstStyle/>
          <a:p>
            <a:endParaRPr lang="da-DK" dirty="0"/>
          </a:p>
        </p:txBody>
      </p:sp>
      <p:pic>
        <p:nvPicPr>
          <p:cNvPr id="27" name="Picture 26">
            <a:extLst>
              <a:ext uri="{FF2B5EF4-FFF2-40B4-BE49-F238E27FC236}">
                <a16:creationId xmlns:a16="http://schemas.microsoft.com/office/drawing/2014/main" id="{93A08B38-6364-DB3C-C23B-538A3256B7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976" y="421450"/>
            <a:ext cx="2753409" cy="519706"/>
          </a:xfrm>
          <a:prstGeom prst="rect">
            <a:avLst/>
          </a:prstGeom>
        </p:spPr>
      </p:pic>
    </p:spTree>
    <p:extLst>
      <p:ext uri="{BB962C8B-B14F-4D97-AF65-F5344CB8AC3E}">
        <p14:creationId xmlns:p14="http://schemas.microsoft.com/office/powerpoint/2010/main" val="1574251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6515284-A9BF-4477-B74A-E9143A9F7185}"/>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47" imgH="348" progId="TCLayout.ActiveDocument.1">
                  <p:embed/>
                </p:oleObj>
              </mc:Choice>
              <mc:Fallback>
                <p:oleObj name="think-cell Slide" r:id="rId8" imgW="347" imgH="348" progId="TCLayout.ActiveDocument.1">
                  <p:embed/>
                  <p:pic>
                    <p:nvPicPr>
                      <p:cNvPr id="4" name="Object 3" hidden="1">
                        <a:extLst>
                          <a:ext uri="{FF2B5EF4-FFF2-40B4-BE49-F238E27FC236}">
                            <a16:creationId xmlns:a16="http://schemas.microsoft.com/office/drawing/2014/main" id="{36515284-A9BF-4477-B74A-E9143A9F718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A04D15A-C28B-460B-AA1F-0228397B06FD}"/>
              </a:ext>
            </a:extLst>
          </p:cNvPr>
          <p:cNvSpPr>
            <a:spLocks/>
          </p:cNvSpPr>
          <p:nvPr>
            <p:custDataLst>
              <p:tags r:id="rId4"/>
            </p:custDataLst>
          </p:nvPr>
        </p:nvSpPr>
        <p:spPr>
          <a:xfrm>
            <a:off x="0" y="0"/>
            <a:ext cx="158750" cy="15875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a-DK" sz="3600" dirty="0">
              <a:latin typeface="Times New Roman" panose="02020603050405020304" pitchFamily="18" charset="0"/>
              <a:ea typeface="+mj-ea"/>
              <a:cs typeface="+mj-cs"/>
              <a:sym typeface="Times New Roman" panose="02020603050405020304" pitchFamily="18" charset="0"/>
            </a:endParaRPr>
          </a:p>
        </p:txBody>
      </p:sp>
      <p:pic>
        <p:nvPicPr>
          <p:cNvPr id="7" name="Picture 13">
            <a:extLst>
              <a:ext uri="{FF2B5EF4-FFF2-40B4-BE49-F238E27FC236}">
                <a16:creationId xmlns:a16="http://schemas.microsoft.com/office/drawing/2014/main" id="{96F0A304-0770-8470-DA9C-0B2F9A771A2D}"/>
              </a:ext>
            </a:extLst>
          </p:cNvPr>
          <p:cNvPicPr>
            <a:picLocks noChangeAspect="1"/>
          </p:cNvPicPr>
          <p:nvPr>
            <p:custDataLst>
              <p:tags r:id="rId5"/>
            </p:custDataLst>
          </p:nvPr>
        </p:nvPicPr>
        <p:blipFill rotWithShape="1">
          <a:blip r:embed="rId10">
            <a:extLst>
              <a:ext uri="{28A0092B-C50C-407E-A947-70E740481C1C}">
                <a14:useLocalDpi xmlns:a14="http://schemas.microsoft.com/office/drawing/2010/main" val="0"/>
              </a:ext>
            </a:extLst>
          </a:blip>
          <a:srcRect l="20249" r="20249"/>
          <a:stretch/>
        </p:blipFill>
        <p:spPr>
          <a:xfrm>
            <a:off x="5540255" y="0"/>
            <a:ext cx="6650157" cy="6286800"/>
          </a:xfrm>
          <a:prstGeom prst="rect">
            <a:avLst/>
          </a:prstGeom>
        </p:spPr>
      </p:pic>
      <p:sp>
        <p:nvSpPr>
          <p:cNvPr id="9" name="Rectangle 8">
            <a:extLst>
              <a:ext uri="{FF2B5EF4-FFF2-40B4-BE49-F238E27FC236}">
                <a16:creationId xmlns:a16="http://schemas.microsoft.com/office/drawing/2014/main" id="{004652E3-42F8-4E3C-A506-B8A522A8D1D9}"/>
              </a:ext>
            </a:extLst>
          </p:cNvPr>
          <p:cNvSpPr>
            <a:spLocks/>
          </p:cNvSpPr>
          <p:nvPr/>
        </p:nvSpPr>
        <p:spPr>
          <a:xfrm>
            <a:off x="334566" y="6503782"/>
            <a:ext cx="1800200" cy="21602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da-DK" dirty="0"/>
          </a:p>
        </p:txBody>
      </p:sp>
      <p:sp>
        <p:nvSpPr>
          <p:cNvPr id="6" name="Right Triangle 5">
            <a:extLst>
              <a:ext uri="{FF2B5EF4-FFF2-40B4-BE49-F238E27FC236}">
                <a16:creationId xmlns:a16="http://schemas.microsoft.com/office/drawing/2014/main" id="{7F83543B-9ABC-4B93-A46E-5E3E13FD7268}"/>
              </a:ext>
            </a:extLst>
          </p:cNvPr>
          <p:cNvSpPr/>
          <p:nvPr/>
        </p:nvSpPr>
        <p:spPr>
          <a:xfrm>
            <a:off x="5540256" y="4200"/>
            <a:ext cx="6650157" cy="6286800"/>
          </a:xfrm>
          <a:prstGeom prst="rtTriangl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da-DK" dirty="0"/>
          </a:p>
        </p:txBody>
      </p:sp>
      <p:sp>
        <p:nvSpPr>
          <p:cNvPr id="3" name="Content Placeholder 2"/>
          <p:cNvSpPr>
            <a:spLocks noGrp="1"/>
          </p:cNvSpPr>
          <p:nvPr>
            <p:ph type="body" sz="quarter" idx="14"/>
          </p:nvPr>
        </p:nvSpPr>
        <p:spPr>
          <a:xfrm>
            <a:off x="467187" y="1556792"/>
            <a:ext cx="6473259" cy="4650002"/>
          </a:xfrm>
        </p:spPr>
        <p:txBody>
          <a:bodyPr>
            <a:noAutofit/>
          </a:bodyPr>
          <a:lstStyle/>
          <a:p>
            <a:pPr>
              <a:lnSpc>
                <a:spcPct val="100000"/>
              </a:lnSpc>
              <a:buClr>
                <a:srgbClr val="003C46"/>
              </a:buClr>
              <a:buNone/>
              <a:defRPr/>
            </a:pPr>
            <a:br>
              <a:rPr lang="da-DK" sz="1400" dirty="0">
                <a:cs typeface="Calibri" panose="020F0502020204030204" pitchFamily="34" charset="0"/>
              </a:rPr>
            </a:br>
            <a:endParaRPr lang="da-DK" sz="1400" dirty="0">
              <a:cs typeface="Calibri" panose="020F0502020204030204" pitchFamily="34" charset="0"/>
            </a:endParaRPr>
          </a:p>
          <a:p>
            <a:pPr lvl="2">
              <a:buClr>
                <a:schemeClr val="accent1"/>
              </a:buClr>
              <a:buSzPts val="1000"/>
              <a:tabLst>
                <a:tab pos="457200" algn="l"/>
              </a:tabLst>
            </a:pPr>
            <a:r>
              <a:rPr lang="da-DK" sz="1400" dirty="0">
                <a:ea typeface="Calibri" panose="020F0502020204030204" pitchFamily="34" charset="0"/>
              </a:rPr>
              <a:t>Virksomhed, som driver godstransport og er overenskomstdækket gennem ITD Arbejdsgiverforening</a:t>
            </a:r>
          </a:p>
          <a:p>
            <a:pPr lvl="2">
              <a:buClr>
                <a:schemeClr val="accent1"/>
              </a:buClr>
              <a:buSzPts val="1000"/>
              <a:tabLst>
                <a:tab pos="457200" algn="l"/>
              </a:tabLst>
            </a:pPr>
            <a:endParaRPr lang="da-DK" sz="1400" dirty="0">
              <a:ea typeface="Calibri" panose="020F0502020204030204" pitchFamily="34" charset="0"/>
            </a:endParaRPr>
          </a:p>
          <a:p>
            <a:pPr lvl="2">
              <a:buClr>
                <a:schemeClr val="accent1"/>
              </a:buClr>
              <a:buSzPts val="1000"/>
              <a:tabLst>
                <a:tab pos="457200" algn="l"/>
              </a:tabLst>
            </a:pPr>
            <a:r>
              <a:rPr lang="da-DK" sz="1400" dirty="0">
                <a:ea typeface="Calibri" panose="020F0502020204030204" pitchFamily="34" charset="0"/>
              </a:rPr>
              <a:t>Overenskomstpart på lønmodtagersiden er Kristelig Fagbevægelse (</a:t>
            </a:r>
            <a:r>
              <a:rPr lang="da-DK" sz="1400" dirty="0" err="1">
                <a:ea typeface="Calibri" panose="020F0502020204030204" pitchFamily="34" charset="0"/>
              </a:rPr>
              <a:t>Krifa</a:t>
            </a:r>
            <a:r>
              <a:rPr lang="da-DK" sz="1400" dirty="0">
                <a:ea typeface="Calibri" panose="020F0502020204030204" pitchFamily="34" charset="0"/>
              </a:rPr>
              <a:t>)</a:t>
            </a:r>
          </a:p>
          <a:p>
            <a:pPr lvl="2">
              <a:buClr>
                <a:schemeClr val="accent1"/>
              </a:buClr>
              <a:buSzPts val="1000"/>
              <a:tabLst>
                <a:tab pos="457200" algn="l"/>
              </a:tabLst>
            </a:pPr>
            <a:endParaRPr lang="da-DK" sz="1400" dirty="0">
              <a:ea typeface="Calibri" panose="020F0502020204030204" pitchFamily="34" charset="0"/>
            </a:endParaRPr>
          </a:p>
          <a:p>
            <a:pPr lvl="2">
              <a:buClr>
                <a:schemeClr val="accent1"/>
              </a:buClr>
              <a:buSzPts val="1000"/>
              <a:tabLst>
                <a:tab pos="457200" algn="l"/>
              </a:tabLst>
            </a:pPr>
            <a:r>
              <a:rPr lang="da-DK" sz="1400" dirty="0">
                <a:ea typeface="Calibri" panose="020F0502020204030204" pitchFamily="34" charset="0"/>
              </a:rPr>
              <a:t>3F Transport varsler konflikt mod virksomheden</a:t>
            </a:r>
          </a:p>
          <a:p>
            <a:pPr marL="288000" lvl="2" indent="0">
              <a:buClr>
                <a:schemeClr val="accent1"/>
              </a:buClr>
              <a:buSzPts val="1000"/>
              <a:buNone/>
              <a:tabLst>
                <a:tab pos="457200" algn="l"/>
              </a:tabLst>
            </a:pPr>
            <a:endParaRPr lang="da-DK" sz="1400" dirty="0">
              <a:ea typeface="Calibri" panose="020F0502020204030204" pitchFamily="34" charset="0"/>
            </a:endParaRPr>
          </a:p>
          <a:p>
            <a:pPr lvl="2">
              <a:buClr>
                <a:schemeClr val="accent1"/>
              </a:buClr>
              <a:buSzPts val="1000"/>
              <a:tabLst>
                <a:tab pos="457200" algn="l"/>
              </a:tabLst>
            </a:pPr>
            <a:r>
              <a:rPr lang="da-DK" sz="1400" dirty="0">
                <a:ea typeface="Calibri" panose="020F0502020204030204" pitchFamily="34" charset="0"/>
                <a:cs typeface="Calibri" panose="020F0502020204030204" pitchFamily="34" charset="0"/>
              </a:rPr>
              <a:t>Virksomhed kan efter godstransportloven alene drives, hvis vognmand følger eller ”er</a:t>
            </a:r>
            <a:r>
              <a:rPr lang="da-DK" sz="1400" dirty="0"/>
              <a:t> omfattet af en landsdækkende kollektiv overenskomst for chauffører, som ikke afviger entydigt og væsentligt fra det samlede omkostningsniveau i de bestemmelser om løn- og arbejdsvilkår, der findes i de kollektive overenskomster for chauffører, der er indgået af de på godskørselslovens område mest repræsentative arbejdsmarkedsparter i Danmark”</a:t>
            </a:r>
          </a:p>
          <a:p>
            <a:pPr marL="288000" lvl="2" indent="0">
              <a:buClr>
                <a:schemeClr val="accent1"/>
              </a:buClr>
              <a:buSzPts val="1000"/>
              <a:buNone/>
              <a:tabLst>
                <a:tab pos="457200" algn="l"/>
              </a:tabLst>
            </a:pPr>
            <a:endParaRPr lang="da-DK" sz="1400" dirty="0"/>
          </a:p>
          <a:p>
            <a:pPr lvl="2">
              <a:buClr>
                <a:schemeClr val="accent1"/>
              </a:buClr>
              <a:buSzPts val="1000"/>
              <a:tabLst>
                <a:tab pos="457200" algn="l"/>
              </a:tabLst>
            </a:pPr>
            <a:r>
              <a:rPr lang="da-DK" sz="1400" dirty="0">
                <a:cs typeface="Calibri" panose="020F0502020204030204" pitchFamily="34" charset="0"/>
              </a:rPr>
              <a:t>Godkendelsesproces i lov iagttaget for ITD og </a:t>
            </a:r>
            <a:r>
              <a:rPr lang="da-DK" sz="1400" dirty="0" err="1">
                <a:cs typeface="Calibri" panose="020F0502020204030204" pitchFamily="34" charset="0"/>
              </a:rPr>
              <a:t>Krifas</a:t>
            </a:r>
            <a:r>
              <a:rPr lang="da-DK" sz="1400" dirty="0">
                <a:cs typeface="Calibri" panose="020F0502020204030204" pitchFamily="34" charset="0"/>
              </a:rPr>
              <a:t> overenskomst</a:t>
            </a:r>
          </a:p>
        </p:txBody>
      </p:sp>
      <p:sp>
        <p:nvSpPr>
          <p:cNvPr id="4098" name="Title 1"/>
          <p:cNvSpPr>
            <a:spLocks noGrp="1"/>
          </p:cNvSpPr>
          <p:nvPr>
            <p:ph type="title"/>
          </p:nvPr>
        </p:nvSpPr>
        <p:spPr>
          <a:xfrm>
            <a:off x="467187" y="476250"/>
            <a:ext cx="4926019" cy="1008063"/>
          </a:xfrm>
        </p:spPr>
        <p:txBody>
          <a:bodyPr/>
          <a:lstStyle/>
          <a:p>
            <a:r>
              <a:rPr lang="da-DK" dirty="0"/>
              <a:t>Kort om sagens faktum</a:t>
            </a:r>
          </a:p>
        </p:txBody>
      </p:sp>
      <p:sp>
        <p:nvSpPr>
          <p:cNvPr id="15" name="Right Triangle 14">
            <a:extLst>
              <a:ext uri="{FF2B5EF4-FFF2-40B4-BE49-F238E27FC236}">
                <a16:creationId xmlns:a16="http://schemas.microsoft.com/office/drawing/2014/main" id="{DEACE110-1ECC-449C-85ED-E1E499A97089}"/>
              </a:ext>
            </a:extLst>
          </p:cNvPr>
          <p:cNvSpPr/>
          <p:nvPr/>
        </p:nvSpPr>
        <p:spPr>
          <a:xfrm rot="10800000">
            <a:off x="5771206" y="566999"/>
            <a:ext cx="5346000" cy="5175879"/>
          </a:xfrm>
          <a:custGeom>
            <a:avLst/>
            <a:gdLst>
              <a:gd name="connsiteX0" fmla="*/ 0 w 5346000"/>
              <a:gd name="connsiteY0" fmla="*/ 5346000 h 5346000"/>
              <a:gd name="connsiteX1" fmla="*/ 0 w 5346000"/>
              <a:gd name="connsiteY1" fmla="*/ 0 h 5346000"/>
              <a:gd name="connsiteX2" fmla="*/ 5346000 w 5346000"/>
              <a:gd name="connsiteY2" fmla="*/ 5346000 h 5346000"/>
              <a:gd name="connsiteX3" fmla="*/ 0 w 5346000"/>
              <a:gd name="connsiteY3" fmla="*/ 5346000 h 5346000"/>
              <a:gd name="connsiteX0" fmla="*/ 138223 w 5484223"/>
              <a:gd name="connsiteY0" fmla="*/ 5346000 h 5346000"/>
              <a:gd name="connsiteX1" fmla="*/ 0 w 5484223"/>
              <a:gd name="connsiteY1" fmla="*/ 0 h 5346000"/>
              <a:gd name="connsiteX2" fmla="*/ 5484223 w 5484223"/>
              <a:gd name="connsiteY2" fmla="*/ 5346000 h 5346000"/>
              <a:gd name="connsiteX3" fmla="*/ 138223 w 5484223"/>
              <a:gd name="connsiteY3" fmla="*/ 5346000 h 5346000"/>
              <a:gd name="connsiteX0" fmla="*/ 0 w 5346000"/>
              <a:gd name="connsiteY0" fmla="*/ 5175879 h 5175879"/>
              <a:gd name="connsiteX1" fmla="*/ 63796 w 5346000"/>
              <a:gd name="connsiteY1" fmla="*/ 0 h 5175879"/>
              <a:gd name="connsiteX2" fmla="*/ 5346000 w 5346000"/>
              <a:gd name="connsiteY2" fmla="*/ 5175879 h 5175879"/>
              <a:gd name="connsiteX3" fmla="*/ 0 w 5346000"/>
              <a:gd name="connsiteY3" fmla="*/ 5175879 h 5175879"/>
              <a:gd name="connsiteX0" fmla="*/ 0 w 5346000"/>
              <a:gd name="connsiteY0" fmla="*/ 5175879 h 5175879"/>
              <a:gd name="connsiteX1" fmla="*/ 0 w 5346000"/>
              <a:gd name="connsiteY1" fmla="*/ 0 h 5175879"/>
              <a:gd name="connsiteX2" fmla="*/ 5346000 w 5346000"/>
              <a:gd name="connsiteY2" fmla="*/ 5175879 h 5175879"/>
              <a:gd name="connsiteX3" fmla="*/ 0 w 5346000"/>
              <a:gd name="connsiteY3" fmla="*/ 5175879 h 5175879"/>
            </a:gdLst>
            <a:ahLst/>
            <a:cxnLst>
              <a:cxn ang="0">
                <a:pos x="connsiteX0" y="connsiteY0"/>
              </a:cxn>
              <a:cxn ang="0">
                <a:pos x="connsiteX1" y="connsiteY1"/>
              </a:cxn>
              <a:cxn ang="0">
                <a:pos x="connsiteX2" y="connsiteY2"/>
              </a:cxn>
              <a:cxn ang="0">
                <a:pos x="connsiteX3" y="connsiteY3"/>
              </a:cxn>
            </a:cxnLst>
            <a:rect l="l" t="t" r="r" b="b"/>
            <a:pathLst>
              <a:path w="5346000" h="5175879">
                <a:moveTo>
                  <a:pt x="0" y="5175879"/>
                </a:moveTo>
                <a:lnTo>
                  <a:pt x="0" y="0"/>
                </a:lnTo>
                <a:lnTo>
                  <a:pt x="5346000" y="5175879"/>
                </a:lnTo>
                <a:lnTo>
                  <a:pt x="0" y="5175879"/>
                </a:lnTo>
                <a:close/>
              </a:path>
            </a:pathLst>
          </a:custGeom>
          <a:solidFill>
            <a:srgbClr val="EBEBE0">
              <a:alpha val="8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da-DK"/>
          </a:p>
        </p:txBody>
      </p:sp>
    </p:spTree>
    <p:custDataLst>
      <p:custData r:id="rId1"/>
      <p:custData r:id="rId2"/>
    </p:custDataLst>
    <p:extLst>
      <p:ext uri="{BB962C8B-B14F-4D97-AF65-F5344CB8AC3E}">
        <p14:creationId xmlns:p14="http://schemas.microsoft.com/office/powerpoint/2010/main" val="3956566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CE5BC2-8227-45B1-8496-C82B1256D61F}"/>
              </a:ext>
            </a:extLst>
          </p:cNvPr>
          <p:cNvSpPr/>
          <p:nvPr/>
        </p:nvSpPr>
        <p:spPr>
          <a:xfrm>
            <a:off x="7973880" y="4930182"/>
            <a:ext cx="3747720" cy="1152128"/>
          </a:xfrm>
          <a:prstGeom prst="rect">
            <a:avLst/>
          </a:prstGeom>
          <a:solidFill>
            <a:srgbClr val="ADBA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da-DK" err="1"/>
          </a:p>
        </p:txBody>
      </p:sp>
      <p:sp>
        <p:nvSpPr>
          <p:cNvPr id="2" name="Title 1">
            <a:extLst>
              <a:ext uri="{FF2B5EF4-FFF2-40B4-BE49-F238E27FC236}">
                <a16:creationId xmlns:a16="http://schemas.microsoft.com/office/drawing/2014/main" id="{72404983-005B-480C-86B6-631218189305}"/>
              </a:ext>
            </a:extLst>
          </p:cNvPr>
          <p:cNvSpPr>
            <a:spLocks noGrp="1"/>
          </p:cNvSpPr>
          <p:nvPr>
            <p:ph type="title"/>
          </p:nvPr>
        </p:nvSpPr>
        <p:spPr/>
        <p:txBody>
          <a:bodyPr/>
          <a:lstStyle/>
          <a:p>
            <a:r>
              <a:rPr lang="da-DK" dirty="0"/>
              <a:t>Konfliktretten</a:t>
            </a:r>
          </a:p>
        </p:txBody>
      </p:sp>
      <p:sp>
        <p:nvSpPr>
          <p:cNvPr id="3" name="Text Placeholder 2">
            <a:extLst>
              <a:ext uri="{FF2B5EF4-FFF2-40B4-BE49-F238E27FC236}">
                <a16:creationId xmlns:a16="http://schemas.microsoft.com/office/drawing/2014/main" id="{F868BFFF-AEED-41E2-BAE2-2BE631342F2C}"/>
              </a:ext>
            </a:extLst>
          </p:cNvPr>
          <p:cNvSpPr>
            <a:spLocks noGrp="1"/>
          </p:cNvSpPr>
          <p:nvPr>
            <p:ph type="body" sz="quarter" idx="14"/>
          </p:nvPr>
        </p:nvSpPr>
        <p:spPr>
          <a:xfrm>
            <a:off x="467188" y="1268760"/>
            <a:ext cx="6485648" cy="4896543"/>
          </a:xfrm>
        </p:spPr>
        <p:txBody>
          <a:bodyPr>
            <a:normAutofit/>
          </a:bodyPr>
          <a:lstStyle/>
          <a:p>
            <a:pPr marL="285750" indent="-285750">
              <a:buClr>
                <a:srgbClr val="003C46"/>
              </a:buClr>
              <a:buFont typeface="Arial" panose="020B0604020202020204" pitchFamily="34" charset="0"/>
              <a:buChar char="•"/>
              <a:defRPr/>
            </a:pPr>
            <a:endParaRPr lang="da-DK" sz="1400" dirty="0">
              <a:solidFill>
                <a:srgbClr val="003C46"/>
              </a:solidFill>
              <a:latin typeface="Arial"/>
            </a:endParaRPr>
          </a:p>
          <a:p>
            <a:pPr marL="0" indent="0">
              <a:buClr>
                <a:srgbClr val="003C46"/>
              </a:buClr>
              <a:buNone/>
              <a:defRPr/>
            </a:pPr>
            <a:r>
              <a:rPr lang="da-DK" sz="1400" b="1" dirty="0">
                <a:solidFill>
                  <a:srgbClr val="003C46"/>
                </a:solidFill>
                <a:latin typeface="Arial"/>
              </a:rPr>
              <a:t>Jens Kristiansen (Den kollektive arbejdsret, 4. udgave, 2021), 490-491:</a:t>
            </a:r>
          </a:p>
          <a:p>
            <a:pPr marL="0" indent="0">
              <a:buClr>
                <a:srgbClr val="003C46"/>
              </a:buClr>
              <a:buNone/>
              <a:defRPr/>
            </a:pPr>
            <a:endParaRPr lang="da-DK" sz="1400" i="1" dirty="0">
              <a:solidFill>
                <a:srgbClr val="003C46"/>
              </a:solidFill>
              <a:latin typeface="Arial"/>
            </a:endParaRPr>
          </a:p>
          <a:p>
            <a:pPr marL="0" indent="0">
              <a:buClr>
                <a:srgbClr val="003C46"/>
              </a:buClr>
              <a:buNone/>
              <a:defRPr/>
            </a:pPr>
            <a:r>
              <a:rPr lang="da-DK" sz="1400" i="1" dirty="0"/>
              <a:t>”En faglig organisation har derfor en selvstændig interesse i at få udbredt organisationsoverenskomsten (brancheoverenskomsten) på området til udenforstående virksomheder. Den almene faglige interesse heri kan begrundes i </a:t>
            </a:r>
            <a:r>
              <a:rPr lang="da-DK" sz="1400" b="1" i="1" dirty="0"/>
              <a:t>dels</a:t>
            </a:r>
            <a:r>
              <a:rPr lang="da-DK" sz="1400" i="1" dirty="0"/>
              <a:t>, at virksomheden potentielt kan komme til at beskæftige medlemmer af foreningen, </a:t>
            </a:r>
            <a:r>
              <a:rPr lang="da-DK" sz="1400" b="1" i="1" dirty="0"/>
              <a:t>dels</a:t>
            </a:r>
            <a:r>
              <a:rPr lang="da-DK" sz="1400" i="1" dirty="0"/>
              <a:t> at virksomheder uden overenskomst kan virke konkurrenceforvridende i forhold til virksomheder, som har påtaget sig overenskomsten. </a:t>
            </a:r>
          </a:p>
          <a:p>
            <a:pPr marL="0" indent="0">
              <a:buClr>
                <a:srgbClr val="003C46"/>
              </a:buClr>
              <a:buNone/>
              <a:defRPr/>
            </a:pPr>
            <a:r>
              <a:rPr lang="da-DK" sz="1400" b="1" i="1" dirty="0"/>
              <a:t>De to hensyn i forening </a:t>
            </a:r>
            <a:r>
              <a:rPr lang="da-DK" sz="1400" i="1" dirty="0"/>
              <a:t>gør, at den faglige organisation også vil have konfliktret, hvis dens overenskomst er den dominerende inden for branchen, selv om virksomheden måtte have overenskomst med en anden faglig organisation (som ikke er medlem af samme hovedorganisation) for det samme arbejde”</a:t>
            </a:r>
            <a:endParaRPr lang="da-DK" sz="1400" b="1" i="1" dirty="0">
              <a:solidFill>
                <a:srgbClr val="003C46"/>
              </a:solidFill>
              <a:latin typeface="Arial"/>
            </a:endParaRPr>
          </a:p>
          <a:p>
            <a:pPr marL="0" indent="0">
              <a:buClr>
                <a:srgbClr val="003C46"/>
              </a:buClr>
              <a:buNone/>
              <a:defRPr/>
            </a:pPr>
            <a:endParaRPr lang="da-DK" sz="1400" b="1" dirty="0">
              <a:solidFill>
                <a:srgbClr val="003C46"/>
              </a:solidFill>
              <a:latin typeface="Arial"/>
            </a:endParaRPr>
          </a:p>
          <a:p>
            <a:pPr marL="0" indent="0">
              <a:buClr>
                <a:srgbClr val="003C46"/>
              </a:buClr>
              <a:buNone/>
              <a:defRPr/>
            </a:pPr>
            <a:endParaRPr lang="da-DK" sz="1400" b="1" dirty="0">
              <a:solidFill>
                <a:srgbClr val="003C46"/>
              </a:solidFill>
              <a:latin typeface="Arial"/>
            </a:endParaRPr>
          </a:p>
        </p:txBody>
      </p:sp>
      <p:pic>
        <p:nvPicPr>
          <p:cNvPr id="12" name="Picture Placeholder 5">
            <a:extLst>
              <a:ext uri="{FF2B5EF4-FFF2-40B4-BE49-F238E27FC236}">
                <a16:creationId xmlns:a16="http://schemas.microsoft.com/office/drawing/2014/main" id="{CB3A34A5-5980-D2B3-B00B-AA355934DCC7}"/>
              </a:ext>
            </a:extLst>
          </p:cNvPr>
          <p:cNvPicPr>
            <a:picLocks noGrp="1" noChangeAspect="1"/>
          </p:cNvPicPr>
          <p:nvPr>
            <p:ph type="pic" sz="quarter" idx="13"/>
            <p:custDataLst>
              <p:tags r:id="rId3"/>
            </p:custDataLst>
          </p:nvPr>
        </p:nvPicPr>
        <p:blipFill rotWithShape="1">
          <a:blip r:embed="rId6">
            <a:extLst>
              <a:ext uri="{28A0092B-C50C-407E-A947-70E740481C1C}">
                <a14:useLocalDpi xmlns:a14="http://schemas.microsoft.com/office/drawing/2010/main" val="0"/>
              </a:ext>
            </a:extLst>
          </a:blip>
          <a:srcRect l="21764" r="21764"/>
          <a:stretch/>
        </p:blipFill>
        <p:spPr>
          <a:xfrm>
            <a:off x="7167197" y="1160735"/>
            <a:ext cx="4554404" cy="4536529"/>
          </a:xfrm>
        </p:spPr>
      </p:pic>
    </p:spTree>
    <p:custDataLst>
      <p:custData r:id="rId1"/>
      <p:custData r:id="rId2"/>
    </p:custDataLst>
    <p:extLst>
      <p:ext uri="{BB962C8B-B14F-4D97-AF65-F5344CB8AC3E}">
        <p14:creationId xmlns:p14="http://schemas.microsoft.com/office/powerpoint/2010/main" val="4101625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E6D2AA-2807-4C9D-84DD-043132C99B53}"/>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47" imgH="348" progId="TCLayout.ActiveDocument.1">
                  <p:embed/>
                </p:oleObj>
              </mc:Choice>
              <mc:Fallback>
                <p:oleObj name="think-cell Slide" r:id="rId7" imgW="347" imgH="348" progId="TCLayout.ActiveDocument.1">
                  <p:embed/>
                  <p:pic>
                    <p:nvPicPr>
                      <p:cNvPr id="5" name="Object 4" hidden="1">
                        <a:extLst>
                          <a:ext uri="{FF2B5EF4-FFF2-40B4-BE49-F238E27FC236}">
                            <a16:creationId xmlns:a16="http://schemas.microsoft.com/office/drawing/2014/main" id="{38E6D2AA-2807-4C9D-84DD-043132C99B5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cxnSp>
        <p:nvCxnSpPr>
          <p:cNvPr id="22" name="Straight Connector 21">
            <a:extLst>
              <a:ext uri="{FF2B5EF4-FFF2-40B4-BE49-F238E27FC236}">
                <a16:creationId xmlns:a16="http://schemas.microsoft.com/office/drawing/2014/main" id="{1B39F3CD-EBD4-4EFB-989A-4554A131031C}"/>
              </a:ext>
            </a:extLst>
          </p:cNvPr>
          <p:cNvCxnSpPr>
            <a:cxnSpLocks/>
          </p:cNvCxnSpPr>
          <p:nvPr/>
        </p:nvCxnSpPr>
        <p:spPr>
          <a:xfrm>
            <a:off x="491456" y="6389202"/>
            <a:ext cx="3203797" cy="0"/>
          </a:xfrm>
          <a:prstGeom prst="line">
            <a:avLst/>
          </a:prstGeom>
          <a:ln w="19050">
            <a:solidFill>
              <a:srgbClr val="1E5569"/>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BDD6B845-0DCA-4EC6-8C09-819085F9D27F}"/>
              </a:ext>
            </a:extLst>
          </p:cNvPr>
          <p:cNvSpPr txBox="1">
            <a:spLocks/>
          </p:cNvSpPr>
          <p:nvPr/>
        </p:nvSpPr>
        <p:spPr>
          <a:xfrm>
            <a:off x="1387074" y="1492897"/>
            <a:ext cx="3168352" cy="4410510"/>
          </a:xfrm>
          <a:prstGeom prst="rect">
            <a:avLst/>
          </a:prstGeom>
        </p:spPr>
        <p:txBody>
          <a:bodyPr/>
          <a:lstStyle>
            <a:lvl1pPr algn="l" defTabSz="914400" rtl="0" eaLnBrk="1" latinLnBrk="0" hangingPunct="1">
              <a:lnSpc>
                <a:spcPct val="84000"/>
              </a:lnSpc>
              <a:spcBef>
                <a:spcPct val="0"/>
              </a:spcBef>
              <a:buNone/>
              <a:defRPr sz="3600" kern="1200" cap="none" baseline="0">
                <a:solidFill>
                  <a:schemeClr val="accent1"/>
                </a:solidFill>
                <a:latin typeface="+mj-lt"/>
                <a:ea typeface="+mj-ea"/>
                <a:cs typeface="+mj-cs"/>
              </a:defRPr>
            </a:lvl1pPr>
          </a:lstStyle>
          <a:p>
            <a:pPr algn="ctr"/>
            <a:r>
              <a:rPr lang="da-DK" sz="45000"/>
              <a:t> </a:t>
            </a:r>
            <a:endParaRPr lang="da-DK" sz="45000">
              <a:solidFill>
                <a:schemeClr val="bg1"/>
              </a:solidFill>
            </a:endParaRPr>
          </a:p>
        </p:txBody>
      </p:sp>
      <p:sp>
        <p:nvSpPr>
          <p:cNvPr id="2" name="Title 1">
            <a:extLst>
              <a:ext uri="{FF2B5EF4-FFF2-40B4-BE49-F238E27FC236}">
                <a16:creationId xmlns:a16="http://schemas.microsoft.com/office/drawing/2014/main" id="{BE587275-8664-3915-0E5A-2E07177FB6A6}"/>
              </a:ext>
            </a:extLst>
          </p:cNvPr>
          <p:cNvSpPr>
            <a:spLocks noGrp="1"/>
          </p:cNvSpPr>
          <p:nvPr>
            <p:ph type="title"/>
          </p:nvPr>
        </p:nvSpPr>
        <p:spPr>
          <a:xfrm>
            <a:off x="5303118" y="476250"/>
            <a:ext cx="6418482" cy="1008063"/>
          </a:xfrm>
        </p:spPr>
        <p:txBody>
          <a:bodyPr/>
          <a:lstStyle/>
          <a:p>
            <a:r>
              <a:rPr lang="da-DK" dirty="0"/>
              <a:t>Tidligere afgørelser</a:t>
            </a:r>
          </a:p>
        </p:txBody>
      </p:sp>
      <p:sp>
        <p:nvSpPr>
          <p:cNvPr id="6" name="Text Placeholder 5">
            <a:extLst>
              <a:ext uri="{FF2B5EF4-FFF2-40B4-BE49-F238E27FC236}">
                <a16:creationId xmlns:a16="http://schemas.microsoft.com/office/drawing/2014/main" id="{A0AD4985-7B7C-66F3-3FE9-B108D9971AB0}"/>
              </a:ext>
            </a:extLst>
          </p:cNvPr>
          <p:cNvSpPr>
            <a:spLocks noGrp="1"/>
          </p:cNvSpPr>
          <p:nvPr>
            <p:ph type="body" sz="quarter" idx="14"/>
          </p:nvPr>
        </p:nvSpPr>
        <p:spPr/>
        <p:txBody>
          <a:bodyPr vert="horz" lIns="0" tIns="0" rIns="0" bIns="0" rtlCol="0" anchor="t">
            <a:normAutofit/>
          </a:bodyPr>
          <a:lstStyle/>
          <a:p>
            <a:pPr marL="0" indent="0">
              <a:buSzPts val="1000"/>
              <a:buNone/>
              <a:tabLst>
                <a:tab pos="457200" algn="l"/>
              </a:tabLst>
            </a:pPr>
            <a:r>
              <a:rPr lang="en-US" sz="1400" dirty="0">
                <a:ea typeface="Calibri" panose="020F0502020204030204" pitchFamily="34" charset="0"/>
                <a:cs typeface="Arial"/>
              </a:rPr>
              <a:t>I </a:t>
            </a:r>
            <a:r>
              <a:rPr lang="en-US" sz="1400" dirty="0" err="1">
                <a:ea typeface="Calibri" panose="020F0502020204030204" pitchFamily="34" charset="0"/>
                <a:cs typeface="Arial"/>
              </a:rPr>
              <a:t>tidligere</a:t>
            </a:r>
            <a:r>
              <a:rPr lang="en-US" sz="1400" dirty="0">
                <a:ea typeface="Calibri" panose="020F0502020204030204" pitchFamily="34" charset="0"/>
                <a:cs typeface="Arial"/>
              </a:rPr>
              <a:t> </a:t>
            </a:r>
            <a:r>
              <a:rPr lang="da-DK" sz="1400" dirty="0">
                <a:ea typeface="Calibri" panose="020F0502020204030204" pitchFamily="34" charset="0"/>
                <a:cs typeface="Arial"/>
              </a:rPr>
              <a:t>retspraksis</a:t>
            </a:r>
            <a:r>
              <a:rPr lang="en-US" sz="1400" dirty="0">
                <a:ea typeface="Calibri" panose="020F0502020204030204" pitchFamily="34" charset="0"/>
                <a:cs typeface="Arial"/>
              </a:rPr>
              <a:t> er det </a:t>
            </a:r>
            <a:r>
              <a:rPr lang="en-US" sz="1400" dirty="0" err="1">
                <a:ea typeface="Calibri" panose="020F0502020204030204" pitchFamily="34" charset="0"/>
                <a:cs typeface="Arial"/>
              </a:rPr>
              <a:t>fremhævet</a:t>
            </a:r>
            <a:r>
              <a:rPr lang="en-US" sz="1400" dirty="0">
                <a:ea typeface="Calibri" panose="020F0502020204030204" pitchFamily="34" charset="0"/>
                <a:cs typeface="Arial"/>
              </a:rPr>
              <a:t>, at </a:t>
            </a:r>
            <a:r>
              <a:rPr lang="en-US" sz="1400" dirty="0" err="1">
                <a:ea typeface="Calibri" panose="020F0502020204030204" pitchFamily="34" charset="0"/>
                <a:cs typeface="Arial"/>
              </a:rPr>
              <a:t>begge</a:t>
            </a:r>
            <a:r>
              <a:rPr lang="en-US" sz="1400" dirty="0">
                <a:ea typeface="Calibri" panose="020F0502020204030204" pitchFamily="34" charset="0"/>
                <a:cs typeface="Arial"/>
              </a:rPr>
              <a:t> de </a:t>
            </a:r>
            <a:r>
              <a:rPr lang="en-US" sz="1400" dirty="0" err="1">
                <a:ea typeface="Calibri" panose="020F0502020204030204" pitchFamily="34" charset="0"/>
                <a:cs typeface="Arial"/>
              </a:rPr>
              <a:t>nævnte</a:t>
            </a:r>
            <a:r>
              <a:rPr lang="en-US" sz="1400" dirty="0">
                <a:ea typeface="Calibri" panose="020F0502020204030204" pitchFamily="34" charset="0"/>
                <a:cs typeface="Arial"/>
              </a:rPr>
              <a:t> </a:t>
            </a:r>
            <a:r>
              <a:rPr lang="en-US" sz="1400" dirty="0" err="1">
                <a:ea typeface="Calibri" panose="020F0502020204030204" pitchFamily="34" charset="0"/>
                <a:cs typeface="Arial"/>
              </a:rPr>
              <a:t>hensyn</a:t>
            </a:r>
            <a:r>
              <a:rPr lang="en-US" sz="1400" dirty="0">
                <a:ea typeface="Calibri" panose="020F0502020204030204" pitchFamily="34" charset="0"/>
                <a:cs typeface="Arial"/>
              </a:rPr>
              <a:t> </a:t>
            </a:r>
            <a:r>
              <a:rPr lang="en-US" sz="1400" dirty="0" err="1">
                <a:ea typeface="Calibri" panose="020F0502020204030204" pitchFamily="34" charset="0"/>
                <a:cs typeface="Arial"/>
              </a:rPr>
              <a:t>har</a:t>
            </a:r>
            <a:r>
              <a:rPr lang="en-US" sz="1400" dirty="0">
                <a:ea typeface="Calibri" panose="020F0502020204030204" pitchFamily="34" charset="0"/>
                <a:cs typeface="Arial"/>
              </a:rPr>
              <a:t> </a:t>
            </a:r>
            <a:r>
              <a:rPr lang="en-US" sz="1400" dirty="0" err="1">
                <a:ea typeface="Calibri" panose="020F0502020204030204" pitchFamily="34" charset="0"/>
                <a:cs typeface="Arial"/>
              </a:rPr>
              <a:t>været</a:t>
            </a:r>
            <a:r>
              <a:rPr lang="en-US" sz="1400" dirty="0">
                <a:ea typeface="Calibri" panose="020F0502020204030204" pitchFamily="34" charset="0"/>
                <a:cs typeface="Arial"/>
              </a:rPr>
              <a:t> </a:t>
            </a:r>
            <a:r>
              <a:rPr lang="en-US" sz="1400" dirty="0" err="1">
                <a:ea typeface="Calibri" panose="020F0502020204030204" pitchFamily="34" charset="0"/>
                <a:cs typeface="Arial"/>
              </a:rPr>
              <a:t>til</a:t>
            </a:r>
            <a:r>
              <a:rPr lang="en-US" sz="1400" dirty="0">
                <a:ea typeface="Calibri" panose="020F0502020204030204" pitchFamily="34" charset="0"/>
                <a:cs typeface="Arial"/>
              </a:rPr>
              <a:t> </a:t>
            </a:r>
            <a:r>
              <a:rPr lang="en-US" sz="1400" dirty="0" err="1">
                <a:ea typeface="Calibri" panose="020F0502020204030204" pitchFamily="34" charset="0"/>
                <a:cs typeface="Arial"/>
              </a:rPr>
              <a:t>stede</a:t>
            </a:r>
            <a:r>
              <a:rPr lang="en-US" sz="1400" dirty="0">
                <a:ea typeface="Calibri" panose="020F0502020204030204" pitchFamily="34" charset="0"/>
                <a:cs typeface="Arial"/>
              </a:rPr>
              <a:t>, </a:t>
            </a:r>
            <a:r>
              <a:rPr lang="en-US" sz="1400" dirty="0" err="1">
                <a:ea typeface="Calibri" panose="020F0502020204030204" pitchFamily="34" charset="0"/>
                <a:cs typeface="Arial"/>
              </a:rPr>
              <a:t>som</a:t>
            </a:r>
            <a:r>
              <a:rPr lang="en-US" sz="1400" dirty="0">
                <a:ea typeface="Calibri" panose="020F0502020204030204" pitchFamily="34" charset="0"/>
                <a:cs typeface="Arial"/>
              </a:rPr>
              <a:t> </a:t>
            </a:r>
            <a:r>
              <a:rPr lang="en-US" sz="1400" dirty="0" err="1">
                <a:ea typeface="Calibri" panose="020F0502020204030204" pitchFamily="34" charset="0"/>
                <a:cs typeface="Arial"/>
              </a:rPr>
              <a:t>betingelse</a:t>
            </a:r>
            <a:r>
              <a:rPr lang="en-US" sz="1400" dirty="0">
                <a:ea typeface="Calibri" panose="020F0502020204030204" pitchFamily="34" charset="0"/>
                <a:cs typeface="Arial"/>
              </a:rPr>
              <a:t> for, at </a:t>
            </a:r>
            <a:r>
              <a:rPr lang="en-US" sz="1400" dirty="0" err="1">
                <a:ea typeface="Calibri" panose="020F0502020204030204" pitchFamily="34" charset="0"/>
                <a:cs typeface="Arial"/>
              </a:rPr>
              <a:t>en</a:t>
            </a:r>
            <a:r>
              <a:rPr lang="en-US" sz="1400" dirty="0">
                <a:ea typeface="Calibri" panose="020F0502020204030204" pitchFamily="34" charset="0"/>
                <a:cs typeface="Arial"/>
              </a:rPr>
              <a:t> </a:t>
            </a:r>
            <a:r>
              <a:rPr lang="en-US" sz="1400" dirty="0" err="1">
                <a:ea typeface="Calibri" panose="020F0502020204030204" pitchFamily="34" charset="0"/>
                <a:cs typeface="Arial"/>
              </a:rPr>
              <a:t>konflikt</a:t>
            </a:r>
            <a:r>
              <a:rPr lang="en-US" sz="1400" dirty="0">
                <a:ea typeface="Calibri" panose="020F0502020204030204" pitchFamily="34" charset="0"/>
                <a:cs typeface="Arial"/>
              </a:rPr>
              <a:t> er </a:t>
            </a:r>
            <a:r>
              <a:rPr lang="en-US" sz="1400" dirty="0" err="1">
                <a:ea typeface="Calibri" panose="020F0502020204030204" pitchFamily="34" charset="0"/>
                <a:cs typeface="Arial"/>
              </a:rPr>
              <a:t>lovlig</a:t>
            </a:r>
            <a:r>
              <a:rPr lang="en-US" sz="1400" dirty="0">
                <a:ea typeface="Calibri" panose="020F0502020204030204" pitchFamily="34" charset="0"/>
                <a:cs typeface="Arial"/>
              </a:rPr>
              <a:t>:</a:t>
            </a:r>
          </a:p>
          <a:p>
            <a:pPr marL="0" indent="0">
              <a:buSzPts val="1000"/>
              <a:buNone/>
              <a:tabLst>
                <a:tab pos="457200" algn="l"/>
              </a:tabLst>
            </a:pPr>
            <a:endParaRPr lang="en-US" sz="1400" dirty="0">
              <a:ea typeface="Calibri" panose="020F0502020204030204" pitchFamily="34" charset="0"/>
              <a:cs typeface="Arial"/>
            </a:endParaRPr>
          </a:p>
          <a:p>
            <a:pPr>
              <a:buSzPts val="1000"/>
              <a:tabLst>
                <a:tab pos="457200" algn="l"/>
              </a:tabLst>
            </a:pPr>
            <a:r>
              <a:rPr lang="en-US" sz="1400" b="1" dirty="0" err="1">
                <a:ea typeface="Calibri" panose="020F0502020204030204" pitchFamily="34" charset="0"/>
                <a:cs typeface="Arial"/>
              </a:rPr>
              <a:t>Nørrebro</a:t>
            </a:r>
            <a:r>
              <a:rPr lang="en-US" sz="1400" b="1" dirty="0">
                <a:ea typeface="Calibri" panose="020F0502020204030204" pitchFamily="34" charset="0"/>
                <a:cs typeface="Arial"/>
              </a:rPr>
              <a:t> </a:t>
            </a:r>
            <a:r>
              <a:rPr lang="en-US" sz="1400" b="1" dirty="0" err="1">
                <a:ea typeface="Calibri" panose="020F0502020204030204" pitchFamily="34" charset="0"/>
                <a:cs typeface="Arial"/>
              </a:rPr>
              <a:t>Bryghus</a:t>
            </a:r>
            <a:r>
              <a:rPr lang="en-US" sz="1400" b="1" dirty="0">
                <a:ea typeface="Calibri" panose="020F0502020204030204" pitchFamily="34" charset="0"/>
                <a:cs typeface="Arial"/>
              </a:rPr>
              <a:t> (AR2007.831)</a:t>
            </a:r>
          </a:p>
          <a:p>
            <a:pPr lvl="2">
              <a:buSzPts val="1000"/>
              <a:tabLst>
                <a:tab pos="457200" algn="l"/>
              </a:tabLst>
            </a:pPr>
            <a:r>
              <a:rPr lang="da-DK" sz="1200" i="1" dirty="0">
                <a:ea typeface="Calibri" panose="020F0502020204030204" pitchFamily="34" charset="0"/>
                <a:cs typeface="Arial"/>
              </a:rPr>
              <a:t>”Arbejdsretten lægger efter bevisførelsen til grund, at indklagedes hovedformål med at kræve overenskomst har været at fastholde og forsvare veletablerede overenskomstmæssige positioner, </a:t>
            </a:r>
            <a:r>
              <a:rPr lang="da-DK" sz="1200" b="1" i="1" dirty="0">
                <a:ea typeface="Calibri" panose="020F0502020204030204" pitchFamily="34" charset="0"/>
                <a:cs typeface="Arial"/>
              </a:rPr>
              <a:t>herunder</a:t>
            </a:r>
            <a:r>
              <a:rPr lang="da-DK" sz="1200" i="1" dirty="0">
                <a:ea typeface="Calibri" panose="020F0502020204030204" pitchFamily="34" charset="0"/>
                <a:cs typeface="Arial"/>
              </a:rPr>
              <a:t> den mindsteløn for faglært og ufaglært serveringspersonale, man har opnået gennem sin landsdækkende overenskomst med […]”</a:t>
            </a:r>
            <a:endParaRPr lang="en-US" sz="1200" i="1" dirty="0">
              <a:ea typeface="Calibri" panose="020F0502020204030204" pitchFamily="34" charset="0"/>
              <a:cs typeface="Arial"/>
            </a:endParaRPr>
          </a:p>
          <a:p>
            <a:pPr>
              <a:buSzPts val="1000"/>
              <a:tabLst>
                <a:tab pos="457200" algn="l"/>
              </a:tabLst>
            </a:pPr>
            <a:endParaRPr lang="en-US" sz="1400" b="1" dirty="0">
              <a:ea typeface="Calibri" panose="020F0502020204030204" pitchFamily="34" charset="0"/>
              <a:cs typeface="Arial"/>
            </a:endParaRPr>
          </a:p>
          <a:p>
            <a:pPr>
              <a:buSzPts val="1000"/>
              <a:tabLst>
                <a:tab pos="457200" algn="l"/>
              </a:tabLst>
            </a:pPr>
            <a:r>
              <a:rPr lang="en-US" sz="1400" b="1" dirty="0" err="1">
                <a:ea typeface="Calibri" panose="020F0502020204030204" pitchFamily="34" charset="0"/>
                <a:cs typeface="Arial"/>
              </a:rPr>
              <a:t>Vejlegården</a:t>
            </a:r>
            <a:r>
              <a:rPr lang="en-US" sz="1400" b="1" dirty="0">
                <a:ea typeface="Calibri" panose="020F0502020204030204" pitchFamily="34" charset="0"/>
                <a:cs typeface="Arial"/>
              </a:rPr>
              <a:t> (AR20212.0341)</a:t>
            </a:r>
          </a:p>
          <a:p>
            <a:pPr lvl="2">
              <a:buSzPts val="1000"/>
              <a:tabLst>
                <a:tab pos="457200" algn="l"/>
              </a:tabLst>
            </a:pPr>
            <a:r>
              <a:rPr lang="da-DK" sz="1200" i="1" dirty="0">
                <a:ea typeface="Calibri" panose="020F0502020204030204" pitchFamily="34" charset="0"/>
                <a:cs typeface="Arial"/>
              </a:rPr>
              <a:t>” Arbejdsretten lægger efter bevisførelsen til grund, at 3F’s hovedformål med at kræve overenskomst i den foreliggende sag er at fastholde og forsvare veletablerede overenskomstmæssige positioner, </a:t>
            </a:r>
            <a:r>
              <a:rPr lang="da-DK" sz="1200" b="1" i="1" dirty="0">
                <a:ea typeface="Calibri" panose="020F0502020204030204" pitchFamily="34" charset="0"/>
                <a:cs typeface="Arial"/>
              </a:rPr>
              <a:t>herunder</a:t>
            </a:r>
            <a:r>
              <a:rPr lang="da-DK" sz="1200" i="1" dirty="0">
                <a:ea typeface="Calibri" panose="020F0502020204030204" pitchFamily="34" charset="0"/>
                <a:cs typeface="Arial"/>
              </a:rPr>
              <a:t> de mindsterettigheder for faglært og ufaglært personale, som man har opnået gennem forbundets landsdækkende overenskomst med […]”</a:t>
            </a:r>
            <a:endParaRPr lang="en-US" sz="1200" i="1" dirty="0">
              <a:ea typeface="Calibri" panose="020F0502020204030204" pitchFamily="34" charset="0"/>
              <a:cs typeface="Arial"/>
            </a:endParaRPr>
          </a:p>
        </p:txBody>
      </p:sp>
      <p:sp>
        <p:nvSpPr>
          <p:cNvPr id="12" name="Rectangle 11">
            <a:extLst>
              <a:ext uri="{FF2B5EF4-FFF2-40B4-BE49-F238E27FC236}">
                <a16:creationId xmlns:a16="http://schemas.microsoft.com/office/drawing/2014/main" id="{9BF9F38E-C755-2F78-2B89-E8628662C88D}"/>
              </a:ext>
            </a:extLst>
          </p:cNvPr>
          <p:cNvSpPr/>
          <p:nvPr/>
        </p:nvSpPr>
        <p:spPr>
          <a:xfrm>
            <a:off x="660659" y="2531450"/>
            <a:ext cx="3782287" cy="3633845"/>
          </a:xfrm>
          <a:prstGeom prst="rect">
            <a:avLst/>
          </a:prstGeom>
          <a:solidFill>
            <a:srgbClr val="ADBA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da-DK" err="1"/>
          </a:p>
        </p:txBody>
      </p:sp>
      <p:pic>
        <p:nvPicPr>
          <p:cNvPr id="15" name="Rectangle 7">
            <a:extLst>
              <a:ext uri="{FF2B5EF4-FFF2-40B4-BE49-F238E27FC236}">
                <a16:creationId xmlns:a16="http://schemas.microsoft.com/office/drawing/2014/main" id="{C34950B1-FEC8-65FC-A594-14E02D314EC3}"/>
              </a:ext>
            </a:extLst>
          </p:cNvPr>
          <p:cNvPicPr>
            <a:picLocks noChangeAspect="1"/>
          </p:cNvPicPr>
          <p:nvPr>
            <p:custDataLst>
              <p:tags r:id="rId4"/>
            </p:custDataLst>
          </p:nvPr>
        </p:nvPicPr>
        <p:blipFill rotWithShape="1">
          <a:blip r:embed="rId9">
            <a:extLst>
              <a:ext uri="{28A0092B-C50C-407E-A947-70E740481C1C}">
                <a14:useLocalDpi xmlns:a14="http://schemas.microsoft.com/office/drawing/2010/main" val="0"/>
              </a:ext>
            </a:extLst>
          </a:blip>
          <a:srcRect l="29377" t="-2681" r="40577" b="2681"/>
          <a:stretch/>
        </p:blipFill>
        <p:spPr>
          <a:xfrm>
            <a:off x="512722" y="-3542"/>
            <a:ext cx="3182532" cy="5958014"/>
          </a:xfrm>
          <a:prstGeom prst="rect">
            <a:avLst/>
          </a:prstGeom>
        </p:spPr>
      </p:pic>
    </p:spTree>
    <p:custDataLst>
      <p:custData r:id="rId1"/>
      <p:custData r:id="rId2"/>
    </p:custDataLst>
    <p:extLst>
      <p:ext uri="{BB962C8B-B14F-4D97-AF65-F5344CB8AC3E}">
        <p14:creationId xmlns:p14="http://schemas.microsoft.com/office/powerpoint/2010/main" val="188383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9A8C5B-B01A-7685-074D-B81674EAE8B8}"/>
              </a:ext>
            </a:extLst>
          </p:cNvPr>
          <p:cNvSpPr>
            <a:spLocks noGrp="1"/>
          </p:cNvSpPr>
          <p:nvPr>
            <p:ph type="title"/>
          </p:nvPr>
        </p:nvSpPr>
        <p:spPr/>
        <p:txBody>
          <a:bodyPr/>
          <a:lstStyle/>
          <a:p>
            <a:r>
              <a:rPr lang="da-DK" dirty="0"/>
              <a:t>Begrundelsen i Arbejdsrettens dom af 27. juni 2023</a:t>
            </a:r>
          </a:p>
        </p:txBody>
      </p:sp>
      <p:sp>
        <p:nvSpPr>
          <p:cNvPr id="7" name="Text Placeholder 6">
            <a:extLst>
              <a:ext uri="{FF2B5EF4-FFF2-40B4-BE49-F238E27FC236}">
                <a16:creationId xmlns:a16="http://schemas.microsoft.com/office/drawing/2014/main" id="{4D0AE5E5-7E3E-232A-434B-2F6F825C9753}"/>
              </a:ext>
            </a:extLst>
          </p:cNvPr>
          <p:cNvSpPr>
            <a:spLocks noGrp="1"/>
          </p:cNvSpPr>
          <p:nvPr>
            <p:ph type="body" sz="quarter" idx="14"/>
          </p:nvPr>
        </p:nvSpPr>
        <p:spPr/>
        <p:txBody>
          <a:bodyPr>
            <a:normAutofit lnSpcReduction="10000"/>
          </a:bodyPr>
          <a:lstStyle/>
          <a:p>
            <a:r>
              <a:rPr lang="da-DK" i="1" dirty="0"/>
              <a:t>”Arbejdsretten lægger efter bevisførelsen til grund, at 3F’s formål med konflikten navnlig er at fastholde og forsvare veletablerede overenskomstmæssige positioner, herunder de rettigheder, som 3F har opnået gennem sine landsdækkende overenskomster med bl.a. Arbejdsgiverforeningen Transport og Logistik. Arbejdsretten finder endvidere, at 3F’s interesse i at opnå overenskomst med Jørgen Nikolajsen ApS har den fornødne styrke og aktualitet til, at konflikten forfølger et rimeligt fagligt formål. Arbejdsretten lægger vægt på, at det må anses for at have væsentlig betydning for 3F’s muligheder for via overenskomsterne at sikre og fortsat udvikle arbejdstagernes rettigheder, at forbundet kan forhandle i forhold til flest mulige virksomheder og dermed med størst mulig styrke. </a:t>
            </a:r>
            <a:r>
              <a:rPr lang="da-DK" b="1" i="1" dirty="0"/>
              <a:t>Det kan ikke føre til en anden vurdering, </a:t>
            </a:r>
            <a:r>
              <a:rPr lang="da-DK" i="1" dirty="0"/>
              <a:t>at Jørgen Nikolajsen ApS er en lille virksomhed med få ansatte, og </a:t>
            </a:r>
            <a:r>
              <a:rPr lang="da-DK" b="1" i="1" dirty="0"/>
              <a:t>at Færdselsstyrelsen i medfør af godskørselsloven har vurderet, at ITD Arbejdsgiverforenings og </a:t>
            </a:r>
            <a:r>
              <a:rPr lang="da-DK" b="1" i="1" dirty="0" err="1"/>
              <a:t>Krifas</a:t>
            </a:r>
            <a:r>
              <a:rPr lang="da-DK" b="1" i="1" dirty="0"/>
              <a:t> fællesoverenskomst ikke afviger væsentligt og entydigt fra det samlede omkostningsniveau i de mest repræsentative kollektive overenskomster.”</a:t>
            </a:r>
          </a:p>
        </p:txBody>
      </p:sp>
      <p:pic>
        <p:nvPicPr>
          <p:cNvPr id="13" name="Picture Placeholder 5">
            <a:extLst>
              <a:ext uri="{FF2B5EF4-FFF2-40B4-BE49-F238E27FC236}">
                <a16:creationId xmlns:a16="http://schemas.microsoft.com/office/drawing/2014/main" id="{6B5BCA91-1CAF-A351-289F-9071C2CD7540}"/>
              </a:ext>
            </a:extLst>
          </p:cNvPr>
          <p:cNvPicPr>
            <a:picLocks noGrp="1" noChangeAspect="1"/>
          </p:cNvPicPr>
          <p:nvPr>
            <p:ph type="pic" sz="quarter" idx="13"/>
            <p:custDataLst>
              <p:tags r:id="rId1"/>
            </p:custDataLst>
          </p:nvPr>
        </p:nvPicPr>
        <p:blipFill rotWithShape="1">
          <a:blip r:embed="rId3">
            <a:extLst>
              <a:ext uri="{28A0092B-C50C-407E-A947-70E740481C1C}">
                <a14:useLocalDpi xmlns:a14="http://schemas.microsoft.com/office/drawing/2010/main" val="0"/>
              </a:ext>
            </a:extLst>
          </a:blip>
          <a:srcRect l="46344" r="22696"/>
          <a:stretch/>
        </p:blipFill>
        <p:spPr>
          <a:xfrm>
            <a:off x="9225222" y="1628774"/>
            <a:ext cx="2496378" cy="4535489"/>
          </a:xfrm>
        </p:spPr>
      </p:pic>
    </p:spTree>
    <p:extLst>
      <p:ext uri="{BB962C8B-B14F-4D97-AF65-F5344CB8AC3E}">
        <p14:creationId xmlns:p14="http://schemas.microsoft.com/office/powerpoint/2010/main" val="327649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49675E-51AB-4E7C-AA99-237D9379745F}"/>
              </a:ext>
            </a:extLst>
          </p:cNvPr>
          <p:cNvSpPr/>
          <p:nvPr/>
        </p:nvSpPr>
        <p:spPr>
          <a:xfrm>
            <a:off x="8111430" y="1556322"/>
            <a:ext cx="3576380" cy="4464678"/>
          </a:xfrm>
          <a:prstGeom prst="rect">
            <a:avLst/>
          </a:prstGeom>
          <a:solidFill>
            <a:srgbClr val="91A39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da-DK" err="1"/>
          </a:p>
        </p:txBody>
      </p:sp>
      <p:sp>
        <p:nvSpPr>
          <p:cNvPr id="2" name="Title 1">
            <a:extLst>
              <a:ext uri="{FF2B5EF4-FFF2-40B4-BE49-F238E27FC236}">
                <a16:creationId xmlns:a16="http://schemas.microsoft.com/office/drawing/2014/main" id="{72404983-005B-480C-86B6-631218189305}"/>
              </a:ext>
            </a:extLst>
          </p:cNvPr>
          <p:cNvSpPr>
            <a:spLocks noGrp="1"/>
          </p:cNvSpPr>
          <p:nvPr>
            <p:ph type="title"/>
          </p:nvPr>
        </p:nvSpPr>
        <p:spPr>
          <a:xfrm>
            <a:off x="467999" y="821406"/>
            <a:ext cx="11254413" cy="734916"/>
          </a:xfrm>
        </p:spPr>
        <p:txBody>
          <a:bodyPr/>
          <a:lstStyle/>
          <a:p>
            <a:r>
              <a:rPr lang="da-DK" dirty="0"/>
              <a:t>Forholdet til menneskerettighederne</a:t>
            </a:r>
          </a:p>
        </p:txBody>
      </p:sp>
      <p:sp>
        <p:nvSpPr>
          <p:cNvPr id="3" name="Text Placeholder 2">
            <a:extLst>
              <a:ext uri="{FF2B5EF4-FFF2-40B4-BE49-F238E27FC236}">
                <a16:creationId xmlns:a16="http://schemas.microsoft.com/office/drawing/2014/main" id="{F868BFFF-AEED-41E2-BAE2-2BE631342F2C}"/>
              </a:ext>
            </a:extLst>
          </p:cNvPr>
          <p:cNvSpPr>
            <a:spLocks noGrp="1"/>
          </p:cNvSpPr>
          <p:nvPr>
            <p:ph type="body" sz="quarter" idx="14"/>
          </p:nvPr>
        </p:nvSpPr>
        <p:spPr>
          <a:xfrm>
            <a:off x="502603" y="1709155"/>
            <a:ext cx="5412017" cy="4825006"/>
          </a:xfrm>
        </p:spPr>
        <p:txBody>
          <a:bodyPr>
            <a:normAutofit/>
          </a:bodyPr>
          <a:lstStyle/>
          <a:p>
            <a:pPr lvl="2">
              <a:buSzPts val="1000"/>
              <a:tabLst>
                <a:tab pos="457200" algn="l"/>
              </a:tabLst>
            </a:pPr>
            <a:endParaRPr lang="da-DK" sz="1400" dirty="0">
              <a:ea typeface="Calibri" panose="020F0502020204030204" pitchFamily="34" charset="0"/>
            </a:endParaRPr>
          </a:p>
          <a:p>
            <a:pPr lvl="2">
              <a:buSzPts val="1000"/>
              <a:tabLst>
                <a:tab pos="457200" algn="l"/>
              </a:tabLst>
            </a:pPr>
            <a:r>
              <a:rPr lang="da-DK" sz="1400" dirty="0">
                <a:ea typeface="Calibri" panose="020F0502020204030204" pitchFamily="34" charset="0"/>
              </a:rPr>
              <a:t>ITD Arbejdsgiver har ikke selvstændig søgsmålskompetence ved hverken de ordinære domstole eller ved Arbejdsretten – foreneligt med artikel 6?</a:t>
            </a:r>
          </a:p>
          <a:p>
            <a:pPr marL="288000" lvl="2" indent="0">
              <a:buSzPts val="1000"/>
              <a:buNone/>
              <a:tabLst>
                <a:tab pos="457200" algn="l"/>
              </a:tabLst>
            </a:pPr>
            <a:endParaRPr lang="da-DK" sz="1400" dirty="0">
              <a:ea typeface="Calibri" panose="020F0502020204030204" pitchFamily="34" charset="0"/>
            </a:endParaRPr>
          </a:p>
          <a:p>
            <a:pPr lvl="2">
              <a:buSzPts val="1000"/>
              <a:tabLst>
                <a:tab pos="457200" algn="l"/>
              </a:tabLst>
            </a:pPr>
            <a:r>
              <a:rPr lang="da-DK" sz="1400" dirty="0">
                <a:ea typeface="Calibri" panose="020F0502020204030204" pitchFamily="34" charset="0"/>
              </a:rPr>
              <a:t>Arbejdsretten finder afvejning af konflikts lovlighed efter Arbejdsrettens praksis relevant ved vurdering af EMRK art. 11. I lyset heraf vil den varslede konflikt ikke indebære en krænkelse af EMRK art. 11.</a:t>
            </a:r>
          </a:p>
          <a:p>
            <a:pPr lvl="2">
              <a:buSzPts val="1000"/>
              <a:tabLst>
                <a:tab pos="457200" algn="l"/>
              </a:tabLst>
            </a:pPr>
            <a:r>
              <a:rPr lang="da-DK" sz="1400" dirty="0">
                <a:ea typeface="Calibri" panose="020F0502020204030204" pitchFamily="34" charset="0"/>
              </a:rPr>
              <a:t>Formål med konflikt er ikke at tvinge vognmand ind i anden forening, derfor heller ikke krænkelse af negativ foreningsfrihed.</a:t>
            </a:r>
          </a:p>
          <a:p>
            <a:pPr lvl="2">
              <a:buSzPts val="1000"/>
              <a:tabLst>
                <a:tab pos="457200" algn="l"/>
              </a:tabLst>
            </a:pPr>
            <a:r>
              <a:rPr lang="da-DK" sz="1400" dirty="0">
                <a:ea typeface="Calibri" panose="020F0502020204030204" pitchFamily="34" charset="0"/>
              </a:rPr>
              <a:t>Heller ikke krænkelse af EMRK art 14, da forskel skyldes beskyttet forventning hos arbejdsgivere om ikke at blive offer for indbyrdes stridigheder i FH-regi.</a:t>
            </a:r>
          </a:p>
          <a:p>
            <a:pPr lvl="2">
              <a:buSzPts val="1000"/>
              <a:tabLst>
                <a:tab pos="457200" algn="l"/>
              </a:tabLst>
            </a:pPr>
            <a:endParaRPr lang="da-DK" sz="1400" dirty="0">
              <a:ea typeface="Calibri" panose="020F0502020204030204" pitchFamily="34" charset="0"/>
            </a:endParaRPr>
          </a:p>
          <a:p>
            <a:pPr lvl="2">
              <a:buSzPts val="1000"/>
              <a:tabLst>
                <a:tab pos="457200" algn="l"/>
              </a:tabLst>
            </a:pPr>
            <a:r>
              <a:rPr lang="da-DK" sz="1400" dirty="0">
                <a:ea typeface="Calibri" panose="020F0502020204030204" pitchFamily="34" charset="0"/>
              </a:rPr>
              <a:t>ITD har besluttet at </a:t>
            </a:r>
            <a:r>
              <a:rPr lang="da-DK" sz="1400">
                <a:ea typeface="Calibri" panose="020F0502020204030204" pitchFamily="34" charset="0"/>
              </a:rPr>
              <a:t>indbringe Danmark for EMD</a:t>
            </a:r>
            <a:endParaRPr lang="da-DK" sz="1400" dirty="0">
              <a:ea typeface="Calibri" panose="020F0502020204030204" pitchFamily="34" charset="0"/>
            </a:endParaRPr>
          </a:p>
          <a:p>
            <a:pPr lvl="2">
              <a:buSzPts val="1000"/>
              <a:tabLst>
                <a:tab pos="457200" algn="l"/>
              </a:tabLst>
            </a:pPr>
            <a:endParaRPr lang="da-DK" sz="1400" dirty="0">
              <a:ea typeface="Calibri" panose="020F0502020204030204" pitchFamily="34" charset="0"/>
            </a:endParaRPr>
          </a:p>
          <a:p>
            <a:pPr lvl="2">
              <a:buSzPts val="1000"/>
              <a:tabLst>
                <a:tab pos="457200" algn="l"/>
              </a:tabLst>
            </a:pPr>
            <a:endParaRPr lang="da-DK" sz="1600" dirty="0">
              <a:ea typeface="Calibri" panose="020F0502020204030204" pitchFamily="34" charset="0"/>
            </a:endParaRPr>
          </a:p>
          <a:p>
            <a:pPr marL="288000" lvl="2" indent="0">
              <a:buSzPts val="1000"/>
              <a:buNone/>
              <a:tabLst>
                <a:tab pos="457200" algn="l"/>
              </a:tabLst>
            </a:pPr>
            <a:endParaRPr lang="da-DK" sz="1400" dirty="0">
              <a:ea typeface="Calibri" panose="020F0502020204030204" pitchFamily="34" charset="0"/>
            </a:endParaRPr>
          </a:p>
          <a:p>
            <a:pPr marL="288000" lvl="2" indent="0">
              <a:buSzPts val="1000"/>
              <a:buNone/>
              <a:tabLst>
                <a:tab pos="457200" algn="l"/>
              </a:tabLst>
            </a:pPr>
            <a:endParaRPr lang="da-DK" sz="1400" dirty="0">
              <a:ea typeface="Calibri" panose="020F0502020204030204" pitchFamily="34" charset="0"/>
            </a:endParaRPr>
          </a:p>
          <a:p>
            <a:pPr marL="0" indent="0">
              <a:buSzPts val="1000"/>
              <a:buNone/>
              <a:tabLst>
                <a:tab pos="457200" algn="l"/>
              </a:tabLst>
            </a:pPr>
            <a:endParaRPr lang="en-US" sz="1300" dirty="0">
              <a:highlight>
                <a:srgbClr val="FFFF00"/>
              </a:highlight>
              <a:ea typeface="Calibri" panose="020F0502020204030204" pitchFamily="34" charset="0"/>
            </a:endParaRPr>
          </a:p>
        </p:txBody>
      </p:sp>
      <p:pic>
        <p:nvPicPr>
          <p:cNvPr id="5" name="Picture 5">
            <a:extLst>
              <a:ext uri="{FF2B5EF4-FFF2-40B4-BE49-F238E27FC236}">
                <a16:creationId xmlns:a16="http://schemas.microsoft.com/office/drawing/2014/main" id="{FB6CE65C-1D29-2200-D119-598F1C40E3E0}"/>
              </a:ext>
            </a:extLst>
          </p:cNvPr>
          <p:cNvPicPr>
            <a:picLocks noChangeAspect="1"/>
          </p:cNvPicPr>
          <p:nvPr>
            <p:custDataLst>
              <p:tags r:id="rId3"/>
            </p:custDataLst>
          </p:nvPr>
        </p:nvPicPr>
        <p:blipFill rotWithShape="1">
          <a:blip r:embed="rId6" cstate="print">
            <a:extLst>
              <a:ext uri="{28A0092B-C50C-407E-A947-70E740481C1C}">
                <a14:useLocalDpi xmlns:a14="http://schemas.microsoft.com/office/drawing/2010/main" val="0"/>
              </a:ext>
            </a:extLst>
          </a:blip>
          <a:srcRect l="14446" r="14446"/>
          <a:stretch/>
        </p:blipFill>
        <p:spPr>
          <a:xfrm>
            <a:off x="6887294" y="2060848"/>
            <a:ext cx="4376703" cy="3462163"/>
          </a:xfrm>
          <a:prstGeom prst="rect">
            <a:avLst/>
          </a:prstGeom>
        </p:spPr>
      </p:pic>
    </p:spTree>
    <p:custDataLst>
      <p:custData r:id="rId1"/>
      <p:custData r:id="rId2"/>
    </p:custDataLst>
    <p:extLst>
      <p:ext uri="{BB962C8B-B14F-4D97-AF65-F5344CB8AC3E}">
        <p14:creationId xmlns:p14="http://schemas.microsoft.com/office/powerpoint/2010/main" val="5841324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SD_LAN_PagePrefix% &lt;/prefix&gt;&#10;    &lt;value&gt;%SlideNumber%&lt;/value&gt;&#10;    &lt;postfix&gt;&lt;/postfix&gt;&#10;  &lt;/element&gt;&#10;&lt;/content&gt;"/>
</p:tagLst>
</file>

<file path=ppt/tags/tag10.xml><?xml version="1.0" encoding="utf-8"?>
<p:tagLst xmlns:a="http://schemas.openxmlformats.org/drawingml/2006/main" xmlns:r="http://schemas.openxmlformats.org/officeDocument/2006/relationships" xmlns:p="http://schemas.openxmlformats.org/presentationml/2006/main">
  <p:tag name="CONTENT" val="&lt;content&gt;&#10;  &lt;element&gt;&#10;    &lt;prefix&gt;%SD_LAN_PagePrefix% &lt;/prefix&gt;&#10;    &lt;value&gt;%SlideNumber%&lt;/value&gt;&#10;    &lt;postfix&gt;&lt;/postfix&gt;&#10;  &lt;/element&gt;&#10;&lt;/content&gt;"/>
</p:tagLst>
</file>

<file path=ppt/tags/tag11.xml><?xml version="1.0" encoding="utf-8"?>
<p:tagLst xmlns:a="http://schemas.openxmlformats.org/drawingml/2006/main" xmlns:r="http://schemas.openxmlformats.org/officeDocument/2006/relationships" xmlns:p="http://schemas.openxmlformats.org/presentationml/2006/main">
  <p:tag name="CONTENT" val="&lt;content&gt;&#10;  &lt;element&gt;&#10;    &lt;prefix&gt;%SD_LAN_PagePrefix% &lt;/prefix&gt;&#10;    &lt;value&gt;%SlideNumber%&lt;/value&gt;&#10;    &lt;postfix&gt;&lt;/postfix&gt;&#10;  &lt;/element&gt;&#10;&lt;/content&gt;"/>
</p:tagLst>
</file>

<file path=ppt/tags/tag12.xml><?xml version="1.0" encoding="utf-8"?>
<p:tagLst xmlns:a="http://schemas.openxmlformats.org/drawingml/2006/main" xmlns:r="http://schemas.openxmlformats.org/officeDocument/2006/relationships" xmlns:p="http://schemas.openxmlformats.org/presentationml/2006/main">
  <p:tag name="CONTENT" val="&lt;content&gt;&#10;  &lt;element&gt;&#10;    &lt;prefix&gt;%SD_LAN_PagePrefix% &lt;/prefix&gt;&#10;    &lt;value&gt;%SlideNumber%&lt;/value&gt;&#10;    &lt;postfix&gt;&lt;/postfix&gt;&#10;  &lt;/element&gt;&#10;&lt;/content&gt;"/>
</p:tagLst>
</file>

<file path=ppt/tags/tag13.xml><?xml version="1.0" encoding="utf-8"?>
<p:tagLst xmlns:a="http://schemas.openxmlformats.org/drawingml/2006/main" xmlns:r="http://schemas.openxmlformats.org/officeDocument/2006/relationships" xmlns:p="http://schemas.openxmlformats.org/presentationml/2006/main">
  <p:tag name="CONTENT" val="&lt;content&gt;&#10;  &lt;element&gt;&#10;    &lt;prefix&gt;%SD_LAN_PagePrefix% &lt;/prefix&gt;&#10;    &lt;value&gt;%SlideNumber%&lt;/value&gt;&#10;    &lt;postfix&gt;&lt;/postfix&gt;&#10;  &lt;/element&gt;&#10;&lt;/content&gt;"/>
</p:tagLst>
</file>

<file path=ppt/tags/tag14.xml><?xml version="1.0" encoding="utf-8"?>
<p:tagLst xmlns:a="http://schemas.openxmlformats.org/drawingml/2006/main" xmlns:r="http://schemas.openxmlformats.org/officeDocument/2006/relationships" xmlns:p="http://schemas.openxmlformats.org/presentationml/2006/main">
  <p:tag name="CONTAINEDIMAGEPATH" val="C:\Users\skd\AppData\Local\Templafy\AddIns\PowerPointVsto\45ba57d5-ca6c-459d-8b88-dcea84ab3b18.jpe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zpOW2nzWeXLcojQlCeEXRQ"/>
  <p:tag name="TEMPLAFYSLIDEID" val="637382865218014152"/>
</p:tagLst>
</file>

<file path=ppt/tags/tag17.xml><?xml version="1.0" encoding="utf-8"?>
<p:tagLst xmlns:a="http://schemas.openxmlformats.org/drawingml/2006/main" xmlns:r="http://schemas.openxmlformats.org/officeDocument/2006/relationships" xmlns:p="http://schemas.openxmlformats.org/presentationml/2006/main">
  <p:tag name="CONTAINEDIMAGEPATH" val="C:\Users\skd\AppData\Local\Templafy\AddIns\PowerPointVsto\52cec628-036f-416e-bd61-562406e5c492.jpeg"/>
</p:tagLst>
</file>

<file path=ppt/tags/tag18.xml><?xml version="1.0" encoding="utf-8"?>
<p:tagLst xmlns:a="http://schemas.openxmlformats.org/drawingml/2006/main" xmlns:r="http://schemas.openxmlformats.org/officeDocument/2006/relationships" xmlns:p="http://schemas.openxmlformats.org/presentationml/2006/main">
  <p:tag name="CONTAINEDIMAGEPATH" val="C:\Users\skd\AppData\Local\Templafy\AddIns\PowerPointVsto\Bøger - Law - bogreol - jura (2).jp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CONTENT" val="&lt;content&gt;&#10;  &lt;element&gt;&#10;    &lt;prefix&gt;%SD_LAN_PagePrefix% &lt;/prefix&gt;&#10;    &lt;value&gt;%SlideNumber%&lt;/value&gt;&#10;    &lt;postfix&gt;&lt;/postfix&gt;&#10;  &lt;/element&gt;&#10;&lt;/content&gt;"/>
</p:tagLst>
</file>

<file path=ppt/tags/tag20.xml><?xml version="1.0" encoding="utf-8"?>
<p:tagLst xmlns:a="http://schemas.openxmlformats.org/drawingml/2006/main" xmlns:r="http://schemas.openxmlformats.org/officeDocument/2006/relationships" xmlns:p="http://schemas.openxmlformats.org/presentationml/2006/main">
  <p:tag name="CONTAINEDIMAGEPATH" val="C:\Users\skd\AppData\Local\Templafy\AddIns\PowerPointVsto\ebcbeaab-5990-4c2c-ac83-aa4fd2e9df56.jpeg"/>
</p:tagLst>
</file>

<file path=ppt/tags/tag21.xml><?xml version="1.0" encoding="utf-8"?>
<p:tagLst xmlns:a="http://schemas.openxmlformats.org/drawingml/2006/main" xmlns:r="http://schemas.openxmlformats.org/officeDocument/2006/relationships" xmlns:p="http://schemas.openxmlformats.org/presentationml/2006/main">
  <p:tag name="CONTAINEDIMAGEPATH" val="C:\Users\JLU\AppData\Local\Templafy\AddIns\PowerPointVsto\Afmåling - udmåling af straf - vægte - retten - jura.jpg"/>
</p:tagLst>
</file>

<file path=ppt/tags/tag22.xml><?xml version="1.0" encoding="utf-8"?>
<p:tagLst xmlns:a="http://schemas.openxmlformats.org/drawingml/2006/main" xmlns:r="http://schemas.openxmlformats.org/officeDocument/2006/relationships" xmlns:p="http://schemas.openxmlformats.org/presentationml/2006/main">
  <p:tag name="CONTAINEDIMAGEPATH" val="C:\Users\JLU\AppData\Local\Templafy\AddIns\PowerPointVsto\Mødelokale - Bord - Stole - Aftale - Papir - Glas - 1920x1080.jpg"/>
</p:tagLst>
</file>

<file path=ppt/tags/tag3.xml><?xml version="1.0" encoding="utf-8"?>
<p:tagLst xmlns:a="http://schemas.openxmlformats.org/drawingml/2006/main" xmlns:r="http://schemas.openxmlformats.org/officeDocument/2006/relationships" xmlns:p="http://schemas.openxmlformats.org/presentationml/2006/main">
  <p:tag name="CONTENT" val="&lt;content&gt;&#10;  &lt;element&gt;&#10;    &lt;prefix&gt;%SD_LAN_PagePrefix% &lt;/prefix&gt;&#10;    &lt;value&gt;%SlideNumber%&lt;/value&gt;&#10;    &lt;postfix&gt;&lt;/postfix&gt;&#10;  &lt;/element&gt;&#10;&lt;/content&gt;"/>
</p:tagLst>
</file>

<file path=ppt/tags/tag4.xml><?xml version="1.0" encoding="utf-8"?>
<p:tagLst xmlns:a="http://schemas.openxmlformats.org/drawingml/2006/main" xmlns:r="http://schemas.openxmlformats.org/officeDocument/2006/relationships" xmlns:p="http://schemas.openxmlformats.org/presentationml/2006/main">
  <p:tag name="CONTENT" val="&lt;content&gt;&#10;  &lt;element&gt;&#10;    &lt;prefix&gt;%SD_LAN_PagePrefix% &lt;/prefix&gt;&#10;    &lt;value&gt;%SlideNumber%&lt;/value&gt;&#10;    &lt;postfix&gt;&lt;/postfix&gt;&#10;  &lt;/element&gt;&#10;&lt;/content&gt;"/>
</p:tagLst>
</file>

<file path=ppt/tags/tag5.xml><?xml version="1.0" encoding="utf-8"?>
<p:tagLst xmlns:a="http://schemas.openxmlformats.org/drawingml/2006/main" xmlns:r="http://schemas.openxmlformats.org/officeDocument/2006/relationships" xmlns:p="http://schemas.openxmlformats.org/presentationml/2006/main">
  <p:tag name="CONTENT" val="&lt;content&gt;&#10;  &lt;element&gt;&#10;    &lt;prefix&gt;%SD_LAN_PagePrefix% &lt;/prefix&gt;&#10;    &lt;value&gt;%SlideNumber%&lt;/value&gt;&#10;    &lt;postfix&gt;&lt;/postfix&gt;&#10;  &lt;/element&gt;&#10;&lt;/content&gt;"/>
</p:tagLst>
</file>

<file path=ppt/tags/tag6.xml><?xml version="1.0" encoding="utf-8"?>
<p:tagLst xmlns:a="http://schemas.openxmlformats.org/drawingml/2006/main" xmlns:r="http://schemas.openxmlformats.org/officeDocument/2006/relationships" xmlns:p="http://schemas.openxmlformats.org/presentationml/2006/main">
  <p:tag name="CONTENT" val="&lt;content&gt;&#10;  &lt;element&gt;&#10;    &lt;prefix&gt;%SD_LAN_PagePrefix% &lt;/prefix&gt;&#10;    &lt;value&gt;%SlideNumber%&lt;/value&gt;&#10;    &lt;postfix&gt;&lt;/postfix&gt;&#10;  &lt;/element&gt;&#10;&lt;/content&gt;"/>
</p:tagLst>
</file>

<file path=ppt/tags/tag7.xml><?xml version="1.0" encoding="utf-8"?>
<p:tagLst xmlns:a="http://schemas.openxmlformats.org/drawingml/2006/main" xmlns:r="http://schemas.openxmlformats.org/officeDocument/2006/relationships" xmlns:p="http://schemas.openxmlformats.org/presentationml/2006/main">
  <p:tag name="CONTENT" val="&lt;content&gt;&#10;  &lt;element&gt;&#10;    &lt;prefix&gt;%SD_LAN_PagePrefix% &lt;/prefix&gt;&#10;    &lt;value&gt;%SlideNumber%&lt;/value&gt;&#10;    &lt;postfix&gt;&lt;/postfix&gt;&#10;  &lt;/element&gt;&#10;&lt;/content&gt;"/>
</p:tagLst>
</file>

<file path=ppt/tags/tag8.xml><?xml version="1.0" encoding="utf-8"?>
<p:tagLst xmlns:a="http://schemas.openxmlformats.org/drawingml/2006/main" xmlns:r="http://schemas.openxmlformats.org/officeDocument/2006/relationships" xmlns:p="http://schemas.openxmlformats.org/presentationml/2006/main">
  <p:tag name="CONTENT" val="&lt;content&gt;&#10;  &lt;element&gt;&#10;    &lt;prefix&gt;%SD_LAN_PagePrefix% &lt;/prefix&gt;&#10;    &lt;value&gt;%SlideNumber%&lt;/value&gt;&#10;    &lt;postfix&gt;&lt;/postfix&gt;&#10;  &lt;/element&gt;&#10;&lt;/content&gt;"/>
</p:tagLst>
</file>

<file path=ppt/tags/tag9.xml><?xml version="1.0" encoding="utf-8"?>
<p:tagLst xmlns:a="http://schemas.openxmlformats.org/drawingml/2006/main" xmlns:r="http://schemas.openxmlformats.org/officeDocument/2006/relationships" xmlns:p="http://schemas.openxmlformats.org/presentationml/2006/main">
  <p:tag name="CONTENT" val="&lt;content&gt;&#10;  &lt;element&gt;&#10;    &lt;prefix&gt;%SD_LAN_PagePrefix% &lt;/prefix&gt;&#10;    &lt;value&gt;%SlideNumber%&lt;/value&gt;&#10;    &lt;postfix&gt;&lt;/postfix&gt;&#10;  &lt;/element&gt;&#10;&lt;/content&gt;"/>
</p:tagLst>
</file>

<file path=ppt/theme/theme1.xml><?xml version="1.0" encoding="utf-8"?>
<a:theme xmlns:a="http://schemas.openxmlformats.org/drawingml/2006/main" name="Kromann Reumert">
  <a:themeElements>
    <a:clrScheme name="KromannReumert">
      <a:dk1>
        <a:sysClr val="windowText" lastClr="000000"/>
      </a:dk1>
      <a:lt1>
        <a:sysClr val="window" lastClr="FFFFFF"/>
      </a:lt1>
      <a:dk2>
        <a:srgbClr val="DDDDCB"/>
      </a:dk2>
      <a:lt2>
        <a:srgbClr val="768C76"/>
      </a:lt2>
      <a:accent1>
        <a:srgbClr val="003C46"/>
      </a:accent1>
      <a:accent2>
        <a:srgbClr val="4D777E"/>
      </a:accent2>
      <a:accent3>
        <a:srgbClr val="99B1B5"/>
      </a:accent3>
      <a:accent4>
        <a:srgbClr val="A0A08D"/>
      </a:accent4>
      <a:accent5>
        <a:srgbClr val="4E6B60"/>
      </a:accent5>
      <a:accent6>
        <a:srgbClr val="8D8100"/>
      </a:accent6>
      <a:hlink>
        <a:srgbClr val="33636B"/>
      </a:hlink>
      <a:folHlink>
        <a:srgbClr val="809EA3"/>
      </a:folHlink>
    </a:clrScheme>
    <a:fontScheme name="Kromann Reumert">
      <a:majorFont>
        <a:latin typeface="Times New Roman"/>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solidFill>
            <a:schemeClr val="accent1"/>
          </a:solidFill>
        </a:ln>
      </a:spPr>
      <a:bodyPr lIns="180000" tIns="180000" rIns="180000" bIns="180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accent1"/>
            </a:solidFill>
          </a:defRPr>
        </a:defPPr>
      </a:lstStyle>
    </a:txDef>
  </a:objectDefaults>
  <a:extraClrSchemeLst/>
  <a:custClrLst>
    <a:custClr>
      <a:srgbClr val="003C46"/>
    </a:custClr>
    <a:custClr>
      <a:srgbClr val="4D777E"/>
    </a:custClr>
    <a:custClr>
      <a:srgbClr val="99B1B5"/>
    </a:custClr>
    <a:custClr>
      <a:srgbClr val="768C76"/>
    </a:custClr>
    <a:custClr>
      <a:srgbClr val="4E6B60"/>
    </a:custClr>
    <a:custClr>
      <a:srgbClr val="A0A08D"/>
    </a:custClr>
    <a:custClr>
      <a:srgbClr val="DDDDCB"/>
    </a:custClr>
    <a:custClr>
      <a:srgbClr val="8D8100"/>
    </a:custClr>
    <a:custClr>
      <a:srgbClr val="FFFFFF"/>
    </a:custClr>
    <a:custClr>
      <a:srgbClr val="FFFFFF"/>
    </a:custClr>
    <a:custClr>
      <a:srgbClr val="1A5059"/>
    </a:custClr>
    <a:custClr>
      <a:srgbClr val="668A90"/>
    </a:custClr>
    <a:custClr>
      <a:srgbClr val="B3C5C8"/>
    </a:custClr>
    <a:custClr>
      <a:srgbClr val="91A391"/>
    </a:custClr>
    <a:custClr>
      <a:srgbClr val="718980"/>
    </a:custClr>
    <a:custClr>
      <a:srgbClr val="B3B3A4"/>
    </a:custClr>
    <a:custClr>
      <a:srgbClr val="E4E4D5"/>
    </a:custClr>
    <a:custClr>
      <a:srgbClr val="A49A33"/>
    </a:custClr>
    <a:custClr>
      <a:srgbClr val="FFFFFF"/>
    </a:custClr>
    <a:custClr>
      <a:srgbClr val="FFFFFF"/>
    </a:custClr>
    <a:custClr>
      <a:srgbClr val="33636B"/>
    </a:custClr>
    <a:custClr>
      <a:srgbClr val="809EA3"/>
    </a:custClr>
    <a:custClr>
      <a:srgbClr val="CCD8DA"/>
    </a:custClr>
    <a:custClr>
      <a:srgbClr val="ADBAAD"/>
    </a:custClr>
    <a:custClr>
      <a:srgbClr val="95A6A0"/>
    </a:custClr>
    <a:custClr>
      <a:srgbClr val="C6C6BB"/>
    </a:custClr>
    <a:custClr>
      <a:srgbClr val="EBEBE0"/>
    </a:custClr>
    <a:custClr>
      <a:srgbClr val="BBB366"/>
    </a:custClr>
    <a:custClr>
      <a:srgbClr val="FFFFFF"/>
    </a:custClr>
    <a:custClr>
      <a:srgbClr val="FFFFFF"/>
    </a:custClr>
  </a:custClrLst>
  <a:extLst>
    <a:ext uri="{05A4C25C-085E-4340-85A3-A5531E510DB2}">
      <thm15:themeFamily xmlns:thm15="http://schemas.microsoft.com/office/thememl/2012/main" name="Blank.potx" id="{2D7F5F8E-FC67-4143-84B9-8C6FB750D6F1}" vid="{B5DF0350-3C64-4873-9988-BE15559D2AC7}"/>
    </a:ext>
  </a:extLst>
</a:theme>
</file>

<file path=ppt/theme/theme2.xml><?xml version="1.0" encoding="utf-8"?>
<a:theme xmlns:a="http://schemas.openxmlformats.org/drawingml/2006/main" name="1_Blank">
  <a:themeElements>
    <a:clrScheme name="Kromann Reumert 2017">
      <a:dk1>
        <a:srgbClr val="000000"/>
      </a:dk1>
      <a:lt1>
        <a:srgbClr val="FFFFFF"/>
      </a:lt1>
      <a:dk2>
        <a:srgbClr val="464646"/>
      </a:dk2>
      <a:lt2>
        <a:srgbClr val="EDEDED"/>
      </a:lt2>
      <a:accent1>
        <a:srgbClr val="1E5569"/>
      </a:accent1>
      <a:accent2>
        <a:srgbClr val="667E85"/>
      </a:accent2>
      <a:accent3>
        <a:srgbClr val="F07F13"/>
      </a:accent3>
      <a:accent4>
        <a:srgbClr val="33545C"/>
      </a:accent4>
      <a:accent5>
        <a:srgbClr val="4FABCD"/>
      </a:accent5>
      <a:accent6>
        <a:srgbClr val="A5A5A5"/>
      </a:accent6>
      <a:hlink>
        <a:srgbClr val="1E5569"/>
      </a:hlink>
      <a:folHlink>
        <a:srgbClr val="667E85"/>
      </a:folHlink>
    </a:clrScheme>
    <a:fontScheme name="Kromann Reumert">
      <a:majorFont>
        <a:latin typeface="Times New Roman"/>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solidFill>
            <a:schemeClr val="accent1"/>
          </a:solidFill>
        </a:ln>
      </a:spPr>
      <a:bodyPr lIns="180000" tIns="180000" rIns="180000" bIns="180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accent1"/>
            </a:solidFill>
          </a:defRPr>
        </a:defPPr>
      </a:lstStyle>
    </a:txDef>
  </a:objectDefaults>
  <a:extraClrSchemeLst/>
  <a:extLst>
    <a:ext uri="{05A4C25C-085E-4340-85A3-A5531E510DB2}">
      <thm15:themeFamily xmlns:thm15="http://schemas.microsoft.com/office/thememl/2012/main" name="Blank.potx" id="{69AF7952-F898-4DFB-A831-DBD6C67BE011}" vid="{2CE0D830-81F0-4FF3-BB7D-56F3D9307FCE}"/>
    </a:ext>
  </a:extLst>
</a:theme>
</file>

<file path=ppt/theme/theme3.xml><?xml version="1.0" encoding="utf-8"?>
<a:theme xmlns:a="http://schemas.openxmlformats.org/drawingml/2006/main" name="1_Kromann Reumert">
  <a:themeElements>
    <a:clrScheme name="KromannReumert">
      <a:dk1>
        <a:sysClr val="windowText" lastClr="000000"/>
      </a:dk1>
      <a:lt1>
        <a:sysClr val="window" lastClr="FFFFFF"/>
      </a:lt1>
      <a:dk2>
        <a:srgbClr val="DDDDCB"/>
      </a:dk2>
      <a:lt2>
        <a:srgbClr val="768C76"/>
      </a:lt2>
      <a:accent1>
        <a:srgbClr val="003C46"/>
      </a:accent1>
      <a:accent2>
        <a:srgbClr val="4D777E"/>
      </a:accent2>
      <a:accent3>
        <a:srgbClr val="99B1B5"/>
      </a:accent3>
      <a:accent4>
        <a:srgbClr val="A0A08D"/>
      </a:accent4>
      <a:accent5>
        <a:srgbClr val="4E6B60"/>
      </a:accent5>
      <a:accent6>
        <a:srgbClr val="8D8100"/>
      </a:accent6>
      <a:hlink>
        <a:srgbClr val="33636B"/>
      </a:hlink>
      <a:folHlink>
        <a:srgbClr val="809EA3"/>
      </a:folHlink>
    </a:clrScheme>
    <a:fontScheme name="Kromann Reumert">
      <a:majorFont>
        <a:latin typeface="Times New Roman"/>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solidFill>
            <a:schemeClr val="accent1"/>
          </a:solidFill>
        </a:ln>
      </a:spPr>
      <a:bodyPr lIns="180000" tIns="180000" rIns="180000" bIns="180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accent1"/>
            </a:solidFill>
          </a:defRPr>
        </a:defPPr>
      </a:lstStyle>
    </a:txDef>
  </a:objectDefaults>
  <a:extraClrSchemeLst/>
  <a:custClrLst>
    <a:custClr>
      <a:srgbClr val="003C46"/>
    </a:custClr>
    <a:custClr>
      <a:srgbClr val="4D777E"/>
    </a:custClr>
    <a:custClr>
      <a:srgbClr val="99B1B5"/>
    </a:custClr>
    <a:custClr>
      <a:srgbClr val="768C76"/>
    </a:custClr>
    <a:custClr>
      <a:srgbClr val="4E6B60"/>
    </a:custClr>
    <a:custClr>
      <a:srgbClr val="A0A08D"/>
    </a:custClr>
    <a:custClr>
      <a:srgbClr val="DDDDCB"/>
    </a:custClr>
    <a:custClr>
      <a:srgbClr val="8D8100"/>
    </a:custClr>
    <a:custClr>
      <a:srgbClr val="FFFFFF"/>
    </a:custClr>
    <a:custClr>
      <a:srgbClr val="FFFFFF"/>
    </a:custClr>
    <a:custClr>
      <a:srgbClr val="1A5059"/>
    </a:custClr>
    <a:custClr>
      <a:srgbClr val="668A90"/>
    </a:custClr>
    <a:custClr>
      <a:srgbClr val="B3C5C8"/>
    </a:custClr>
    <a:custClr>
      <a:srgbClr val="91A391"/>
    </a:custClr>
    <a:custClr>
      <a:srgbClr val="718980"/>
    </a:custClr>
    <a:custClr>
      <a:srgbClr val="B3B3A4"/>
    </a:custClr>
    <a:custClr>
      <a:srgbClr val="E4E4D5"/>
    </a:custClr>
    <a:custClr>
      <a:srgbClr val="A49A33"/>
    </a:custClr>
    <a:custClr>
      <a:srgbClr val="FFFFFF"/>
    </a:custClr>
    <a:custClr>
      <a:srgbClr val="FFFFFF"/>
    </a:custClr>
    <a:custClr>
      <a:srgbClr val="33636B"/>
    </a:custClr>
    <a:custClr>
      <a:srgbClr val="809EA3"/>
    </a:custClr>
    <a:custClr>
      <a:srgbClr val="CCD8DA"/>
    </a:custClr>
    <a:custClr>
      <a:srgbClr val="ADBAAD"/>
    </a:custClr>
    <a:custClr>
      <a:srgbClr val="95A6A0"/>
    </a:custClr>
    <a:custClr>
      <a:srgbClr val="C6C6BB"/>
    </a:custClr>
    <a:custClr>
      <a:srgbClr val="EBEBE0"/>
    </a:custClr>
    <a:custClr>
      <a:srgbClr val="BBB366"/>
    </a:custClr>
    <a:custClr>
      <a:srgbClr val="FFFFFF"/>
    </a:custClr>
    <a:custClr>
      <a:srgbClr val="FFFFFF"/>
    </a:custClr>
  </a:custClrLst>
  <a:extLst>
    <a:ext uri="{05A4C25C-085E-4340-85A3-A5531E510DB2}">
      <thm15:themeFamily xmlns:thm15="http://schemas.microsoft.com/office/thememl/2012/main" name="Blank.potx" id="{2D7F5F8E-FC67-4143-84B9-8C6FB750D6F1}" vid="{B5DF0350-3C64-4873-9988-BE15559D2AC7}"/>
    </a:ext>
  </a:extLst>
</a:theme>
</file>

<file path=ppt/theme/theme4.xml><?xml version="1.0" encoding="utf-8"?>
<a:theme xmlns:a="http://schemas.openxmlformats.org/drawingml/2006/main" name="Kontortema">
  <a:themeElements>
    <a:clrScheme name="Kont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Arial"/>
        <a:ea typeface=""/>
        <a:cs typeface=""/>
        <a:font script="Jpan" typeface="Arial"/>
        <a:font script="Hang" typeface="Arial"/>
        <a:font script="Hans" typeface="Arial"/>
        <a:font script="Hant" typeface="Arial"/>
        <a:font script="Arab" typeface="Times New Roman"/>
        <a:font script="Hebr" typeface="Times New Roman"/>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Times New Roman"/>
        <a:font script="Uigh" typeface="Arial"/>
        <a:font script="Geor" typeface="Arial"/>
      </a:majorFont>
      <a:minorFont>
        <a:latin typeface="Arial"/>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003C46"/>
    </a:custClr>
    <a:custClr>
      <a:srgbClr val="4D777E"/>
    </a:custClr>
    <a:custClr>
      <a:srgbClr val="99B1B5"/>
    </a:custClr>
    <a:custClr>
      <a:srgbClr val="768C76"/>
    </a:custClr>
    <a:custClr>
      <a:srgbClr val="4E6B60"/>
    </a:custClr>
    <a:custClr>
      <a:srgbClr val="A0A08D"/>
    </a:custClr>
    <a:custClr>
      <a:srgbClr val="DDDDCB"/>
    </a:custClr>
    <a:custClr>
      <a:srgbClr val="8D8100"/>
    </a:custClr>
    <a:custClr>
      <a:srgbClr val="FFFFFF"/>
    </a:custClr>
    <a:custClr>
      <a:srgbClr val="FFFFFF"/>
    </a:custClr>
    <a:custClr>
      <a:srgbClr val="1A5059"/>
    </a:custClr>
    <a:custClr>
      <a:srgbClr val="668A90"/>
    </a:custClr>
    <a:custClr>
      <a:srgbClr val="B3C5C8"/>
    </a:custClr>
    <a:custClr>
      <a:srgbClr val="91A391"/>
    </a:custClr>
    <a:custClr>
      <a:srgbClr val="718980"/>
    </a:custClr>
    <a:custClr>
      <a:srgbClr val="B3B3A4"/>
    </a:custClr>
    <a:custClr>
      <a:srgbClr val="E4E4D5"/>
    </a:custClr>
    <a:custClr>
      <a:srgbClr val="A49A33"/>
    </a:custClr>
    <a:custClr>
      <a:srgbClr val="FFFFFF"/>
    </a:custClr>
    <a:custClr>
      <a:srgbClr val="FFFFFF"/>
    </a:custClr>
    <a:custClr>
      <a:srgbClr val="33636B"/>
    </a:custClr>
    <a:custClr>
      <a:srgbClr val="809EA3"/>
    </a:custClr>
    <a:custClr>
      <a:srgbClr val="CCD8DA"/>
    </a:custClr>
    <a:custClr>
      <a:srgbClr val="ADBAAD"/>
    </a:custClr>
    <a:custClr>
      <a:srgbClr val="95A6A0"/>
    </a:custClr>
    <a:custClr>
      <a:srgbClr val="C6C6BB"/>
    </a:custClr>
    <a:custClr>
      <a:srgbClr val="EBEBE0"/>
    </a:custClr>
    <a:custClr>
      <a:srgbClr val="BBB366"/>
    </a:custClr>
    <a:custClr>
      <a:srgbClr val="FFFFFF"/>
    </a:custClr>
    <a:custClr>
      <a:srgbClr val="FFFFF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TemplafySlideFormConfiguration><![CDATA[{"formFields":[],"formDataEntries":[]}]]></TemplafySlideFormConfiguration>
</file>

<file path=customXml/item11.xml><?xml version="1.0" encoding="utf-8"?>
<TemplafySlideTemplateConfiguration><![CDATA[{"slideVersion":1,"isValidatorEnabled":false,"isLocked":false,"elementsMetadata":[],"slideId":"638113710511219649","enableDocumentContentUpdater":false,"version":"2.0"}]]></TemplafySlideTemplateConfiguration>
</file>

<file path=customXml/item12.xml><?xml version="1.0" encoding="utf-8"?>
<ct:contentTypeSchema xmlns:ct="http://schemas.microsoft.com/office/2006/metadata/contentType" xmlns:ma="http://schemas.microsoft.com/office/2006/metadata/properties/metaAttributes" ct:_="" ma:_="" ma:contentTypeName="KR Dokument" ma:contentTypeID="0x01010014A467EE5A5550429520B24B9D2F541F00C35E5DAF1962F440A822789BE3716B2C" ma:contentTypeVersion="30" ma:contentTypeDescription="Create a new document." ma:contentTypeScope="" ma:versionID="9c63c2f474d6e4efa84ca069c48cf496">
  <xsd:schema xmlns:xsd="http://www.w3.org/2001/XMLSchema" xmlns:xs="http://www.w3.org/2001/XMLSchema" xmlns:p="http://schemas.microsoft.com/office/2006/metadata/properties" xmlns:ns2="5c922d6e-0b8f-4b82-bd37-a2ca22334021" xmlns:ns3="95691104-97e8-42c5-8558-dad66ce327f4" targetNamespace="http://schemas.microsoft.com/office/2006/metadata/properties" ma:root="true" ma:fieldsID="f5912f4b995d11c2b979067940b4f594" ns2:_="" ns3:_="">
    <xsd:import namespace="5c922d6e-0b8f-4b82-bd37-a2ca22334021"/>
    <xsd:import namespace="95691104-97e8-42c5-8558-dad66ce327f4"/>
    <xsd:element name="properties">
      <xsd:complexType>
        <xsd:sequence>
          <xsd:element name="documentManagement">
            <xsd:complexType>
              <xsd:all>
                <xsd:element ref="ns2:PreviousDocID" minOccurs="0"/>
                <xsd:element ref="ns2:HighQURL" minOccurs="0"/>
                <xsd:element ref="ns2:KmsURL" minOccurs="0"/>
                <xsd:element ref="ns2:_dlc_DocId" minOccurs="0"/>
                <xsd:element ref="ns2:_dlc_DocIdUrl" minOccurs="0"/>
                <xsd:element ref="ns2:_dlc_DocIdPersistId" minOccurs="0"/>
                <xsd:element ref="ns2:ClientName" minOccurs="0"/>
                <xsd:element ref="ns2:ClientCode" minOccurs="0"/>
                <xsd:element ref="ns2:MatterName" minOccurs="0"/>
                <xsd:element ref="ns2:MatterCode" minOccurs="0"/>
                <xsd:element ref="ns2:paeb1111837a46dbb6bdf6ddc534fbbe" minOccurs="0"/>
                <xsd:element ref="ns2:ResponsiblePartner" minOccurs="0"/>
                <xsd:element ref="ns2:MatterWorker" minOccurs="0"/>
                <xsd:element ref="ns2:ocd6afc2008a4cef966746132848c49f" minOccurs="0"/>
                <xsd:element ref="ns2:f7153862289141d99665579a02f978dc" minOccurs="0"/>
                <xsd:element ref="ns2:b6add445fb2248e49af81911f4670e4c" minOccurs="0"/>
                <xsd:element ref="ns2:DocumentNote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2:SharedWithUsers" minOccurs="0"/>
                <xsd:element ref="ns2:SharedWithDetails"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22d6e-0b8f-4b82-bd37-a2ca22334021" elementFormDefault="qualified">
    <xsd:import namespace="http://schemas.microsoft.com/office/2006/documentManagement/types"/>
    <xsd:import namespace="http://schemas.microsoft.com/office/infopath/2007/PartnerControls"/>
    <xsd:element name="PreviousDocID" ma:index="3" nillable="true" ma:displayName="PreviousDocID" ma:internalName="PreviousDocID">
      <xsd:simpleType>
        <xsd:restriction base="dms:Text"/>
      </xsd:simpleType>
    </xsd:element>
    <xsd:element name="HighQURL" ma:index="4" nillable="true" ma:displayName="HighQURL" ma:internalName="HighQURL">
      <xsd:simpleType>
        <xsd:restriction base="dms:Text"/>
      </xsd:simpleType>
    </xsd:element>
    <xsd:element name="KmsURL" ma:index="5" nillable="true" ma:displayName="KmsURL" ma:internalName="KmsURL">
      <xsd:simpleType>
        <xsd:restriction base="dms:Text"/>
      </xsd:simpleType>
    </xsd:element>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ClientName" ma:index="11" nillable="true" ma:displayName="Client Name" ma:default="Fagbevægelsens Hovedorganisation" ma:internalName="ClientName">
      <xsd:simpleType>
        <xsd:restriction base="dms:Text"/>
      </xsd:simpleType>
    </xsd:element>
    <xsd:element name="ClientCode" ma:index="12" nillable="true" ma:displayName="Client ID" ma:default="9944512" ma:internalName="ClientCode">
      <xsd:simpleType>
        <xsd:restriction base="dms:Text"/>
      </xsd:simpleType>
    </xsd:element>
    <xsd:element name="MatterName" ma:index="13" nillable="true" ma:displayName="Matter Name" ma:default="Advokatundersøgelse vedr. krænkende adfærd" ma:internalName="MatterName">
      <xsd:simpleType>
        <xsd:restriction base="dms:Text"/>
      </xsd:simpleType>
    </xsd:element>
    <xsd:element name="MatterCode" ma:index="14" nillable="true" ma:displayName="Matter ID" ma:default="1069766" ma:internalName="MatterCode">
      <xsd:simpleType>
        <xsd:restriction base="dms:Text"/>
      </xsd:simpleType>
    </xsd:element>
    <xsd:element name="paeb1111837a46dbb6bdf6ddc534fbbe" ma:index="15" nillable="true" ma:taxonomy="true" ma:internalName="paeb1111837a46dbb6bdf6ddc534fbbe" ma:taxonomyFieldName="MatterWorkingType" ma:displayName="Matter Working Type" ma:default="-1;#Anden juridisk sagsbehandling|fc068170-46d3-4b0d-b5b4-ab8eff6004f4" ma:fieldId="{9aeb1111-837a-46db-b6bd-f6ddc534fbbe}" ma:sspId="6852a3ab-3bc9-412b-ad7e-735936c553bf" ma:termSetId="8c4efd88-fa4f-4433-83da-74926b6d6dc3" ma:anchorId="00000000-0000-0000-0000-000000000000" ma:open="false" ma:isKeyword="false">
      <xsd:complexType>
        <xsd:sequence>
          <xsd:element ref="pc:Terms" minOccurs="0" maxOccurs="1"/>
        </xsd:sequence>
      </xsd:complexType>
    </xsd:element>
    <xsd:element name="ResponsiblePartner" ma:index="17" nillable="true" ma:displayName="Responsible Partner" ma:default="11;#Marianne Granhøj" ma:internalName="ResponsiblePart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terWorker" ma:index="18" nillable="true" ma:displayName="Matter Worker" ma:default="12;#Maria Bekke Eiersted" ma:internalName="MatterWork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cd6afc2008a4cef966746132848c49f" ma:index="19" nillable="true" ma:taxonomy="true" ma:internalName="ocd6afc2008a4cef966746132848c49f" ma:taxonomyFieldName="Industry" ma:displayName="Industry" ma:default="-1;#Organisationer og foreninger|5bf0abec-8455-4bdd-8f21-05392b400a5b" ma:fieldId="{8cd6afc2-008a-4cef-9667-46132848c49f}" ma:sspId="6852a3ab-3bc9-412b-ad7e-735936c553bf" ma:termSetId="07ca2643-4624-4a8c-880f-061f9ca8d23b" ma:anchorId="00000000-0000-0000-0000-000000000000" ma:open="false" ma:isKeyword="false">
      <xsd:complexType>
        <xsd:sequence>
          <xsd:element ref="pc:Terms" minOccurs="0" maxOccurs="1"/>
        </xsd:sequence>
      </xsd:complexType>
    </xsd:element>
    <xsd:element name="f7153862289141d99665579a02f978dc" ma:index="21" nillable="true" ma:taxonomy="true" ma:internalName="f7153862289141d99665579a02f978dc" ma:taxonomyFieldName="LegalSubject" ma:displayName="Legal Subject" ma:default="-1;#Øvrig ansættelses- og arbejdsret|6d6c90a0-86d2-4861-a537-9ab98ae9d0df" ma:fieldId="{f7153862-2891-41d9-9665-579a02f978dc}" ma:sspId="6852a3ab-3bc9-412b-ad7e-735936c553bf" ma:termSetId="c3c68415-f527-4a0c-9fed-8bde4fda9fe1" ma:anchorId="00000000-0000-0000-0000-000000000000" ma:open="false" ma:isKeyword="false">
      <xsd:complexType>
        <xsd:sequence>
          <xsd:element ref="pc:Terms" minOccurs="0" maxOccurs="1"/>
        </xsd:sequence>
      </xsd:complexType>
    </xsd:element>
    <xsd:element name="b6add445fb2248e49af81911f4670e4c" ma:index="23" nillable="true" ma:taxonomy="true" ma:internalName="b6add445fb2248e49af81911f4670e4c" ma:taxonomyFieldName="DocumentType" ma:displayName="Document Type" ma:fieldId="{b6add445-fb22-48e4-9af8-1911f4670e4c}" ma:sspId="6852a3ab-3bc9-412b-ad7e-735936c553bf" ma:termSetId="ca1e66df-95c2-4431-97c2-74b282786a81" ma:anchorId="00000000-0000-0000-0000-000000000000" ma:open="false" ma:isKeyword="false">
      <xsd:complexType>
        <xsd:sequence>
          <xsd:element ref="pc:Terms" minOccurs="0" maxOccurs="1"/>
        </xsd:sequence>
      </xsd:complexType>
    </xsd:element>
    <xsd:element name="DocumentNotes" ma:index="25" nillable="true" ma:displayName="Document Notes" ma:internalName="DocumentNotes">
      <xsd:simpleType>
        <xsd:restriction base="dms:Note">
          <xsd:maxLength value="255"/>
        </xsd:restriction>
      </xsd:simpleType>
    </xsd:element>
    <xsd:element name="TaxCatchAll" ma:index="34" nillable="true" ma:displayName="Taxonomy Catch All Column" ma:hidden="true" ma:list="{ba54e0bc-bb65-4146-8331-3f1c09663617}" ma:internalName="TaxCatchAll" ma:showField="CatchAllData" ma:web="5c922d6e-0b8f-4b82-bd37-a2ca22334021">
      <xsd:complexType>
        <xsd:complexContent>
          <xsd:extension base="dms:MultiChoiceLookup">
            <xsd:sequence>
              <xsd:element name="Value" type="dms:Lookup" maxOccurs="unbounded" minOccurs="0" nillable="true"/>
            </xsd:sequence>
          </xsd:extension>
        </xsd:complexContent>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691104-97e8-42c5-8558-dad66ce327f4"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6852a3ab-3bc9-412b-ad7e-735936c553bf" ma:termSetId="09814cd3-568e-fe90-9814-8d621ff8fb84" ma:anchorId="fba54fb3-c3e1-fe81-a776-ca4b69148c4d" ma:open="true" ma:isKeyword="false">
      <xsd:complexType>
        <xsd:sequence>
          <xsd:element ref="pc:Terms" minOccurs="0" maxOccurs="1"/>
        </xsd:sequence>
      </xsd:complex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DateTaken" ma:index="40" nillable="true" ma:displayName="MediaServiceDateTaken" ma:hidden="true" ma:indexed="true" ma:internalName="MediaServiceDateTaken" ma:readOnly="true">
      <xsd:simpleType>
        <xsd:restriction base="dms:Text"/>
      </xsd:simpleType>
    </xsd:element>
    <xsd:element name="MediaLengthInSeconds" ma:index="41" nillable="true" ma:displayName="MediaLengthInSeconds" ma:hidden="true" ma:internalName="MediaLengthInSeconds" ma:readOnly="true">
      <xsd:simpleType>
        <xsd:restriction base="dms:Unknown"/>
      </xsd:simpleType>
    </xsd:element>
    <xsd:element name="MediaServiceLocation" ma:index="4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TemplafySlideTemplateConfiguration><![CDATA[{"slideVersion":1,"isValidatorEnabled":false,"isLocked":false,"elementsMetadata":[],"slideId":"638113710511234433","enableDocumentContentUpdater":false,"version":"2.0"}]]></TemplafySlideTemplateConfiguration>
</file>

<file path=customXml/item3.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TemplafySlideTemplateConfiguration><![CDATA[{"slideVersion":1,"isValidatorEnabled":false,"isLocked":false,"elementsMetadata":[],"slideId":"638113710511306743","enableDocumentContentUpdater":false,"version":"2.0"}]]></TemplafySlideTemplateConfiguration>
</file>

<file path=customXml/item6.xml><?xml version="1.0" encoding="utf-8"?>
<p:properties xmlns:p="http://schemas.microsoft.com/office/2006/metadata/properties" xmlns:xsi="http://www.w3.org/2001/XMLSchema-instance" xmlns:pc="http://schemas.microsoft.com/office/infopath/2007/PartnerControls">
  <documentManagement>
    <ocd6afc2008a4cef966746132848c49f xmlns="5c922d6e-0b8f-4b82-bd37-a2ca22334021">
      <Terms xmlns="http://schemas.microsoft.com/office/infopath/2007/PartnerControls">
        <TermInfo>
          <TermName>Organisationer og foreninger</TermName>
          <TermId>5bf0abec-8455-4bdd-8f21-05392b400a5b</TermId>
        </TermInfo>
      </Terms>
    </ocd6afc2008a4cef966746132848c49f>
    <PreviousDocID xmlns="5c922d6e-0b8f-4b82-bd37-a2ca22334021" xmlns:ns1="http://www.w3.org/2001/XMLSchema-instance" ns1:nil="true"/>
    <HighQURL xmlns="5c922d6e-0b8f-4b82-bd37-a2ca22334021" xmlns:ns1="http://www.w3.org/2001/XMLSchema-instance" ns1:nil="true"/>
    <KmsURL xmlns="5c922d6e-0b8f-4b82-bd37-a2ca22334021" xmlns:ns1="http://www.w3.org/2001/XMLSchema-instance" ns1:nil="true"/>
    <ClientName xmlns="5c922d6e-0b8f-4b82-bd37-a2ca22334021">Fagbevægelsens Hovedorganisation</ClientName>
    <ClientCode xmlns="5c922d6e-0b8f-4b82-bd37-a2ca22334021">9944512</ClientCode>
    <MatterName xmlns="5c922d6e-0b8f-4b82-bd37-a2ca22334021">Advokatundersøgelse vedr. krænkende adfærd</MatterName>
    <MatterCode xmlns="5c922d6e-0b8f-4b82-bd37-a2ca22334021">1069766</MatterCode>
    <paeb1111837a46dbb6bdf6ddc534fbbe xmlns="5c922d6e-0b8f-4b82-bd37-a2ca22334021">
      <Terms xmlns="http://schemas.microsoft.com/office/infopath/2007/PartnerControls">
        <TermInfo>
          <TermName>Anden juridisk sagsbehandling</TermName>
          <TermId>fc068170-46d3-4b0d-b5b4-ab8eff6004f4</TermId>
        </TermInfo>
      </Terms>
    </paeb1111837a46dbb6bdf6ddc534fbbe>
    <ResponsiblePartner xmlns="5c922d6e-0b8f-4b82-bd37-a2ca22334021">
      <UserInfo>
        <DisplayName>Marianne Granhøj</DisplayName>
        <AccountId>11</AccountId>
        <AccountType/>
      </UserInfo>
    </ResponsiblePartner>
    <MatterWorker xmlns="5c922d6e-0b8f-4b82-bd37-a2ca22334021">
      <UserInfo>
        <DisplayName>Maria Bekke Eiersted</DisplayName>
        <AccountId>12</AccountId>
        <AccountType/>
      </UserInfo>
    </MatterWorker>
    <f7153862289141d99665579a02f978dc xmlns="5c922d6e-0b8f-4b82-bd37-a2ca22334021">
      <Terms xmlns="http://schemas.microsoft.com/office/infopath/2007/PartnerControls">
        <TermInfo>
          <TermName>Øvrig ansættelses- og arbejdsret</TermName>
          <TermId>6d6c90a0-86d2-4861-a537-9ab98ae9d0df</TermId>
        </TermInfo>
      </Terms>
    </f7153862289141d99665579a02f978dc>
    <b6add445fb2248e49af81911f4670e4c xmlns="5c922d6e-0b8f-4b82-bd37-a2ca22334021">
      <Terms xmlns="http://schemas.microsoft.com/office/infopath/2007/PartnerControls"/>
    </b6add445fb2248e49af81911f4670e4c>
    <DocumentNotes xmlns="5c922d6e-0b8f-4b82-bd37-a2ca22334021" xmlns:ns1="http://www.w3.org/2001/XMLSchema-instance" ns1:nil="true"/>
    <TaxCatchAll xmlns="5c922d6e-0b8f-4b82-bd37-a2ca22334021">
      <Value>3</Value>
      <Value>2</Value>
      <Value>1</Value>
    </TaxCatchAll>
    <_dlc_DocId xmlns="5c922d6e-0b8f-4b82-bd37-a2ca22334021">1069766-1295774125-15315</_dlc_DocId>
    <_dlc_DocIdUrl xmlns="5c922d6e-0b8f-4b82-bd37-a2ca22334021">
      <Url>https://kromannreumert.sharepoint.com/sites/1069766/_layouts/15/DocIdRedir.aspx?ID=1069766-1295774125-15315</Url>
      <Description>1069766-1295774125-15315</Description>
    </_dlc_DocIdUrl>
    <lcf76f155ced4ddcb4097134ff3c332f xmlns="95691104-97e8-42c5-8558-dad66ce327f4">
      <Terms xmlns="http://schemas.microsoft.com/office/infopath/2007/PartnerControls"/>
    </lcf76f155ced4ddcb4097134ff3c332f>
    <SharedWithUsers xmlns="5c922d6e-0b8f-4b82-bd37-a2ca22334021">
      <UserInfo>
        <DisplayName>Marianne Granhøj</DisplayName>
        <AccountId>11</AccountId>
        <AccountType/>
      </UserInfo>
      <UserInfo>
        <DisplayName>Terese Sonne-Holm</DisplayName>
        <AccountId>19</AccountId>
        <AccountType/>
      </UserInfo>
    </SharedWithUsers>
  </documentManagement>
</p:properties>
</file>

<file path=customXml/item7.xml><?xml version="1.0" encoding="utf-8"?>
<TemplafySlideFormConfiguration><![CDATA[{"formFields":[],"formDataEntries":[]}]]></TemplafySlideFormConfiguration>
</file>

<file path=customXml/item8.xml><?xml version="1.0" encoding="utf-8"?>
<TemplafySlideTemplateConfiguration><![CDATA[{"slideVersion":1,"isValidatorEnabled":false,"isLocked":false,"elementsMetadata":[],"slideId":"638113710511344809","enableDocumentContentUpdater":false,"version":"2.0"}]]></TemplafySlideTemplateConfiguration>
</file>

<file path=customXml/item9.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90F70CB-6551-4D21-A672-6E3503E9A3B4}">
  <ds:schemaRefs>
    <ds:schemaRef ds:uri="http://schemas.microsoft.com/sharepoint/v3/contenttype/forms"/>
  </ds:schemaRefs>
</ds:datastoreItem>
</file>

<file path=customXml/itemProps10.xml><?xml version="1.0" encoding="utf-8"?>
<ds:datastoreItem xmlns:ds="http://schemas.openxmlformats.org/officeDocument/2006/customXml" ds:itemID="{CCF2592F-878B-4B63-9328-42EA74FC4427}">
  <ds:schemaRefs/>
</ds:datastoreItem>
</file>

<file path=customXml/itemProps11.xml><?xml version="1.0" encoding="utf-8"?>
<ds:datastoreItem xmlns:ds="http://schemas.openxmlformats.org/officeDocument/2006/customXml" ds:itemID="{C7D97080-A89F-4B35-B53A-D4F6399D2350}">
  <ds:schemaRefs/>
</ds:datastoreItem>
</file>

<file path=customXml/itemProps12.xml><?xml version="1.0" encoding="utf-8"?>
<ds:datastoreItem xmlns:ds="http://schemas.openxmlformats.org/officeDocument/2006/customXml" ds:itemID="{998FAF40-7069-4362-AFEB-D795B57F1715}">
  <ds:schemaRefs>
    <ds:schemaRef ds:uri="5c922d6e-0b8f-4b82-bd37-a2ca22334021"/>
    <ds:schemaRef ds:uri="95691104-97e8-42c5-8558-dad66ce327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DA38DC-BBE3-4B82-BF84-537E7F7DA1CC}">
  <ds:schemaRefs/>
</ds:datastoreItem>
</file>

<file path=customXml/itemProps3.xml><?xml version="1.0" encoding="utf-8"?>
<ds:datastoreItem xmlns:ds="http://schemas.openxmlformats.org/officeDocument/2006/customXml" ds:itemID="{24121FD1-B92A-4476-ACE2-863A94AB5502}">
  <ds:schemaRefs/>
</ds:datastoreItem>
</file>

<file path=customXml/itemProps4.xml><?xml version="1.0" encoding="utf-8"?>
<ds:datastoreItem xmlns:ds="http://schemas.openxmlformats.org/officeDocument/2006/customXml" ds:itemID="{D18E9962-4DF6-4FF7-91C1-1E1F3484F483}">
  <ds:schemaRefs/>
</ds:datastoreItem>
</file>

<file path=customXml/itemProps5.xml><?xml version="1.0" encoding="utf-8"?>
<ds:datastoreItem xmlns:ds="http://schemas.openxmlformats.org/officeDocument/2006/customXml" ds:itemID="{BC31C3FD-CDA5-4A3E-BACC-79E9541FC90B}">
  <ds:schemaRefs/>
</ds:datastoreItem>
</file>

<file path=customXml/itemProps6.xml><?xml version="1.0" encoding="utf-8"?>
<ds:datastoreItem xmlns:ds="http://schemas.openxmlformats.org/officeDocument/2006/customXml" ds:itemID="{6B020DC3-82D4-4E77-BCD9-08A6FB67993F}">
  <ds:schemaRefs>
    <ds:schemaRef ds:uri="5c922d6e-0b8f-4b82-bd37-a2ca22334021"/>
    <ds:schemaRef ds:uri="95691104-97e8-42c5-8558-dad66ce327f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7.xml><?xml version="1.0" encoding="utf-8"?>
<ds:datastoreItem xmlns:ds="http://schemas.openxmlformats.org/officeDocument/2006/customXml" ds:itemID="{FEA5E2E3-6F4F-41BF-8CA5-0BF66594F7F0}">
  <ds:schemaRefs/>
</ds:datastoreItem>
</file>

<file path=customXml/itemProps8.xml><?xml version="1.0" encoding="utf-8"?>
<ds:datastoreItem xmlns:ds="http://schemas.openxmlformats.org/officeDocument/2006/customXml" ds:itemID="{52F3185B-FFFA-4277-A48A-5A6F4DB0BA80}">
  <ds:schemaRefs/>
</ds:datastoreItem>
</file>

<file path=customXml/itemProps9.xml><?xml version="1.0" encoding="utf-8"?>
<ds:datastoreItem xmlns:ds="http://schemas.openxmlformats.org/officeDocument/2006/customXml" ds:itemID="{A5ED8926-51D5-4E81-A32B-1D34A696076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blank</Template>
  <TotalTime>487</TotalTime>
  <Words>704</Words>
  <Application>Microsoft Office PowerPoint</Application>
  <PresentationFormat>Custom</PresentationFormat>
  <Paragraphs>50</Paragraphs>
  <Slides>6</Slides>
  <Notes>5</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6</vt:i4>
      </vt:variant>
    </vt:vector>
  </HeadingPairs>
  <TitlesOfParts>
    <vt:vector size="13" baseType="lpstr">
      <vt:lpstr>Arial</vt:lpstr>
      <vt:lpstr>Times New Roman</vt:lpstr>
      <vt:lpstr>Verdana</vt:lpstr>
      <vt:lpstr>Kromann Reumert</vt:lpstr>
      <vt:lpstr>1_Blank</vt:lpstr>
      <vt:lpstr>1_Kromann Reumert</vt:lpstr>
      <vt:lpstr>think-cell Slide</vt:lpstr>
      <vt:lpstr>Konfliktadgangen over for virksomheder der er overenskomstdækkede uden for DA-FH</vt:lpstr>
      <vt:lpstr>Kort om sagens faktum</vt:lpstr>
      <vt:lpstr>Konfliktretten</vt:lpstr>
      <vt:lpstr>Tidligere afgørelser</vt:lpstr>
      <vt:lpstr>Begrundelsen i Arbejdsrettens dom af 27. juni 2023</vt:lpstr>
      <vt:lpstr>Forholdet til menneskerettighederne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Advokatundersøgelse</dc:title>
  <dc:creator>Kromann Reumert</dc:creator>
  <cp:lastModifiedBy>Jens Lund Mosbek</cp:lastModifiedBy>
  <cp:revision>3</cp:revision>
  <dcterms:created xsi:type="dcterms:W3CDTF">2023-07-31T06:46:26Z</dcterms:created>
  <dcterms:modified xsi:type="dcterms:W3CDTF">2023-09-12T11:03:03Z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0x01010014A467EE5A5550429520B24B9D2F541F00C35E5DAF1962F440A822789BE3716B2C</vt:lpwstr>
  </property>
  <property fmtid="{D5CDD505-2E9C-101B-9397-08002B2CF9AE}" pid="3" name="ContentType">
    <vt:lpwstr>KR Dokument</vt:lpwstr>
  </property>
  <property fmtid="{D5CDD505-2E9C-101B-9397-08002B2CF9AE}" pid="4" name="Title">
    <vt:lpwstr>Advokatundersøgelse</vt:lpwstr>
  </property>
  <property fmtid="{D5CDD505-2E9C-101B-9397-08002B2CF9AE}" pid="5" name="_dlc_DocId">
    <vt:lpwstr>1069766-1295774125-15175</vt:lpwstr>
  </property>
  <property fmtid="{D5CDD505-2E9C-101B-9397-08002B2CF9AE}" pid="6" name="_dlc_DocIdUrl">
    <vt:lpwstr>https://kromannreumert.sharepoint.com/sites/1069766/_layouts/15/DocIdRedir.aspx?ID=1069766-1295774125-15175, 1069766-1295774125-15175</vt:lpwstr>
  </property>
  <property fmtid="{D5CDD505-2E9C-101B-9397-08002B2CF9AE}" pid="7" name="ocd6afc2008a4cef966746132848c49f">
    <vt:lpwstr>Organisationer og foreninger|5bf0abec-8455-4bdd-8f21-05392b400a5b</vt:lpwstr>
  </property>
  <property fmtid="{D5CDD505-2E9C-101B-9397-08002B2CF9AE}" pid="8" name="Industry">
    <vt:lpwstr>1;#Organisationer og foreninger|5bf0abec-8455-4bdd-8f21-05392b400a5b</vt:lpwstr>
  </property>
  <property fmtid="{D5CDD505-2E9C-101B-9397-08002B2CF9AE}" pid="9" name="ClientName">
    <vt:lpwstr>Fagbevægelsens Hovedorganisation</vt:lpwstr>
  </property>
  <property fmtid="{D5CDD505-2E9C-101B-9397-08002B2CF9AE}" pid="10" name="ClientCode">
    <vt:lpwstr>9944512</vt:lpwstr>
  </property>
  <property fmtid="{D5CDD505-2E9C-101B-9397-08002B2CF9AE}" pid="11" name="MatterName">
    <vt:lpwstr>Advokatundersøgelse vedr. krænkende adfærd</vt:lpwstr>
  </property>
  <property fmtid="{D5CDD505-2E9C-101B-9397-08002B2CF9AE}" pid="12" name="MatterCode">
    <vt:lpwstr>1069766</vt:lpwstr>
  </property>
  <property fmtid="{D5CDD505-2E9C-101B-9397-08002B2CF9AE}" pid="13" name="paeb1111837a46dbb6bdf6ddc534fbbe">
    <vt:lpwstr>Anden juridisk sagsbehandling|fc068170-46d3-4b0d-b5b4-ab8eff6004f4</vt:lpwstr>
  </property>
  <property fmtid="{D5CDD505-2E9C-101B-9397-08002B2CF9AE}" pid="14" name="MatterWorkingType">
    <vt:lpwstr>2;#Anden juridisk sagsbehandling|fc068170-46d3-4b0d-b5b4-ab8eff6004f4</vt:lpwstr>
  </property>
  <property fmtid="{D5CDD505-2E9C-101B-9397-08002B2CF9AE}" pid="15" name="ResponsiblePartner">
    <vt:lpwstr>11;#Marianne Granhøj</vt:lpwstr>
  </property>
  <property fmtid="{D5CDD505-2E9C-101B-9397-08002B2CF9AE}" pid="16" name="MatterWorker">
    <vt:lpwstr>12;#Maria Bekke Eiersted</vt:lpwstr>
  </property>
  <property fmtid="{D5CDD505-2E9C-101B-9397-08002B2CF9AE}" pid="17" name="f7153862289141d99665579a02f978dc">
    <vt:lpwstr>Øvrig ansættelses- og arbejdsret|6d6c90a0-86d2-4861-a537-9ab98ae9d0df</vt:lpwstr>
  </property>
  <property fmtid="{D5CDD505-2E9C-101B-9397-08002B2CF9AE}" pid="18" name="LegalSubject">
    <vt:lpwstr>3;#Øvrig ansættelses- og arbejdsret|6d6c90a0-86d2-4861-a537-9ab98ae9d0df</vt:lpwstr>
  </property>
  <property fmtid="{D5CDD505-2E9C-101B-9397-08002B2CF9AE}" pid="19" name="Modified">
    <vt:lpwstr>2023-08-02T21:28:34+00:00</vt:lpwstr>
  </property>
  <property fmtid="{D5CDD505-2E9C-101B-9397-08002B2CF9AE}" pid="20" name="Created">
    <vt:lpwstr>2023-07-31T06:46:26+00:00</vt:lpwstr>
  </property>
  <property fmtid="{D5CDD505-2E9C-101B-9397-08002B2CF9AE}" pid="21" name="Sent representing e-mail address">
    <vt:lpwstr>/o=ExchangeLabs/ou=Exchange Administrative Group (FYDIBOHF23SPDLT)/cn=Recipients/cn=user9172f451</vt:lpwstr>
  </property>
  <property fmtid="{D5CDD505-2E9C-101B-9397-08002B2CF9AE}" pid="22" name="Sender name">
    <vt:lpwstr>Sophia Krøldrup</vt:lpwstr>
  </property>
  <property fmtid="{D5CDD505-2E9C-101B-9397-08002B2CF9AE}" pid="23" name="Topic">
    <vt:lpwstr>(udkast) Advokatundersøgelse FH - afrapportering.pptx</vt:lpwstr>
  </property>
  <property fmtid="{D5CDD505-2E9C-101B-9397-08002B2CF9AE}" pid="24" name="Transport message headers">
    <vt:lpwstr/>
  </property>
  <property fmtid="{D5CDD505-2E9C-101B-9397-08002B2CF9AE}" pid="25" name="Message delivery time">
    <vt:filetime>2023-08-02T06:01:41Z</vt:filetime>
  </property>
  <property fmtid="{D5CDD505-2E9C-101B-9397-08002B2CF9AE}" pid="26" name="Conversation topic">
    <vt:lpwstr>(udkast) Advokatundersøgelse FH - afrapportering.pptx</vt:lpwstr>
  </property>
  <property fmtid="{D5CDD505-2E9C-101B-9397-08002B2CF9AE}" pid="27" name="MediaServiceImageTags">
    <vt:lpwstr/>
  </property>
  <property fmtid="{D5CDD505-2E9C-101B-9397-08002B2CF9AE}" pid="28" name="Received by name">
    <vt:lpwstr/>
  </property>
  <property fmtid="{D5CDD505-2E9C-101B-9397-08002B2CF9AE}" pid="29" name="Message class">
    <vt:lpwstr>IPM.Document.PowerPoint.Show.12</vt:lpwstr>
  </property>
  <property fmtid="{D5CDD505-2E9C-101B-9397-08002B2CF9AE}" pid="30" name="Client submit time">
    <vt:filetime>2023-08-02T06:01:43Z</vt:filetime>
  </property>
  <property fmtid="{D5CDD505-2E9C-101B-9397-08002B2CF9AE}" pid="31" name="Received representing address type">
    <vt:lpwstr/>
  </property>
  <property fmtid="{D5CDD505-2E9C-101B-9397-08002B2CF9AE}" pid="32" name="Sent representing name">
    <vt:lpwstr>Sophia Krøldrup</vt:lpwstr>
  </property>
  <property fmtid="{D5CDD505-2E9C-101B-9397-08002B2CF9AE}" pid="33" name="SMTPBCC">
    <vt:lpwstr/>
  </property>
  <property fmtid="{D5CDD505-2E9C-101B-9397-08002B2CF9AE}" pid="34" name="Sent representing address type">
    <vt:lpwstr>EX</vt:lpwstr>
  </property>
  <property fmtid="{D5CDD505-2E9C-101B-9397-08002B2CF9AE}" pid="35" name="Sensitivity">
    <vt:r8>0</vt:r8>
  </property>
  <property fmtid="{D5CDD505-2E9C-101B-9397-08002B2CF9AE}" pid="36" name="SMTPCC">
    <vt:lpwstr/>
  </property>
  <property fmtid="{D5CDD505-2E9C-101B-9397-08002B2CF9AE}" pid="37" name="BCC">
    <vt:lpwstr/>
  </property>
  <property fmtid="{D5CDD505-2E9C-101B-9397-08002B2CF9AE}" pid="38" name="Last modification time">
    <vt:filetime>2023-08-02T06:01:43Z</vt:filetime>
  </property>
  <property fmtid="{D5CDD505-2E9C-101B-9397-08002B2CF9AE}" pid="39" name="Received by address type">
    <vt:lpwstr/>
  </property>
  <property fmtid="{D5CDD505-2E9C-101B-9397-08002B2CF9AE}" pid="40" name="SMTPTo">
    <vt:lpwstr/>
  </property>
  <property fmtid="{D5CDD505-2E9C-101B-9397-08002B2CF9AE}" pid="41" name="Internet message id">
    <vt:lpwstr/>
  </property>
  <property fmtid="{D5CDD505-2E9C-101B-9397-08002B2CF9AE}" pid="42" name="CC">
    <vt:lpwstr/>
  </property>
  <property fmtid="{D5CDD505-2E9C-101B-9397-08002B2CF9AE}" pid="43" name="Sender address type">
    <vt:lpwstr>EX</vt:lpwstr>
  </property>
  <property fmtid="{D5CDD505-2E9C-101B-9397-08002B2CF9AE}" pid="44" name="Has attachment">
    <vt:bool>true</vt:bool>
  </property>
  <property fmtid="{D5CDD505-2E9C-101B-9397-08002B2CF9AE}" pid="45" name="Received representing name">
    <vt:lpwstr/>
  </property>
  <property fmtid="{D5CDD505-2E9C-101B-9397-08002B2CF9AE}" pid="46" name="_dlc_DocIdItemGuid">
    <vt:lpwstr>446a32e7-fe98-4ffb-93d7-336d0bf7eefa</vt:lpwstr>
  </property>
  <property fmtid="{D5CDD505-2E9C-101B-9397-08002B2CF9AE}" pid="47" name="Received by e-mail address">
    <vt:lpwstr/>
  </property>
  <property fmtid="{D5CDD505-2E9C-101B-9397-08002B2CF9AE}" pid="48" name="To">
    <vt:lpwstr/>
  </property>
  <property fmtid="{D5CDD505-2E9C-101B-9397-08002B2CF9AE}" pid="49" name="SMTPFrom">
    <vt:lpwstr>skd@kromannreumert.com;</vt:lpwstr>
  </property>
  <property fmtid="{D5CDD505-2E9C-101B-9397-08002B2CF9AE}" pid="50" name="Sender e-mail address">
    <vt:lpwstr>/o=ExchangeLabs/ou=Exchange Administrative Group (FYDIBOHF23SPDLT)/cn=Recipients/cn=user9172f451</vt:lpwstr>
  </property>
  <property fmtid="{D5CDD505-2E9C-101B-9397-08002B2CF9AE}" pid="51" name="DocumentType">
    <vt:lpwstr/>
  </property>
  <property fmtid="{D5CDD505-2E9C-101B-9397-08002B2CF9AE}" pid="52" name="Received representing e-mail address">
    <vt:lpwstr/>
  </property>
  <property fmtid="{D5CDD505-2E9C-101B-9397-08002B2CF9AE}" pid="53" name="Creation time">
    <vt:filetime>2023-08-02T06:01:43Z</vt:filetime>
  </property>
  <property fmtid="{D5CDD505-2E9C-101B-9397-08002B2CF9AE}" pid="54" name="Message size">
    <vt:r8>2237440</vt:r8>
  </property>
  <property fmtid="{D5CDD505-2E9C-101B-9397-08002B2CF9AE}" pid="55" name="Importance">
    <vt:r8>0</vt:r8>
  </property>
</Properties>
</file>