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3" r:id="rId8"/>
    <p:sldMasterId id="2147483708" r:id="rId9"/>
  </p:sldMasterIdLst>
  <p:notesMasterIdLst>
    <p:notesMasterId r:id="rId36"/>
  </p:notesMasterIdLst>
  <p:sldIdLst>
    <p:sldId id="257" r:id="rId10"/>
    <p:sldId id="353" r:id="rId11"/>
    <p:sldId id="357" r:id="rId12"/>
    <p:sldId id="358" r:id="rId13"/>
    <p:sldId id="354" r:id="rId14"/>
    <p:sldId id="319" r:id="rId15"/>
    <p:sldId id="355" r:id="rId16"/>
    <p:sldId id="360" r:id="rId17"/>
    <p:sldId id="340" r:id="rId18"/>
    <p:sldId id="352" r:id="rId19"/>
    <p:sldId id="343" r:id="rId20"/>
    <p:sldId id="361" r:id="rId21"/>
    <p:sldId id="362" r:id="rId22"/>
    <p:sldId id="344" r:id="rId23"/>
    <p:sldId id="356" r:id="rId24"/>
    <p:sldId id="346" r:id="rId25"/>
    <p:sldId id="345" r:id="rId26"/>
    <p:sldId id="303" r:id="rId27"/>
    <p:sldId id="364" r:id="rId28"/>
    <p:sldId id="348" r:id="rId29"/>
    <p:sldId id="349" r:id="rId30"/>
    <p:sldId id="351" r:id="rId31"/>
    <p:sldId id="350" r:id="rId32"/>
    <p:sldId id="365" r:id="rId33"/>
    <p:sldId id="366" r:id="rId34"/>
    <p:sldId id="36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4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201" autoAdjust="0"/>
    <p:restoredTop sz="78755" autoAdjust="0"/>
  </p:normalViewPr>
  <p:slideViewPr>
    <p:cSldViewPr snapToGrid="0" showGuides="1">
      <p:cViewPr varScale="1">
        <p:scale>
          <a:sx n="66" d="100"/>
          <a:sy n="66" d="100"/>
        </p:scale>
        <p:origin x="224" y="944"/>
      </p:cViewPr>
      <p:guideLst>
        <p:guide orient="horz" pos="64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theme" Target="theme/theme1.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customXml" Target="../customXml/item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customXml" Target="../customXml/item4.xml"/><Relationship Id="rId9" Type="http://schemas.openxmlformats.org/officeDocument/2006/relationships/slideMaster" Target="slideMasters/slideMaster2.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1.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fld id="{CD72A38B-F9FA-4036-A084-652409E98F08}" type="datetimeFigureOut">
              <a:rPr lang="en-GB"/>
              <a:pPr/>
              <a:t>09/09/2026</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defRPr>
            </a:lvl1pPr>
          </a:lstStyle>
          <a:p>
            <a:fld id="{49436F85-577F-4A92-A47F-D540A2BCC821}" type="slidenum">
              <a:rPr lang="en-GB"/>
              <a:pPr/>
              <a:t>‹#›</a:t>
            </a:fld>
            <a:endParaRPr lang="en-GB" dirty="0"/>
          </a:p>
        </p:txBody>
      </p:sp>
    </p:spTree>
    <p:extLst>
      <p:ext uri="{BB962C8B-B14F-4D97-AF65-F5344CB8AC3E}">
        <p14:creationId xmlns:p14="http://schemas.microsoft.com/office/powerpoint/2010/main" val="337809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49436F85-577F-4A92-A47F-D540A2BCC821}" type="slidenum">
              <a:rPr lang="en-GB" smtClean="0"/>
              <a:pPr/>
              <a:t>5</a:t>
            </a:fld>
            <a:endParaRPr lang="en-GB" dirty="0"/>
          </a:p>
        </p:txBody>
      </p:sp>
    </p:spTree>
    <p:extLst>
      <p:ext uri="{BB962C8B-B14F-4D97-AF65-F5344CB8AC3E}">
        <p14:creationId xmlns:p14="http://schemas.microsoft.com/office/powerpoint/2010/main" val="1617323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6</a:t>
            </a:fld>
            <a:endParaRPr lang="en-GB" dirty="0"/>
          </a:p>
        </p:txBody>
      </p:sp>
    </p:spTree>
    <p:extLst>
      <p:ext uri="{BB962C8B-B14F-4D97-AF65-F5344CB8AC3E}">
        <p14:creationId xmlns:p14="http://schemas.microsoft.com/office/powerpoint/2010/main" val="795033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49436F85-577F-4A92-A47F-D540A2BCC821}" type="slidenum">
              <a:rPr lang="en-GB" smtClean="0"/>
              <a:pPr/>
              <a:t>7</a:t>
            </a:fld>
            <a:endParaRPr lang="en-GB" dirty="0"/>
          </a:p>
        </p:txBody>
      </p:sp>
    </p:spTree>
    <p:extLst>
      <p:ext uri="{BB962C8B-B14F-4D97-AF65-F5344CB8AC3E}">
        <p14:creationId xmlns:p14="http://schemas.microsoft.com/office/powerpoint/2010/main" val="1484841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49436F85-577F-4A92-A47F-D540A2BCC821}" type="slidenum">
              <a:rPr lang="en-GB" smtClean="0"/>
              <a:pPr/>
              <a:t>9</a:t>
            </a:fld>
            <a:endParaRPr lang="en-GB" dirty="0"/>
          </a:p>
        </p:txBody>
      </p:sp>
    </p:spTree>
    <p:extLst>
      <p:ext uri="{BB962C8B-B14F-4D97-AF65-F5344CB8AC3E}">
        <p14:creationId xmlns:p14="http://schemas.microsoft.com/office/powerpoint/2010/main" val="2999367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49436F85-577F-4A92-A47F-D540A2BCC821}" type="slidenum">
              <a:rPr lang="en-GB" smtClean="0"/>
              <a:pPr/>
              <a:t>10</a:t>
            </a:fld>
            <a:endParaRPr lang="en-GB" dirty="0"/>
          </a:p>
        </p:txBody>
      </p:sp>
    </p:spTree>
    <p:extLst>
      <p:ext uri="{BB962C8B-B14F-4D97-AF65-F5344CB8AC3E}">
        <p14:creationId xmlns:p14="http://schemas.microsoft.com/office/powerpoint/2010/main" val="2104836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11</a:t>
            </a:fld>
            <a:endParaRPr lang="en-GB" dirty="0"/>
          </a:p>
        </p:txBody>
      </p:sp>
    </p:spTree>
    <p:extLst>
      <p:ext uri="{BB962C8B-B14F-4D97-AF65-F5344CB8AC3E}">
        <p14:creationId xmlns:p14="http://schemas.microsoft.com/office/powerpoint/2010/main" val="3905480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DK" dirty="0"/>
          </a:p>
        </p:txBody>
      </p:sp>
      <p:sp>
        <p:nvSpPr>
          <p:cNvPr id="4" name="Slide Number Placeholder 3"/>
          <p:cNvSpPr>
            <a:spLocks noGrp="1"/>
          </p:cNvSpPr>
          <p:nvPr>
            <p:ph type="sldNum" sz="quarter" idx="5"/>
          </p:nvPr>
        </p:nvSpPr>
        <p:spPr/>
        <p:txBody>
          <a:bodyPr/>
          <a:lstStyle/>
          <a:p>
            <a:fld id="{49436F85-577F-4A92-A47F-D540A2BCC821}" type="slidenum">
              <a:rPr lang="en-GB" smtClean="0"/>
              <a:pPr/>
              <a:t>12</a:t>
            </a:fld>
            <a:endParaRPr lang="en-GB" dirty="0"/>
          </a:p>
        </p:txBody>
      </p:sp>
    </p:spTree>
    <p:extLst>
      <p:ext uri="{BB962C8B-B14F-4D97-AF65-F5344CB8AC3E}">
        <p14:creationId xmlns:p14="http://schemas.microsoft.com/office/powerpoint/2010/main" val="1154300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14</a:t>
            </a:fld>
            <a:endParaRPr lang="en-GB" dirty="0"/>
          </a:p>
        </p:txBody>
      </p:sp>
    </p:spTree>
    <p:extLst>
      <p:ext uri="{BB962C8B-B14F-4D97-AF65-F5344CB8AC3E}">
        <p14:creationId xmlns:p14="http://schemas.microsoft.com/office/powerpoint/2010/main" val="3397009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C96D2-FD6C-3578-9A33-D11B22EB10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6D2CE-590B-2D66-2389-16486C491C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15D938-DE10-51A2-ED4A-AEC7C1764CD3}"/>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53D581DC-10CD-86E0-D638-CF2D480E6644}"/>
              </a:ext>
            </a:extLst>
          </p:cNvPr>
          <p:cNvSpPr>
            <a:spLocks noGrp="1"/>
          </p:cNvSpPr>
          <p:nvPr>
            <p:ph type="sldNum" sz="quarter" idx="5"/>
          </p:nvPr>
        </p:nvSpPr>
        <p:spPr/>
        <p:txBody>
          <a:bodyPr/>
          <a:lstStyle/>
          <a:p>
            <a:pPr>
              <a:defRPr/>
            </a:pPr>
            <a:fld id="{72C160C3-3AB6-49C1-8001-AFDAD271EB5B}" type="slidenum">
              <a:rPr lang="en-GB"/>
              <a:pPr>
                <a:defRPr/>
              </a:pPr>
              <a:t>15</a:t>
            </a:fld>
            <a:endParaRPr lang="en-GB" dirty="0"/>
          </a:p>
        </p:txBody>
      </p:sp>
    </p:spTree>
    <p:extLst>
      <p:ext uri="{BB962C8B-B14F-4D97-AF65-F5344CB8AC3E}">
        <p14:creationId xmlns:p14="http://schemas.microsoft.com/office/powerpoint/2010/main" val="1517577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16</a:t>
            </a:fld>
            <a:endParaRPr lang="en-GB" dirty="0"/>
          </a:p>
        </p:txBody>
      </p:sp>
    </p:spTree>
    <p:extLst>
      <p:ext uri="{BB962C8B-B14F-4D97-AF65-F5344CB8AC3E}">
        <p14:creationId xmlns:p14="http://schemas.microsoft.com/office/powerpoint/2010/main" val="3421333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17</a:t>
            </a:fld>
            <a:endParaRPr lang="en-GB" dirty="0"/>
          </a:p>
        </p:txBody>
      </p:sp>
    </p:spTree>
    <p:extLst>
      <p:ext uri="{BB962C8B-B14F-4D97-AF65-F5344CB8AC3E}">
        <p14:creationId xmlns:p14="http://schemas.microsoft.com/office/powerpoint/2010/main" val="3748452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18</a:t>
            </a:fld>
            <a:endParaRPr lang="en-GB" dirty="0"/>
          </a:p>
        </p:txBody>
      </p:sp>
    </p:spTree>
    <p:extLst>
      <p:ext uri="{BB962C8B-B14F-4D97-AF65-F5344CB8AC3E}">
        <p14:creationId xmlns:p14="http://schemas.microsoft.com/office/powerpoint/2010/main" val="562243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47261-5225-DE21-2116-2064359DA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F5F6B2-9067-2468-5F4D-2E39F84A2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B723FB-98B4-7B3E-14D2-833B9664E254}"/>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47D56960-3BED-77A3-E65C-0A3CD22E5F50}"/>
              </a:ext>
            </a:extLst>
          </p:cNvPr>
          <p:cNvSpPr>
            <a:spLocks noGrp="1"/>
          </p:cNvSpPr>
          <p:nvPr>
            <p:ph type="sldNum" sz="quarter" idx="5"/>
          </p:nvPr>
        </p:nvSpPr>
        <p:spPr/>
        <p:txBody>
          <a:bodyPr/>
          <a:lstStyle/>
          <a:p>
            <a:fld id="{49436F85-577F-4A92-A47F-D540A2BCC821}" type="slidenum">
              <a:rPr lang="en-GB" smtClean="0"/>
              <a:pPr/>
              <a:t>19</a:t>
            </a:fld>
            <a:endParaRPr lang="en-GB" dirty="0"/>
          </a:p>
        </p:txBody>
      </p:sp>
    </p:spTree>
    <p:extLst>
      <p:ext uri="{BB962C8B-B14F-4D97-AF65-F5344CB8AC3E}">
        <p14:creationId xmlns:p14="http://schemas.microsoft.com/office/powerpoint/2010/main" val="281943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20</a:t>
            </a:fld>
            <a:endParaRPr lang="en-GB" dirty="0"/>
          </a:p>
        </p:txBody>
      </p:sp>
    </p:spTree>
    <p:extLst>
      <p:ext uri="{BB962C8B-B14F-4D97-AF65-F5344CB8AC3E}">
        <p14:creationId xmlns:p14="http://schemas.microsoft.com/office/powerpoint/2010/main" val="2166106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21</a:t>
            </a:fld>
            <a:endParaRPr lang="en-GB" dirty="0"/>
          </a:p>
        </p:txBody>
      </p:sp>
    </p:spTree>
    <p:extLst>
      <p:ext uri="{BB962C8B-B14F-4D97-AF65-F5344CB8AC3E}">
        <p14:creationId xmlns:p14="http://schemas.microsoft.com/office/powerpoint/2010/main" val="1234104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22</a:t>
            </a:fld>
            <a:endParaRPr lang="en-GB" dirty="0"/>
          </a:p>
        </p:txBody>
      </p:sp>
    </p:spTree>
    <p:extLst>
      <p:ext uri="{BB962C8B-B14F-4D97-AF65-F5344CB8AC3E}">
        <p14:creationId xmlns:p14="http://schemas.microsoft.com/office/powerpoint/2010/main" val="583677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a:p>
        </p:txBody>
      </p:sp>
      <p:sp>
        <p:nvSpPr>
          <p:cNvPr id="4" name="Slide Number Placeholder 3"/>
          <p:cNvSpPr>
            <a:spLocks noGrp="1"/>
          </p:cNvSpPr>
          <p:nvPr>
            <p:ph type="sldNum" sz="quarter" idx="5"/>
          </p:nvPr>
        </p:nvSpPr>
        <p:spPr/>
        <p:txBody>
          <a:bodyPr/>
          <a:lstStyle/>
          <a:p>
            <a:pPr>
              <a:defRPr/>
            </a:pPr>
            <a:fld id="{72C160C3-3AB6-49C1-8001-AFDAD271EB5B}" type="slidenum">
              <a:rPr lang="en-GB"/>
              <a:pPr>
                <a:defRPr/>
              </a:pPr>
              <a:t>23</a:t>
            </a:fld>
            <a:endParaRPr lang="en-GB" dirty="0"/>
          </a:p>
        </p:txBody>
      </p:sp>
    </p:spTree>
    <p:extLst>
      <p:ext uri="{BB962C8B-B14F-4D97-AF65-F5344CB8AC3E}">
        <p14:creationId xmlns:p14="http://schemas.microsoft.com/office/powerpoint/2010/main" val="2508274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49436F85-577F-4A92-A47F-D540A2BCC821}" type="slidenum">
              <a:rPr lang="en-GB" smtClean="0"/>
              <a:pPr/>
              <a:t>24</a:t>
            </a:fld>
            <a:endParaRPr lang="en-GB" dirty="0"/>
          </a:p>
        </p:txBody>
      </p:sp>
    </p:spTree>
    <p:extLst>
      <p:ext uri="{BB962C8B-B14F-4D97-AF65-F5344CB8AC3E}">
        <p14:creationId xmlns:p14="http://schemas.microsoft.com/office/powerpoint/2010/main" val="875432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18684-1B0D-C23C-CBC4-DC1FCA9AC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7676F-28B4-3B30-43DC-7FDEFCBD32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F291D-5010-A482-DCD4-D5D7385B9C16}"/>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FD2FF46B-B70F-0274-465F-F5771EFE13DA}"/>
              </a:ext>
            </a:extLst>
          </p:cNvPr>
          <p:cNvSpPr>
            <a:spLocks noGrp="1"/>
          </p:cNvSpPr>
          <p:nvPr>
            <p:ph type="sldNum" sz="quarter" idx="5"/>
          </p:nvPr>
        </p:nvSpPr>
        <p:spPr/>
        <p:txBody>
          <a:bodyPr/>
          <a:lstStyle/>
          <a:p>
            <a:fld id="{49436F85-577F-4A92-A47F-D540A2BCC821}" type="slidenum">
              <a:rPr lang="en-GB" smtClean="0"/>
              <a:pPr/>
              <a:t>26</a:t>
            </a:fld>
            <a:endParaRPr lang="en-GB" dirty="0"/>
          </a:p>
        </p:txBody>
      </p:sp>
    </p:spTree>
    <p:extLst>
      <p:ext uri="{BB962C8B-B14F-4D97-AF65-F5344CB8AC3E}">
        <p14:creationId xmlns:p14="http://schemas.microsoft.com/office/powerpoint/2010/main" val="29418004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Sort forsid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BBCAF46D-9983-4AEE-9B8A-24654CDEDDB0}"/>
              </a:ext>
            </a:extLst>
          </p:cNvPr>
          <p:cNvSpPr/>
          <p:nvPr/>
        </p:nvSpPr>
        <p:spPr>
          <a:xfrm>
            <a:off x="0" y="0"/>
            <a:ext cx="121896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600" dirty="0" err="1"/>
          </a:p>
        </p:txBody>
      </p:sp>
      <p:sp>
        <p:nvSpPr>
          <p:cNvPr id="2" name="Title 1"/>
          <p:cNvSpPr>
            <a:spLocks noGrp="1"/>
          </p:cNvSpPr>
          <p:nvPr>
            <p:ph type="ctrTitle" hasCustomPrompt="1"/>
          </p:nvPr>
        </p:nvSpPr>
        <p:spPr>
          <a:xfrm>
            <a:off x="349384" y="1760373"/>
            <a:ext cx="10069011" cy="4070408"/>
          </a:xfrm>
        </p:spPr>
        <p:txBody>
          <a:bodyPr anchor="t" anchorCtr="0"/>
          <a:lstStyle>
            <a:lvl1pPr algn="l">
              <a:lnSpc>
                <a:spcPct val="90000"/>
              </a:lnSpc>
              <a:defRPr sz="9400">
                <a:solidFill>
                  <a:schemeClr val="bg1"/>
                </a:solidFill>
              </a:defRPr>
            </a:lvl1pPr>
          </a:lstStyle>
          <a:p>
            <a:r>
              <a:rPr lang="da-DK" dirty="0"/>
              <a:t>Klik for at tilføje overskrift</a:t>
            </a:r>
            <a:endParaRPr lang="da-DK"/>
          </a:p>
        </p:txBody>
      </p:sp>
      <p:pic>
        <p:nvPicPr>
          <p:cNvPr id="7" name="Logo black">
            <a:extLst>
              <a:ext uri="{FF2B5EF4-FFF2-40B4-BE49-F238E27FC236}">
                <a16:creationId xmlns:a16="http://schemas.microsoft.com/office/drawing/2014/main" id="{E6E48129-FB3C-4F39-A5A1-63313B41D3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20" y="5936086"/>
            <a:ext cx="786874" cy="212400"/>
          </a:xfrm>
          <a:prstGeom prst="rect">
            <a:avLst/>
          </a:prstGeom>
        </p:spPr>
      </p:pic>
      <p:sp>
        <p:nvSpPr>
          <p:cNvPr id="11" name="Date Placeholder 14">
            <a:extLst>
              <a:ext uri="{FF2B5EF4-FFF2-40B4-BE49-F238E27FC236}">
                <a16:creationId xmlns:a16="http://schemas.microsoft.com/office/drawing/2014/main" id="{D4E1389B-CA3B-4709-956D-F396D960BBC8}"/>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14" name="Date Placeholder 14">
            <a:extLst>
              <a:ext uri="{FF2B5EF4-FFF2-40B4-BE49-F238E27FC236}">
                <a16:creationId xmlns:a16="http://schemas.microsoft.com/office/drawing/2014/main" id="{8A94F1C1-AE36-4BBA-B958-8FC614A9472A}"/>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8" name="Background">
            <a:extLst>
              <a:ext uri="{FF2B5EF4-FFF2-40B4-BE49-F238E27FC236}">
                <a16:creationId xmlns:a16="http://schemas.microsoft.com/office/drawing/2014/main" id="{F8185FA0-7011-91FB-4052-6043A23713A8}"/>
              </a:ext>
            </a:extLst>
          </p:cNvPr>
          <p:cNvSpPr/>
          <p:nvPr userDrawn="1"/>
        </p:nvSpPr>
        <p:spPr>
          <a:xfrm>
            <a:off x="0" y="0"/>
            <a:ext cx="121896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600" dirty="0" err="1"/>
          </a:p>
        </p:txBody>
      </p:sp>
      <p:sp>
        <p:nvSpPr>
          <p:cNvPr id="10" name="sdu.dk">
            <a:extLst>
              <a:ext uri="{FF2B5EF4-FFF2-40B4-BE49-F238E27FC236}">
                <a16:creationId xmlns:a16="http://schemas.microsoft.com/office/drawing/2014/main" id="{5F437060-4963-9A90-49BE-4DB78D673583}"/>
              </a:ext>
            </a:extLst>
          </p:cNvPr>
          <p:cNvSpPr/>
          <p:nvPr userDrawn="1"/>
        </p:nvSpPr>
        <p:spPr>
          <a:xfrm rot="5400000">
            <a:off x="11480800" y="721379"/>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bg1"/>
                </a:solidFill>
              </a:rPr>
              <a:t>sdu.dk</a:t>
            </a:r>
            <a:endParaRPr lang="da-DK"/>
          </a:p>
        </p:txBody>
      </p:sp>
      <p:sp>
        <p:nvSpPr>
          <p:cNvPr id="12" name="#sdudk">
            <a:extLst>
              <a:ext uri="{FF2B5EF4-FFF2-40B4-BE49-F238E27FC236}">
                <a16:creationId xmlns:a16="http://schemas.microsoft.com/office/drawing/2014/main" id="{B895B5AD-6736-F08F-4772-E45EC9527D8D}"/>
              </a:ext>
            </a:extLst>
          </p:cNvPr>
          <p:cNvSpPr/>
          <p:nvPr userDrawn="1"/>
        </p:nvSpPr>
        <p:spPr>
          <a:xfrm rot="5400000">
            <a:off x="11482792" y="2027544"/>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bg1"/>
                </a:solidFill>
              </a:rPr>
              <a:t>#sdudk</a:t>
            </a:r>
            <a:endParaRPr lang="da-DK"/>
          </a:p>
        </p:txBody>
      </p:sp>
      <p:cxnSp>
        <p:nvCxnSpPr>
          <p:cNvPr id="13" name="Straight Connector 11">
            <a:extLst>
              <a:ext uri="{FF2B5EF4-FFF2-40B4-BE49-F238E27FC236}">
                <a16:creationId xmlns:a16="http://schemas.microsoft.com/office/drawing/2014/main" id="{33FF5E2F-CC79-FAB2-67F4-3D96C895F83D}"/>
              </a:ext>
            </a:extLst>
          </p:cNvPr>
          <p:cNvCxnSpPr>
            <a:cxnSpLocks/>
          </p:cNvCxnSpPr>
          <p:nvPr userDrawn="1"/>
        </p:nvCxnSpPr>
        <p:spPr>
          <a:xfrm>
            <a:off x="410400" y="715665"/>
            <a:ext cx="69921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Date Placeholder 14">
            <a:extLst>
              <a:ext uri="{FF2B5EF4-FFF2-40B4-BE49-F238E27FC236}">
                <a16:creationId xmlns:a16="http://schemas.microsoft.com/office/drawing/2014/main" id="{BE7A1B66-F625-FDDB-C3D9-E49C240D4359}"/>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7" name="Rectangle 12" descr="{&quot;templafy&quot;:{&quot;id&quot;:&quot;bc38619d-c2e2-4a88-8243-0589228e5727&quot;}}">
            <a:extLst>
              <a:ext uri="{FF2B5EF4-FFF2-40B4-BE49-F238E27FC236}">
                <a16:creationId xmlns:a16="http://schemas.microsoft.com/office/drawing/2014/main" id="{68DC1F35-862E-E2DC-03EA-20B788814B41}"/>
              </a:ext>
            </a:extLst>
          </p:cNvPr>
          <p:cNvSpPr/>
          <p:nvPr userDrawn="1"/>
        </p:nvSpPr>
        <p:spPr>
          <a:xfrm>
            <a:off x="9382125" y="6249600"/>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bg1"/>
              </a:solidFill>
            </a:endParaRPr>
          </a:p>
        </p:txBody>
      </p:sp>
      <p:sp>
        <p:nvSpPr>
          <p:cNvPr id="19" name="text" descr="{&quot;templafy&quot;:{&quot;id&quot;:&quot;520414c0-c6fd-4579-aa0e-c2846357b71e&quot;}}" title="UserProfile.Institut.InstituteDCU_{{DocumentLanguage}}">
            <a:extLst>
              <a:ext uri="{FF2B5EF4-FFF2-40B4-BE49-F238E27FC236}">
                <a16:creationId xmlns:a16="http://schemas.microsoft.com/office/drawing/2014/main" id="{798A0BF4-9AE6-B247-94A9-405B5DB77A2A}"/>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solidFill>
                  <a:schemeClr val="bg1"/>
                </a:solidFill>
              </a:rPr>
              <a:t>Juridisk Institut</a:t>
            </a:r>
          </a:p>
        </p:txBody>
      </p:sp>
      <p:pic>
        <p:nvPicPr>
          <p:cNvPr id="4" name="Picture 3" hidden="1">
            <a:extLst>
              <a:ext uri="{FF2B5EF4-FFF2-40B4-BE49-F238E27FC236}">
                <a16:creationId xmlns:a16="http://schemas.microsoft.com/office/drawing/2014/main" id="{080E2821-892F-9E9A-5F56-9C7E59DAAD2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720" y="5937409"/>
            <a:ext cx="1425962" cy="804253"/>
          </a:xfrm>
          <a:prstGeom prst="rect">
            <a:avLst/>
          </a:prstGeom>
        </p:spPr>
      </p:pic>
      <p:pic>
        <p:nvPicPr>
          <p:cNvPr id="1802594596" name="Oval 4" descr="{&quot;templafy&quot;:{&quot;id&quot;:&quot;78b715d9-f3b7-4446-80db-ff44e802eb7b&quot;}}" hidden="1"/>
          <p:cNvPicPr>
            <a:picLocks noChangeAspect="1"/>
          </p:cNvPicPr>
          <p:nvPr/>
        </p:nvPicPr>
        <p:blipFill>
          <a:blip r:embed="rId4"/>
          <a:stretch>
            <a:fillRect/>
          </a:stretch>
        </p:blipFill>
        <p:spPr>
          <a:xfrm>
            <a:off x="71720" y="5936086"/>
            <a:ext cx="1425600" cy="806400"/>
          </a:xfrm>
          <a:prstGeom prst="rect">
            <a:avLst/>
          </a:prstGeom>
        </p:spPr>
      </p:pic>
      <p:pic>
        <p:nvPicPr>
          <p:cNvPr id="953682492" name="Oval 5" descr="{&quot;templafy&quot;:{&quot;id&quot;:&quot;87b3e3e9-8464-484e-8315-401cbd878555&quot;}}"/>
          <p:cNvPicPr>
            <a:picLocks noChangeAspect="1"/>
          </p:cNvPicPr>
          <p:nvPr/>
        </p:nvPicPr>
        <p:blipFill>
          <a:blip r:embed="rId5"/>
          <a:stretch>
            <a:fillRect/>
          </a:stretch>
        </p:blipFill>
        <p:spPr>
          <a:xfrm>
            <a:off x="71720" y="5936086"/>
            <a:ext cx="1425600" cy="806400"/>
          </a:xfrm>
          <a:prstGeom prst="rect">
            <a:avLst/>
          </a:prstGeom>
        </p:spPr>
      </p:pic>
      <p:sp>
        <p:nvSpPr>
          <p:cNvPr id="9" name="TextBox 9">
            <a:extLst>
              <a:ext uri="{FF2B5EF4-FFF2-40B4-BE49-F238E27FC236}">
                <a16:creationId xmlns:a16="http://schemas.microsoft.com/office/drawing/2014/main" id="{2F0B2C1D-9A14-2C69-A927-AB61ED618044}"/>
              </a:ext>
            </a:extLst>
          </p:cNvPr>
          <p:cNvSpPr txBox="1"/>
          <p:nvPr userDrawn="1"/>
        </p:nvSpPr>
        <p:spPr>
          <a:xfrm>
            <a:off x="0" y="-349741"/>
            <a:ext cx="12911328" cy="323165"/>
          </a:xfrm>
          <a:prstGeom prst="rect">
            <a:avLst/>
          </a:prstGeom>
          <a:noFill/>
        </p:spPr>
        <p:txBody>
          <a:bodyPr wrap="square" lIns="0" tIns="0" rIns="0" bIns="0" rtlCol="0">
            <a:spAutoFit/>
          </a:bodyPr>
          <a:lstStyle/>
          <a:p>
            <a:r>
              <a:rPr lang="da-DK" sz="1050" b="1" noProof="1"/>
              <a:t>Skift baggrundsfarve. </a:t>
            </a:r>
            <a:r>
              <a:rPr lang="da-DK" sz="1050" noProof="1"/>
              <a:t>Højreklik på slidet og vælg </a:t>
            </a:r>
            <a:r>
              <a:rPr lang="da-DK" sz="1050" b="1" noProof="1"/>
              <a:t>Formatér baggrund</a:t>
            </a:r>
            <a:r>
              <a:rPr lang="da-DK" sz="1050" noProof="1"/>
              <a:t>. Klik på </a:t>
            </a:r>
            <a:r>
              <a:rPr lang="da-DK" sz="1050" b="1" noProof="1"/>
              <a:t>Fyld farve </a:t>
            </a:r>
            <a:r>
              <a:rPr lang="da-DK" sz="1050" noProof="1"/>
              <a:t>i Formater baggrund vinduet og vælg farve fra øverste række i SDU’s farve palette eller fra den brugerdefinerede farvepalette. </a:t>
            </a:r>
            <a:r>
              <a:rPr lang="da-DK" sz="1050" b="1" noProof="1"/>
              <a:t>Skift til layout </a:t>
            </a:r>
            <a:r>
              <a:rPr lang="da-DK" sz="1050" noProof="1"/>
              <a:t>uden Institut, URL mm under Layout. </a:t>
            </a:r>
            <a:endParaRPr lang="da-DK" dirty="0"/>
          </a:p>
        </p:txBody>
      </p:sp>
    </p:spTree>
    <p:extLst>
      <p:ext uri="{BB962C8B-B14F-4D97-AF65-F5344CB8AC3E}">
        <p14:creationId xmlns:p14="http://schemas.microsoft.com/office/powerpoint/2010/main" val="3091394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vid fors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9384" y="1760373"/>
            <a:ext cx="10069011" cy="4070408"/>
          </a:xfrm>
        </p:spPr>
        <p:txBody>
          <a:bodyPr anchor="t" anchorCtr="0"/>
          <a:lstStyle>
            <a:lvl1pPr algn="l">
              <a:lnSpc>
                <a:spcPct val="90000"/>
              </a:lnSpc>
              <a:defRPr sz="9400">
                <a:solidFill>
                  <a:schemeClr val="tx1"/>
                </a:solidFill>
              </a:defRPr>
            </a:lvl1pPr>
          </a:lstStyle>
          <a:p>
            <a:r>
              <a:rPr lang="da-DK" dirty="0"/>
              <a:t>Klik for at tilføje overskrift</a:t>
            </a:r>
            <a:endParaRPr lang="da-DK"/>
          </a:p>
        </p:txBody>
      </p:sp>
      <p:sp>
        <p:nvSpPr>
          <p:cNvPr id="13" name="Date Placeholder 14">
            <a:extLst>
              <a:ext uri="{FF2B5EF4-FFF2-40B4-BE49-F238E27FC236}">
                <a16:creationId xmlns:a16="http://schemas.microsoft.com/office/drawing/2014/main" id="{5161ABAB-6DB4-433A-ACC8-A0EC0AACAD0C}"/>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14" name="Date Placeholder 14">
            <a:extLst>
              <a:ext uri="{FF2B5EF4-FFF2-40B4-BE49-F238E27FC236}">
                <a16:creationId xmlns:a16="http://schemas.microsoft.com/office/drawing/2014/main" id="{BC3A8B03-9EA5-416E-BD54-B87E6C4A6781}"/>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5" name="Date Placeholder 14">
            <a:extLst>
              <a:ext uri="{FF2B5EF4-FFF2-40B4-BE49-F238E27FC236}">
                <a16:creationId xmlns:a16="http://schemas.microsoft.com/office/drawing/2014/main" id="{9A7AFB7C-7952-9A29-30B0-EEB3ABEAFE92}"/>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6" name="text" descr="{&quot;templafy&quot;:{&quot;id&quot;:&quot;77d58ad0-0d6c-4d2e-856e-d4dfb9e4612c&quot;}}" title="UserProfile.Institut.InstituteDCU_{{DocumentLanguage}}">
            <a:extLst>
              <a:ext uri="{FF2B5EF4-FFF2-40B4-BE49-F238E27FC236}">
                <a16:creationId xmlns:a16="http://schemas.microsoft.com/office/drawing/2014/main" id="{9C3851C6-E0ED-8AFC-487C-1DD8E2CECF88}"/>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4271445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reaker A">
    <p:bg>
      <p:bgPr>
        <a:solidFill>
          <a:schemeClr val="bg1"/>
        </a:solidFill>
        <a:effectLst/>
      </p:bgPr>
    </p:bg>
    <p:spTree>
      <p:nvGrpSpPr>
        <p:cNvPr id="1" name=""/>
        <p:cNvGrpSpPr/>
        <p:nvPr/>
      </p:nvGrpSpPr>
      <p:grpSpPr>
        <a:xfrm>
          <a:off x="0" y="0"/>
          <a:ext cx="0" cy="0"/>
          <a:chOff x="0" y="0"/>
          <a:chExt cx="0" cy="0"/>
        </a:xfrm>
      </p:grpSpPr>
      <p:sp>
        <p:nvSpPr>
          <p:cNvPr id="14" name="Picture Placeholder 3">
            <a:extLst>
              <a:ext uri="{FF2B5EF4-FFF2-40B4-BE49-F238E27FC236}">
                <a16:creationId xmlns:a16="http://schemas.microsoft.com/office/drawing/2014/main" id="{BAC5FF5C-5A1F-4EF8-85A8-E1370E4FA7C5}"/>
              </a:ext>
            </a:extLst>
          </p:cNvPr>
          <p:cNvSpPr>
            <a:spLocks noGrp="1"/>
          </p:cNvSpPr>
          <p:nvPr>
            <p:ph type="pic" sz="quarter" idx="14" hasCustomPrompt="1"/>
          </p:nvPr>
        </p:nvSpPr>
        <p:spPr>
          <a:xfrm>
            <a:off x="6415848" y="1000443"/>
            <a:ext cx="4951428" cy="4841557"/>
          </a:xfrm>
        </p:spPr>
        <p:txBody>
          <a:bodyPr/>
          <a:lstStyle>
            <a:lvl1pPr marL="0" indent="0" algn="ctr">
              <a:buNone/>
              <a:defRPr sz="1200"/>
            </a:lvl1pPr>
          </a:lstStyle>
          <a:p>
            <a:r>
              <a:rPr lang="da-DK" dirty="0"/>
              <a:t>Vælg pladsholderen og indsæt billede via Templafy/Skyfish eller ikon eller logo via Templafy/Billeder</a:t>
            </a:r>
            <a:endParaRPr lang="da-DK"/>
          </a:p>
        </p:txBody>
      </p:sp>
      <p:sp>
        <p:nvSpPr>
          <p:cNvPr id="2" name="Title 1"/>
          <p:cNvSpPr>
            <a:spLocks noGrp="1"/>
          </p:cNvSpPr>
          <p:nvPr>
            <p:ph type="ctrTitle" hasCustomPrompt="1"/>
          </p:nvPr>
        </p:nvSpPr>
        <p:spPr>
          <a:xfrm>
            <a:off x="414697" y="1700212"/>
            <a:ext cx="5367600" cy="4141787"/>
          </a:xfrm>
        </p:spPr>
        <p:txBody>
          <a:bodyPr anchor="t" anchorCtr="0"/>
          <a:lstStyle>
            <a:lvl1pPr algn="l">
              <a:lnSpc>
                <a:spcPct val="100000"/>
              </a:lnSpc>
              <a:defRPr sz="4400">
                <a:solidFill>
                  <a:schemeClr val="tx1"/>
                </a:solidFill>
              </a:defRPr>
            </a:lvl1pPr>
          </a:lstStyle>
          <a:p>
            <a:r>
              <a:rPr lang="da-DK" dirty="0"/>
              <a:t>Klik for at tilføje overskrift</a:t>
            </a:r>
            <a:endParaRPr lang="da-DK"/>
          </a:p>
        </p:txBody>
      </p:sp>
      <p:sp>
        <p:nvSpPr>
          <p:cNvPr id="17" name="Date Placeholder 14">
            <a:extLst>
              <a:ext uri="{FF2B5EF4-FFF2-40B4-BE49-F238E27FC236}">
                <a16:creationId xmlns:a16="http://schemas.microsoft.com/office/drawing/2014/main" id="{D63CFED0-47FC-4852-81C1-6B705FD6417D}"/>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7" name="sdu.dk">
            <a:extLst>
              <a:ext uri="{FF2B5EF4-FFF2-40B4-BE49-F238E27FC236}">
                <a16:creationId xmlns:a16="http://schemas.microsoft.com/office/drawing/2014/main" id="{3C94DA3D-5886-CB90-B7B7-E3DBAA8EE913}"/>
              </a:ext>
            </a:extLst>
          </p:cNvPr>
          <p:cNvSpPr/>
          <p:nvPr userDrawn="1"/>
        </p:nvSpPr>
        <p:spPr>
          <a:xfrm rot="5400000">
            <a:off x="11480800" y="721379"/>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sp>
        <p:nvSpPr>
          <p:cNvPr id="8" name="#sdudk">
            <a:extLst>
              <a:ext uri="{FF2B5EF4-FFF2-40B4-BE49-F238E27FC236}">
                <a16:creationId xmlns:a16="http://schemas.microsoft.com/office/drawing/2014/main" id="{ABC0AA56-9405-9F5F-00F3-8F4F7D541B85}"/>
              </a:ext>
            </a:extLst>
          </p:cNvPr>
          <p:cNvSpPr/>
          <p:nvPr userDrawn="1"/>
        </p:nvSpPr>
        <p:spPr>
          <a:xfrm rot="5400000">
            <a:off x="11482792" y="2027544"/>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cxnSp>
        <p:nvCxnSpPr>
          <p:cNvPr id="9" name="Straight Connector 10">
            <a:extLst>
              <a:ext uri="{FF2B5EF4-FFF2-40B4-BE49-F238E27FC236}">
                <a16:creationId xmlns:a16="http://schemas.microsoft.com/office/drawing/2014/main" id="{B31848B1-69A2-4D22-297C-8460648C5AEF}"/>
              </a:ext>
            </a:extLst>
          </p:cNvPr>
          <p:cNvCxnSpPr>
            <a:cxnSpLocks/>
          </p:cNvCxnSpPr>
          <p:nvPr userDrawn="1"/>
        </p:nvCxnSpPr>
        <p:spPr>
          <a:xfrm>
            <a:off x="410400" y="715665"/>
            <a:ext cx="69921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Date Placeholder 14">
            <a:extLst>
              <a:ext uri="{FF2B5EF4-FFF2-40B4-BE49-F238E27FC236}">
                <a16:creationId xmlns:a16="http://schemas.microsoft.com/office/drawing/2014/main" id="{46B8B693-1011-4CB7-8C2A-F9570E0FBBBC}"/>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6" name="Rectangle 11" descr="{&quot;templafy&quot;:{&quot;id&quot;:&quot;cf462d99-8273-47e2-bd82-1eb9550e164e&quot;}}">
            <a:extLst>
              <a:ext uri="{FF2B5EF4-FFF2-40B4-BE49-F238E27FC236}">
                <a16:creationId xmlns:a16="http://schemas.microsoft.com/office/drawing/2014/main" id="{FDA88BBF-9C13-F084-FCD6-49B8E87EFFE5}"/>
              </a:ext>
            </a:extLst>
          </p:cNvPr>
          <p:cNvSpPr/>
          <p:nvPr userDrawn="1"/>
        </p:nvSpPr>
        <p:spPr>
          <a:xfrm>
            <a:off x="9382125" y="6376129"/>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tx1"/>
              </a:solidFill>
            </a:endParaRPr>
          </a:p>
        </p:txBody>
      </p:sp>
      <p:sp>
        <p:nvSpPr>
          <p:cNvPr id="15" name="text" descr="{&quot;templafy&quot;:{&quot;id&quot;:&quot;615f3611-5e43-45b2-8ba6-bf6e01a844c1&quot;}}" title="UserProfile.Institut.InstituteDCU_{{DocumentLanguage}}">
            <a:extLst>
              <a:ext uri="{FF2B5EF4-FFF2-40B4-BE49-F238E27FC236}">
                <a16:creationId xmlns:a16="http://schemas.microsoft.com/office/drawing/2014/main" id="{692253F6-301E-3071-2381-D62F990D070B}"/>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3550421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reaker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4697" y="1700212"/>
            <a:ext cx="5367600" cy="4141787"/>
          </a:xfrm>
        </p:spPr>
        <p:txBody>
          <a:bodyPr anchor="b" anchorCtr="0"/>
          <a:lstStyle>
            <a:lvl1pPr algn="l">
              <a:lnSpc>
                <a:spcPct val="100000"/>
              </a:lnSpc>
              <a:defRPr sz="4400">
                <a:solidFill>
                  <a:schemeClr val="tx1"/>
                </a:solidFill>
              </a:defRPr>
            </a:lvl1pPr>
          </a:lstStyle>
          <a:p>
            <a:r>
              <a:rPr lang="da-DK" dirty="0"/>
              <a:t>Klik for at tilføje overskrift</a:t>
            </a:r>
            <a:endParaRPr lang="da-DK"/>
          </a:p>
        </p:txBody>
      </p:sp>
      <p:sp>
        <p:nvSpPr>
          <p:cNvPr id="14" name="Picture Placeholder 3">
            <a:extLst>
              <a:ext uri="{FF2B5EF4-FFF2-40B4-BE49-F238E27FC236}">
                <a16:creationId xmlns:a16="http://schemas.microsoft.com/office/drawing/2014/main" id="{A915360E-F247-49FB-821B-5399F1326472}"/>
              </a:ext>
            </a:extLst>
          </p:cNvPr>
          <p:cNvSpPr>
            <a:spLocks noGrp="1"/>
          </p:cNvSpPr>
          <p:nvPr>
            <p:ph type="pic" sz="quarter" idx="14" hasCustomPrompt="1"/>
          </p:nvPr>
        </p:nvSpPr>
        <p:spPr>
          <a:xfrm>
            <a:off x="6415848" y="1000443"/>
            <a:ext cx="4951428" cy="4841557"/>
          </a:xfrm>
        </p:spPr>
        <p:txBody>
          <a:bodyPr/>
          <a:lstStyle>
            <a:lvl1pPr marL="0" indent="0" algn="ctr">
              <a:buNone/>
              <a:defRPr sz="1200"/>
            </a:lvl1pPr>
          </a:lstStyle>
          <a:p>
            <a:r>
              <a:rPr lang="da-DK" dirty="0"/>
              <a:t>Vælg pladsholderen og indsæt billede via Templafy/Skyfish eller ikon eller logo via Templafy/Billeder</a:t>
            </a:r>
            <a:endParaRPr lang="da-DK"/>
          </a:p>
        </p:txBody>
      </p:sp>
      <p:sp>
        <p:nvSpPr>
          <p:cNvPr id="7" name="Date Placeholder 14">
            <a:extLst>
              <a:ext uri="{FF2B5EF4-FFF2-40B4-BE49-F238E27FC236}">
                <a16:creationId xmlns:a16="http://schemas.microsoft.com/office/drawing/2014/main" id="{FB068F22-0263-44BB-8333-C5643293F39A}"/>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8" name="Date Placeholder 14">
            <a:extLst>
              <a:ext uri="{FF2B5EF4-FFF2-40B4-BE49-F238E27FC236}">
                <a16:creationId xmlns:a16="http://schemas.microsoft.com/office/drawing/2014/main" id="{2D08A2CA-4B19-4B39-B540-F97244C446A4}"/>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9" name="Date Placeholder 14">
            <a:extLst>
              <a:ext uri="{FF2B5EF4-FFF2-40B4-BE49-F238E27FC236}">
                <a16:creationId xmlns:a16="http://schemas.microsoft.com/office/drawing/2014/main" id="{69000381-7908-86E6-BE2A-0A71056DEED2}"/>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0" name="text" descr="{&quot;templafy&quot;:{&quot;id&quot;:&quot;c2518619-61cb-429c-9b83-e12f427a4a9e&quot;}}" title="UserProfile.Institut.InstituteDCU_{{DocumentLanguage}}">
            <a:extLst>
              <a:ext uri="{FF2B5EF4-FFF2-40B4-BE49-F238E27FC236}">
                <a16:creationId xmlns:a16="http://schemas.microsoft.com/office/drawing/2014/main" id="{4E3189C8-C733-92C6-E536-A0ECFE4AE986}"/>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2281403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verskrift og indhold A">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4697" y="1700212"/>
            <a:ext cx="5367600" cy="4141787"/>
          </a:xfrm>
        </p:spPr>
        <p:txBody>
          <a:bodyPr anchor="t" anchorCtr="0"/>
          <a:lstStyle>
            <a:lvl1pPr algn="l">
              <a:lnSpc>
                <a:spcPct val="100000"/>
              </a:lnSpc>
              <a:defRPr sz="3600">
                <a:solidFill>
                  <a:schemeClr val="tx1"/>
                </a:solidFill>
              </a:defRPr>
            </a:lvl1pPr>
          </a:lstStyle>
          <a:p>
            <a:r>
              <a:rPr lang="da-DK" dirty="0"/>
              <a:t>Klik for at tilføje overskrift</a:t>
            </a:r>
            <a:endParaRPr lang="da-DK"/>
          </a:p>
        </p:txBody>
      </p:sp>
      <p:sp>
        <p:nvSpPr>
          <p:cNvPr id="7" name="Content Placeholder 6">
            <a:extLst>
              <a:ext uri="{FF2B5EF4-FFF2-40B4-BE49-F238E27FC236}">
                <a16:creationId xmlns:a16="http://schemas.microsoft.com/office/drawing/2014/main" id="{A9D41ADC-5992-4476-8E55-8A709AA1B4B5}"/>
              </a:ext>
            </a:extLst>
          </p:cNvPr>
          <p:cNvSpPr>
            <a:spLocks noGrp="1"/>
          </p:cNvSpPr>
          <p:nvPr>
            <p:ph sz="quarter" idx="13" hasCustomPrompt="1"/>
          </p:nvPr>
        </p:nvSpPr>
        <p:spPr>
          <a:xfrm>
            <a:off x="6673356" y="1700212"/>
            <a:ext cx="4693920" cy="4141788"/>
          </a:xfrm>
        </p:spPr>
        <p:txBody>
          <a:bodyPr/>
          <a:lstStyle>
            <a:lvl1pPr>
              <a:defRPr/>
            </a:lvl1pPr>
          </a:lstStyle>
          <a:p>
            <a:pPr lvl="0"/>
            <a:r>
              <a:rPr lang="da-DK" dirty="0"/>
              <a:t>Klik for at tilføje tekst, klik ikon for at tilføje graf/tabel</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0" name="Date Placeholder 14">
            <a:extLst>
              <a:ext uri="{FF2B5EF4-FFF2-40B4-BE49-F238E27FC236}">
                <a16:creationId xmlns:a16="http://schemas.microsoft.com/office/drawing/2014/main" id="{BBCDE8CE-8147-4B12-B358-7B7ACA92FFF2}"/>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11" name="Date Placeholder 14">
            <a:extLst>
              <a:ext uri="{FF2B5EF4-FFF2-40B4-BE49-F238E27FC236}">
                <a16:creationId xmlns:a16="http://schemas.microsoft.com/office/drawing/2014/main" id="{7ACE2053-07AA-42FA-A789-E1430CAF7988}"/>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4" name="Slide Number Placeholder 3">
            <a:extLst>
              <a:ext uri="{FF2B5EF4-FFF2-40B4-BE49-F238E27FC236}">
                <a16:creationId xmlns:a16="http://schemas.microsoft.com/office/drawing/2014/main" id="{DBDCBB1C-1FE3-42F2-ACED-70B0664062BD}"/>
              </a:ext>
            </a:extLst>
          </p:cNvPr>
          <p:cNvSpPr>
            <a:spLocks noGrp="1"/>
          </p:cNvSpPr>
          <p:nvPr>
            <p:ph type="sldNum" sz="quarter" idx="15"/>
          </p:nvPr>
        </p:nvSpPr>
        <p:spPr/>
        <p:txBody>
          <a:bodyPr/>
          <a:lstStyle/>
          <a:p>
            <a:fld id="{45D37B1E-C366-494F-A587-962AD9AABC83}" type="slidenum">
              <a:rPr lang="da-DK" smtClean="0"/>
              <a:pPr/>
              <a:t>‹#›</a:t>
            </a:fld>
            <a:endParaRPr lang="da-DK" dirty="0"/>
          </a:p>
        </p:txBody>
      </p:sp>
      <p:sp>
        <p:nvSpPr>
          <p:cNvPr id="8" name="Date Placeholder 14">
            <a:extLst>
              <a:ext uri="{FF2B5EF4-FFF2-40B4-BE49-F238E27FC236}">
                <a16:creationId xmlns:a16="http://schemas.microsoft.com/office/drawing/2014/main" id="{B3FAC068-07A2-0457-4011-93E33A66873C}"/>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9" name="text" descr="{&quot;templafy&quot;:{&quot;id&quot;:&quot;405cda85-4d79-4652-97ab-b42266eba3ed&quot;}}" title="UserProfile.Institut.InstituteDCU_{{DocumentLanguage}}">
            <a:extLst>
              <a:ext uri="{FF2B5EF4-FFF2-40B4-BE49-F238E27FC236}">
                <a16:creationId xmlns:a16="http://schemas.microsoft.com/office/drawing/2014/main" id="{B6E1E268-25B0-3F99-5BEA-7E49E46EC128}"/>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4284675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verskrift og indhold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1A9A-6ADC-4F72-A312-ED1DBEF01BE1}"/>
              </a:ext>
            </a:extLst>
          </p:cNvPr>
          <p:cNvSpPr>
            <a:spLocks noGrp="1"/>
          </p:cNvSpPr>
          <p:nvPr>
            <p:ph type="title" hasCustomPrompt="1"/>
          </p:nvPr>
        </p:nvSpPr>
        <p:spPr>
          <a:xfrm>
            <a:off x="410400" y="1028246"/>
            <a:ext cx="5366267" cy="1884283"/>
          </a:xfrm>
        </p:spPr>
        <p:txBody>
          <a:bodyPr/>
          <a:lstStyle>
            <a:lvl1pPr>
              <a:defRPr/>
            </a:lvl1pPr>
          </a:lstStyle>
          <a:p>
            <a:r>
              <a:rPr lang="da-DK" dirty="0"/>
              <a:t>Klik for at tilføje overskrift</a:t>
            </a:r>
            <a:endParaRPr lang="da-DK"/>
          </a:p>
        </p:txBody>
      </p:sp>
      <p:sp>
        <p:nvSpPr>
          <p:cNvPr id="6" name="Content Placeholder 5">
            <a:extLst>
              <a:ext uri="{FF2B5EF4-FFF2-40B4-BE49-F238E27FC236}">
                <a16:creationId xmlns:a16="http://schemas.microsoft.com/office/drawing/2014/main" id="{C4256969-981A-4869-9324-B595DF89D12E}"/>
              </a:ext>
            </a:extLst>
          </p:cNvPr>
          <p:cNvSpPr>
            <a:spLocks noGrp="1"/>
          </p:cNvSpPr>
          <p:nvPr>
            <p:ph sz="quarter" idx="19" hasCustomPrompt="1"/>
          </p:nvPr>
        </p:nvSpPr>
        <p:spPr>
          <a:xfrm>
            <a:off x="6156000" y="1028246"/>
            <a:ext cx="5216400" cy="4825354"/>
          </a:xfrm>
        </p:spPr>
        <p:txBody>
          <a:bodyPr/>
          <a:lstStyle>
            <a:lvl1pPr>
              <a:defRPr/>
            </a:lvl1pPr>
          </a:lstStyle>
          <a:p>
            <a:pPr lvl="0"/>
            <a:r>
              <a:rPr lang="da-DK" dirty="0"/>
              <a:t>Klik for at tilføje tekst, klik ikon for at tilføje graf/tabel</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C0F779A9-E4FE-4412-9D9E-BF5BF84D02AB}"/>
              </a:ext>
            </a:extLst>
          </p:cNvPr>
          <p:cNvSpPr>
            <a:spLocks noGrp="1"/>
          </p:cNvSpPr>
          <p:nvPr>
            <p:ph type="dt" sz="half" idx="20"/>
          </p:nvPr>
        </p:nvSpPr>
        <p:spPr/>
        <p:txBody>
          <a:bodyPr/>
          <a:lstStyle/>
          <a:p>
            <a:fld id="{F1A13B18-F5ED-4611-8DBB-F05123AFBA22}" type="datetimeFigureOut">
              <a:rPr lang="da-DK" smtClean="0"/>
              <a:pPr/>
              <a:t>09.09.2026</a:t>
            </a:fld>
            <a:endParaRPr lang="da-DK" dirty="0"/>
          </a:p>
        </p:txBody>
      </p:sp>
      <p:sp>
        <p:nvSpPr>
          <p:cNvPr id="5" name="Slide Number Placeholder 4">
            <a:extLst>
              <a:ext uri="{FF2B5EF4-FFF2-40B4-BE49-F238E27FC236}">
                <a16:creationId xmlns:a16="http://schemas.microsoft.com/office/drawing/2014/main" id="{FB5949DE-6D77-480D-A4A9-E2E53BE1CE80}"/>
              </a:ext>
            </a:extLst>
          </p:cNvPr>
          <p:cNvSpPr>
            <a:spLocks noGrp="1"/>
          </p:cNvSpPr>
          <p:nvPr>
            <p:ph type="sldNum" sz="quarter" idx="22"/>
          </p:nvPr>
        </p:nvSpPr>
        <p:spPr/>
        <p:txBody>
          <a:bodyPr/>
          <a:lstStyle/>
          <a:p>
            <a:fld id="{45D37B1E-C366-494F-A587-962AD9AABC83}" type="slidenum">
              <a:rPr lang="da-DK" smtClean="0"/>
              <a:pPr/>
              <a:t>‹#›</a:t>
            </a:fld>
            <a:endParaRPr lang="da-DK" dirty="0"/>
          </a:p>
        </p:txBody>
      </p:sp>
      <p:sp>
        <p:nvSpPr>
          <p:cNvPr id="8" name="sdu.dk">
            <a:extLst>
              <a:ext uri="{FF2B5EF4-FFF2-40B4-BE49-F238E27FC236}">
                <a16:creationId xmlns:a16="http://schemas.microsoft.com/office/drawing/2014/main" id="{1E4AFDBB-7C79-C055-A1D6-4A88549083ED}"/>
              </a:ext>
            </a:extLst>
          </p:cNvPr>
          <p:cNvSpPr/>
          <p:nvPr userDrawn="1"/>
        </p:nvSpPr>
        <p:spPr>
          <a:xfrm rot="5400000">
            <a:off x="11480800" y="721379"/>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sp>
        <p:nvSpPr>
          <p:cNvPr id="9" name="#sdudk">
            <a:extLst>
              <a:ext uri="{FF2B5EF4-FFF2-40B4-BE49-F238E27FC236}">
                <a16:creationId xmlns:a16="http://schemas.microsoft.com/office/drawing/2014/main" id="{EC3EFC9E-0697-AA03-0280-879B877EC0DD}"/>
              </a:ext>
            </a:extLst>
          </p:cNvPr>
          <p:cNvSpPr/>
          <p:nvPr userDrawn="1"/>
        </p:nvSpPr>
        <p:spPr>
          <a:xfrm rot="5400000">
            <a:off x="11482792" y="2027544"/>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cxnSp>
        <p:nvCxnSpPr>
          <p:cNvPr id="10" name="Straight Connector 20">
            <a:extLst>
              <a:ext uri="{FF2B5EF4-FFF2-40B4-BE49-F238E27FC236}">
                <a16:creationId xmlns:a16="http://schemas.microsoft.com/office/drawing/2014/main" id="{33C8483B-8A46-4E25-8707-E0291573395B}"/>
              </a:ext>
            </a:extLst>
          </p:cNvPr>
          <p:cNvCxnSpPr>
            <a:cxnSpLocks/>
          </p:cNvCxnSpPr>
          <p:nvPr userDrawn="1"/>
        </p:nvCxnSpPr>
        <p:spPr>
          <a:xfrm>
            <a:off x="410400" y="715665"/>
            <a:ext cx="69921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4" descr="{&quot;templafy&quot;:{&quot;id&quot;:&quot;e4c6a651-f54d-49c0-814e-e9c3034a2593&quot;}}">
            <a:extLst>
              <a:ext uri="{FF2B5EF4-FFF2-40B4-BE49-F238E27FC236}">
                <a16:creationId xmlns:a16="http://schemas.microsoft.com/office/drawing/2014/main" id="{7CDB81BE-F585-F1FB-5D0F-D7D819C32734}"/>
              </a:ext>
            </a:extLst>
          </p:cNvPr>
          <p:cNvSpPr/>
          <p:nvPr userDrawn="1"/>
        </p:nvSpPr>
        <p:spPr>
          <a:xfrm>
            <a:off x="9382125" y="6376129"/>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tx1"/>
              </a:solidFill>
            </a:endParaRPr>
          </a:p>
        </p:txBody>
      </p:sp>
      <p:sp>
        <p:nvSpPr>
          <p:cNvPr id="12" name="text" descr="{&quot;templafy&quot;:{&quot;id&quot;:&quot;ecce1da3-8be4-47bf-bb0d-ef6b5e576928&quot;}}" title="UserProfile.Institut.InstituteDCU_{{DocumentLanguage}}">
            <a:extLst>
              <a:ext uri="{FF2B5EF4-FFF2-40B4-BE49-F238E27FC236}">
                <a16:creationId xmlns:a16="http://schemas.microsoft.com/office/drawing/2014/main" id="{AE0B67AE-F894-270E-19AE-0E164AF0B2D3}"/>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547111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verskrift og indhold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1A9A-6ADC-4F72-A312-ED1DBEF01BE1}"/>
              </a:ext>
            </a:extLst>
          </p:cNvPr>
          <p:cNvSpPr>
            <a:spLocks noGrp="1"/>
          </p:cNvSpPr>
          <p:nvPr>
            <p:ph type="title" hasCustomPrompt="1"/>
          </p:nvPr>
        </p:nvSpPr>
        <p:spPr>
          <a:xfrm>
            <a:off x="410400" y="1028246"/>
            <a:ext cx="10962000" cy="671967"/>
          </a:xfrm>
        </p:spPr>
        <p:txBody>
          <a:bodyPr/>
          <a:lstStyle>
            <a:lvl1pPr>
              <a:defRPr/>
            </a:lvl1pPr>
          </a:lstStyle>
          <a:p>
            <a:r>
              <a:rPr lang="da-DK" dirty="0"/>
              <a:t>Klik for at tilføje overskrift</a:t>
            </a:r>
            <a:endParaRPr lang="da-DK"/>
          </a:p>
        </p:txBody>
      </p:sp>
      <p:sp>
        <p:nvSpPr>
          <p:cNvPr id="6" name="Content Placeholder 5">
            <a:extLst>
              <a:ext uri="{FF2B5EF4-FFF2-40B4-BE49-F238E27FC236}">
                <a16:creationId xmlns:a16="http://schemas.microsoft.com/office/drawing/2014/main" id="{C4256969-981A-4869-9324-B595DF89D12E}"/>
              </a:ext>
            </a:extLst>
          </p:cNvPr>
          <p:cNvSpPr>
            <a:spLocks noGrp="1"/>
          </p:cNvSpPr>
          <p:nvPr>
            <p:ph sz="quarter" idx="19" hasCustomPrompt="1"/>
          </p:nvPr>
        </p:nvSpPr>
        <p:spPr>
          <a:xfrm>
            <a:off x="411163" y="1989138"/>
            <a:ext cx="10961237" cy="3864462"/>
          </a:xfrm>
        </p:spPr>
        <p:txBody>
          <a:bodyPr/>
          <a:lstStyle>
            <a:lvl1pPr>
              <a:defRPr/>
            </a:lvl1pPr>
          </a:lstStyle>
          <a:p>
            <a:pPr lvl="0"/>
            <a:r>
              <a:rPr lang="da-DK" dirty="0"/>
              <a:t>Klik for at tilføje tekst, klik ikon for at tilføje graf/tabel</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C0F779A9-E4FE-4412-9D9E-BF5BF84D02AB}"/>
              </a:ext>
            </a:extLst>
          </p:cNvPr>
          <p:cNvSpPr>
            <a:spLocks noGrp="1"/>
          </p:cNvSpPr>
          <p:nvPr>
            <p:ph type="dt" sz="half" idx="20"/>
          </p:nvPr>
        </p:nvSpPr>
        <p:spPr/>
        <p:txBody>
          <a:bodyPr/>
          <a:lstStyle/>
          <a:p>
            <a:fld id="{F1A13B18-F5ED-4611-8DBB-F05123AFBA22}" type="datetimeFigureOut">
              <a:rPr lang="da-DK" smtClean="0"/>
              <a:pPr/>
              <a:t>09.09.2026</a:t>
            </a:fld>
            <a:endParaRPr lang="da-DK" dirty="0"/>
          </a:p>
        </p:txBody>
      </p:sp>
      <p:sp>
        <p:nvSpPr>
          <p:cNvPr id="5" name="Slide Number Placeholder 4">
            <a:extLst>
              <a:ext uri="{FF2B5EF4-FFF2-40B4-BE49-F238E27FC236}">
                <a16:creationId xmlns:a16="http://schemas.microsoft.com/office/drawing/2014/main" id="{FB5949DE-6D77-480D-A4A9-E2E53BE1CE80}"/>
              </a:ext>
            </a:extLst>
          </p:cNvPr>
          <p:cNvSpPr>
            <a:spLocks noGrp="1"/>
          </p:cNvSpPr>
          <p:nvPr>
            <p:ph type="sldNum" sz="quarter" idx="22"/>
          </p:nvPr>
        </p:nvSpPr>
        <p:spPr/>
        <p:txBody>
          <a:bodyPr/>
          <a:lstStyle/>
          <a:p>
            <a:fld id="{45D37B1E-C366-494F-A587-962AD9AABC83}" type="slidenum">
              <a:rPr lang="da-DK" smtClean="0"/>
              <a:pPr/>
              <a:t>‹#›</a:t>
            </a:fld>
            <a:endParaRPr lang="da-DK" dirty="0"/>
          </a:p>
        </p:txBody>
      </p:sp>
      <p:sp>
        <p:nvSpPr>
          <p:cNvPr id="7" name="text" descr="{&quot;templafy&quot;:{&quot;id&quot;:&quot;991bc7ed-4fd1-423a-a20e-96a3ac6ee951&quot;}}" title="UserProfile.Institut.InstituteDCU_{{DocumentLanguage}}">
            <a:extLst>
              <a:ext uri="{FF2B5EF4-FFF2-40B4-BE49-F238E27FC236}">
                <a16:creationId xmlns:a16="http://schemas.microsoft.com/office/drawing/2014/main" id="{B15EA452-05B4-A751-51B4-E13FBF8D2D74}"/>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4198049963"/>
      </p:ext>
    </p:extLst>
  </p:cSld>
  <p:clrMapOvr>
    <a:masterClrMapping/>
  </p:clrMapOvr>
  <p:hf hdr="0"/>
  <p:extLst>
    <p:ext uri="{DCECCB84-F9BA-43D5-87BE-67443E8EF086}">
      <p15:sldGuideLst xmlns:p15="http://schemas.microsoft.com/office/powerpoint/2012/main">
        <p15:guide id="1" orient="horz" pos="6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ndhold og teks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92202" y="1006605"/>
            <a:ext cx="4680000" cy="1938338"/>
          </a:xfrm>
        </p:spPr>
        <p:txBody>
          <a:bodyPr anchor="t" anchorCtr="0"/>
          <a:lstStyle>
            <a:lvl1pPr algn="l">
              <a:lnSpc>
                <a:spcPct val="100000"/>
              </a:lnSpc>
              <a:defRPr sz="3600">
                <a:solidFill>
                  <a:schemeClr val="tx1"/>
                </a:solidFill>
              </a:defRPr>
            </a:lvl1pPr>
          </a:lstStyle>
          <a:p>
            <a:r>
              <a:rPr lang="da-DK" dirty="0"/>
              <a:t>Klik for at tilføje overskrift</a:t>
            </a:r>
            <a:endParaRPr lang="da-DK"/>
          </a:p>
        </p:txBody>
      </p:sp>
      <p:sp>
        <p:nvSpPr>
          <p:cNvPr id="5" name="Text Placeholder 4">
            <a:extLst>
              <a:ext uri="{FF2B5EF4-FFF2-40B4-BE49-F238E27FC236}">
                <a16:creationId xmlns:a16="http://schemas.microsoft.com/office/drawing/2014/main" id="{BCB99C08-64C3-4ADA-9CD2-FBE2ED8551F6}"/>
              </a:ext>
            </a:extLst>
          </p:cNvPr>
          <p:cNvSpPr>
            <a:spLocks noGrp="1"/>
          </p:cNvSpPr>
          <p:nvPr>
            <p:ph type="body" sz="quarter" idx="13" hasCustomPrompt="1"/>
          </p:nvPr>
        </p:nvSpPr>
        <p:spPr>
          <a:xfrm>
            <a:off x="6692202" y="3387600"/>
            <a:ext cx="4680000" cy="2466000"/>
          </a:xfrm>
        </p:spPr>
        <p:txBody>
          <a:bodyPr/>
          <a:lstStyle>
            <a:lvl1pPr>
              <a:defRPr/>
            </a:lvl1pPr>
          </a:lstStyle>
          <a:p>
            <a:pPr lvl="0"/>
            <a:r>
              <a:rPr lang="da-DK" dirty="0"/>
              <a:t>Klik for at tilføje tekst</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8" name="Date Placeholder 14">
            <a:extLst>
              <a:ext uri="{FF2B5EF4-FFF2-40B4-BE49-F238E27FC236}">
                <a16:creationId xmlns:a16="http://schemas.microsoft.com/office/drawing/2014/main" id="{A09FC7B4-885C-4F9D-BD71-AE2FBDB38698}"/>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6" name="Content Placeholder 5">
            <a:extLst>
              <a:ext uri="{FF2B5EF4-FFF2-40B4-BE49-F238E27FC236}">
                <a16:creationId xmlns:a16="http://schemas.microsoft.com/office/drawing/2014/main" id="{2B8FEE58-0FE9-4218-904C-188D46CD214D}"/>
              </a:ext>
            </a:extLst>
          </p:cNvPr>
          <p:cNvSpPr>
            <a:spLocks noGrp="1"/>
          </p:cNvSpPr>
          <p:nvPr>
            <p:ph sz="quarter" idx="15" hasCustomPrompt="1"/>
          </p:nvPr>
        </p:nvSpPr>
        <p:spPr>
          <a:xfrm>
            <a:off x="422432" y="1000443"/>
            <a:ext cx="5077365" cy="4853157"/>
          </a:xfrm>
        </p:spPr>
        <p:txBody>
          <a:bodyPr/>
          <a:lstStyle>
            <a:lvl1pPr>
              <a:defRPr/>
            </a:lvl1pPr>
          </a:lstStyle>
          <a:p>
            <a:pPr lvl="0"/>
            <a:r>
              <a:rPr lang="da-DK" dirty="0"/>
              <a:t>Klik for at tilføje tekst, klik ikon for at tilføje graf/tabel</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3" name="Date Placeholder 12">
            <a:extLst>
              <a:ext uri="{FF2B5EF4-FFF2-40B4-BE49-F238E27FC236}">
                <a16:creationId xmlns:a16="http://schemas.microsoft.com/office/drawing/2014/main" id="{3F302217-B569-449A-8422-B6650C9BB084}"/>
              </a:ext>
            </a:extLst>
          </p:cNvPr>
          <p:cNvSpPr>
            <a:spLocks noGrp="1"/>
          </p:cNvSpPr>
          <p:nvPr>
            <p:ph type="dt" sz="half" idx="16"/>
          </p:nvPr>
        </p:nvSpPr>
        <p:spPr/>
        <p:txBody>
          <a:bodyPr/>
          <a:lstStyle/>
          <a:p>
            <a:fld id="{F1A13B18-F5ED-4611-8DBB-F05123AFBA22}" type="datetimeFigureOut">
              <a:rPr lang="da-DK" smtClean="0"/>
              <a:pPr/>
              <a:t>09.09.2026</a:t>
            </a:fld>
            <a:endParaRPr lang="da-DK" dirty="0"/>
          </a:p>
        </p:txBody>
      </p:sp>
      <p:sp>
        <p:nvSpPr>
          <p:cNvPr id="24" name="Slide Number Placeholder 23">
            <a:extLst>
              <a:ext uri="{FF2B5EF4-FFF2-40B4-BE49-F238E27FC236}">
                <a16:creationId xmlns:a16="http://schemas.microsoft.com/office/drawing/2014/main" id="{58D7263E-B2E5-4CB9-9AAF-C0006E4A0400}"/>
              </a:ext>
            </a:extLst>
          </p:cNvPr>
          <p:cNvSpPr>
            <a:spLocks noGrp="1"/>
          </p:cNvSpPr>
          <p:nvPr>
            <p:ph type="sldNum" sz="quarter" idx="18"/>
          </p:nvPr>
        </p:nvSpPr>
        <p:spPr/>
        <p:txBody>
          <a:bodyPr/>
          <a:lstStyle/>
          <a:p>
            <a:fld id="{45D37B1E-C366-494F-A587-962AD9AABC83}" type="slidenum">
              <a:rPr lang="da-DK" smtClean="0"/>
              <a:pPr/>
              <a:t>‹#›</a:t>
            </a:fld>
            <a:endParaRPr lang="da-DK" dirty="0"/>
          </a:p>
        </p:txBody>
      </p:sp>
      <p:sp>
        <p:nvSpPr>
          <p:cNvPr id="10" name="sdu.dk">
            <a:extLst>
              <a:ext uri="{FF2B5EF4-FFF2-40B4-BE49-F238E27FC236}">
                <a16:creationId xmlns:a16="http://schemas.microsoft.com/office/drawing/2014/main" id="{E11EA3DB-CFF9-E17E-4691-AD84BB1AA235}"/>
              </a:ext>
            </a:extLst>
          </p:cNvPr>
          <p:cNvSpPr/>
          <p:nvPr userDrawn="1"/>
        </p:nvSpPr>
        <p:spPr>
          <a:xfrm rot="5400000">
            <a:off x="11480800" y="721379"/>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sp>
        <p:nvSpPr>
          <p:cNvPr id="11" name="#sdudk">
            <a:extLst>
              <a:ext uri="{FF2B5EF4-FFF2-40B4-BE49-F238E27FC236}">
                <a16:creationId xmlns:a16="http://schemas.microsoft.com/office/drawing/2014/main" id="{47D4647D-A0D8-4BA6-8B1D-579A8962B25B}"/>
              </a:ext>
            </a:extLst>
          </p:cNvPr>
          <p:cNvSpPr/>
          <p:nvPr userDrawn="1"/>
        </p:nvSpPr>
        <p:spPr>
          <a:xfrm rot="5400000">
            <a:off x="11482792" y="2027544"/>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cxnSp>
        <p:nvCxnSpPr>
          <p:cNvPr id="12" name="Straight Connector 11">
            <a:extLst>
              <a:ext uri="{FF2B5EF4-FFF2-40B4-BE49-F238E27FC236}">
                <a16:creationId xmlns:a16="http://schemas.microsoft.com/office/drawing/2014/main" id="{A8344942-CCA5-C46F-EF5C-D9B351F0BA74}"/>
              </a:ext>
            </a:extLst>
          </p:cNvPr>
          <p:cNvCxnSpPr>
            <a:cxnSpLocks/>
          </p:cNvCxnSpPr>
          <p:nvPr userDrawn="1"/>
        </p:nvCxnSpPr>
        <p:spPr>
          <a:xfrm>
            <a:off x="410400" y="715665"/>
            <a:ext cx="69921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Date Placeholder 14">
            <a:extLst>
              <a:ext uri="{FF2B5EF4-FFF2-40B4-BE49-F238E27FC236}">
                <a16:creationId xmlns:a16="http://schemas.microsoft.com/office/drawing/2014/main" id="{979054D1-DBEB-DD04-EB6D-B0E0EAA569FF}"/>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21" name="Rectangle 18" descr="{&quot;templafy&quot;:{&quot;id&quot;:&quot;fad16c46-197c-420c-8e8d-d189db098442&quot;}}">
            <a:extLst>
              <a:ext uri="{FF2B5EF4-FFF2-40B4-BE49-F238E27FC236}">
                <a16:creationId xmlns:a16="http://schemas.microsoft.com/office/drawing/2014/main" id="{2D1F5D18-2C87-0FD6-208D-CF2BB213B943}"/>
              </a:ext>
            </a:extLst>
          </p:cNvPr>
          <p:cNvSpPr/>
          <p:nvPr userDrawn="1"/>
        </p:nvSpPr>
        <p:spPr>
          <a:xfrm>
            <a:off x="9382125" y="6376129"/>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tx1"/>
              </a:solidFill>
            </a:endParaRPr>
          </a:p>
        </p:txBody>
      </p:sp>
      <p:sp>
        <p:nvSpPr>
          <p:cNvPr id="17" name="text" descr="{&quot;templafy&quot;:{&quot;id&quot;:&quot;bfaf4a89-6f0c-4b58-bc8e-3bd49f610fa2&quot;}}" title="UserProfile.Institut.InstituteDCU_{{DocumentLanguage}}">
            <a:extLst>
              <a:ext uri="{FF2B5EF4-FFF2-40B4-BE49-F238E27FC236}">
                <a16:creationId xmlns:a16="http://schemas.microsoft.com/office/drawing/2014/main" id="{A5270570-9971-D098-6A3A-73ADF809AC56}"/>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2680034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ir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B9A67-E62D-400C-BC42-A3A96AAED25F}"/>
              </a:ext>
            </a:extLst>
          </p:cNvPr>
          <p:cNvSpPr>
            <a:spLocks noGrp="1"/>
          </p:cNvSpPr>
          <p:nvPr>
            <p:ph type="title" hasCustomPrompt="1"/>
          </p:nvPr>
        </p:nvSpPr>
        <p:spPr>
          <a:xfrm>
            <a:off x="410401" y="1028247"/>
            <a:ext cx="2502000" cy="432000"/>
          </a:xfrm>
        </p:spPr>
        <p:txBody>
          <a:bodyPr/>
          <a:lstStyle>
            <a:lvl1pPr>
              <a:lnSpc>
                <a:spcPct val="110000"/>
              </a:lnSpc>
              <a:defRPr sz="1200"/>
            </a:lvl1pPr>
          </a:lstStyle>
          <a:p>
            <a:r>
              <a:rPr lang="da-DK" noProof="0" dirty="0"/>
              <a:t>Klik for at tilføje underoverskrift</a:t>
            </a:r>
            <a:endParaRPr lang="da-DK"/>
          </a:p>
        </p:txBody>
      </p:sp>
      <p:sp>
        <p:nvSpPr>
          <p:cNvPr id="14" name="Content Placeholder 13">
            <a:extLst>
              <a:ext uri="{FF2B5EF4-FFF2-40B4-BE49-F238E27FC236}">
                <a16:creationId xmlns:a16="http://schemas.microsoft.com/office/drawing/2014/main" id="{E60E8CAC-51BD-4862-8B6E-BD3E315677C4}"/>
              </a:ext>
            </a:extLst>
          </p:cNvPr>
          <p:cNvSpPr>
            <a:spLocks noGrp="1"/>
          </p:cNvSpPr>
          <p:nvPr>
            <p:ph sz="quarter" idx="13" hasCustomPrompt="1"/>
          </p:nvPr>
        </p:nvSpPr>
        <p:spPr>
          <a:xfrm>
            <a:off x="411163" y="1475354"/>
            <a:ext cx="2502000" cy="4366646"/>
          </a:xfrm>
        </p:spPr>
        <p:txBody>
          <a:bodyPr/>
          <a:lstStyle>
            <a:lvl1pPr>
              <a:defRPr sz="1200"/>
            </a:lvl1pPr>
            <a:lvl2pPr>
              <a:defRPr sz="1200"/>
            </a:lvl2pPr>
            <a:lvl4pPr>
              <a:defRPr sz="1200"/>
            </a:lvl4pPr>
            <a:lvl5pPr>
              <a:defRPr sz="1200"/>
            </a:lvl5pPr>
          </a:lstStyle>
          <a:p>
            <a:pPr lvl="0"/>
            <a:r>
              <a:rPr lang="da-DK" noProof="0" dirty="0"/>
              <a:t>Klik for at tilføje tekst</a:t>
            </a:r>
            <a:endParaRPr lang="da-DK"/>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15" name="Subtitle 2">
            <a:extLst>
              <a:ext uri="{FF2B5EF4-FFF2-40B4-BE49-F238E27FC236}">
                <a16:creationId xmlns:a16="http://schemas.microsoft.com/office/drawing/2014/main" id="{25135A09-8F8A-4D87-8C43-B3A0A80BE2F5}"/>
              </a:ext>
            </a:extLst>
          </p:cNvPr>
          <p:cNvSpPr>
            <a:spLocks noGrp="1"/>
          </p:cNvSpPr>
          <p:nvPr>
            <p:ph type="subTitle" idx="1" hasCustomPrompt="1"/>
          </p:nvPr>
        </p:nvSpPr>
        <p:spPr>
          <a:xfrm>
            <a:off x="3273164" y="1028246"/>
            <a:ext cx="2502000" cy="432000"/>
          </a:xfrm>
        </p:spPr>
        <p:txBody>
          <a:bodyPr/>
          <a:lstStyle>
            <a:lvl1pPr marL="0" indent="0" algn="l">
              <a:buNone/>
              <a:defRPr sz="12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noProof="0" dirty="0"/>
              <a:t>Klik for at tilføje underoverskrift</a:t>
            </a:r>
            <a:endParaRPr lang="da-DK"/>
          </a:p>
        </p:txBody>
      </p:sp>
      <p:sp>
        <p:nvSpPr>
          <p:cNvPr id="17" name="Content Placeholder 16">
            <a:extLst>
              <a:ext uri="{FF2B5EF4-FFF2-40B4-BE49-F238E27FC236}">
                <a16:creationId xmlns:a16="http://schemas.microsoft.com/office/drawing/2014/main" id="{462D92C6-668E-491E-B394-72897FAB3085}"/>
              </a:ext>
            </a:extLst>
          </p:cNvPr>
          <p:cNvSpPr>
            <a:spLocks noGrp="1"/>
          </p:cNvSpPr>
          <p:nvPr>
            <p:ph sz="quarter" idx="14" hasCustomPrompt="1"/>
          </p:nvPr>
        </p:nvSpPr>
        <p:spPr>
          <a:xfrm>
            <a:off x="3273163" y="1475354"/>
            <a:ext cx="2502000" cy="4366646"/>
          </a:xfrm>
        </p:spPr>
        <p:txBody>
          <a:bodyPr/>
          <a:lstStyle>
            <a:lvl1pPr>
              <a:defRPr sz="1200"/>
            </a:lvl1pPr>
            <a:lvl2pPr>
              <a:defRPr sz="1200"/>
            </a:lvl2pPr>
            <a:lvl4pPr>
              <a:defRPr sz="1200"/>
            </a:lvl4pPr>
            <a:lvl5pPr>
              <a:defRPr sz="1200"/>
            </a:lvl5pPr>
          </a:lstStyle>
          <a:p>
            <a:pPr lvl="0"/>
            <a:r>
              <a:rPr lang="da-DK" noProof="0" dirty="0"/>
              <a:t>Klik for at tilføje tekst</a:t>
            </a:r>
            <a:endParaRPr lang="da-DK"/>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19" name="Text Placeholder 18">
            <a:extLst>
              <a:ext uri="{FF2B5EF4-FFF2-40B4-BE49-F238E27FC236}">
                <a16:creationId xmlns:a16="http://schemas.microsoft.com/office/drawing/2014/main" id="{C0F1B1F1-CA40-4EA4-AB68-69DBBD61ED9D}"/>
              </a:ext>
            </a:extLst>
          </p:cNvPr>
          <p:cNvSpPr>
            <a:spLocks noGrp="1"/>
          </p:cNvSpPr>
          <p:nvPr>
            <p:ph type="body" sz="quarter" idx="15" hasCustomPrompt="1"/>
          </p:nvPr>
        </p:nvSpPr>
        <p:spPr>
          <a:xfrm>
            <a:off x="6135163" y="1028246"/>
            <a:ext cx="2502000" cy="432000"/>
          </a:xfrm>
        </p:spPr>
        <p:txBody>
          <a:bodyPr/>
          <a:lstStyle>
            <a:lvl1pPr marL="0" indent="0">
              <a:buNone/>
              <a:defRPr sz="1200" b="1"/>
            </a:lvl1pPr>
            <a:lvl2pPr marL="252000" indent="0">
              <a:buNone/>
              <a:defRPr/>
            </a:lvl2pPr>
          </a:lstStyle>
          <a:p>
            <a:pPr lvl="0"/>
            <a:r>
              <a:rPr lang="da-DK" noProof="0" dirty="0"/>
              <a:t>Klik for at tilføje underoverskrift</a:t>
            </a:r>
            <a:endParaRPr lang="da-DK"/>
          </a:p>
        </p:txBody>
      </p:sp>
      <p:sp>
        <p:nvSpPr>
          <p:cNvPr id="21" name="Content Placeholder 20">
            <a:extLst>
              <a:ext uri="{FF2B5EF4-FFF2-40B4-BE49-F238E27FC236}">
                <a16:creationId xmlns:a16="http://schemas.microsoft.com/office/drawing/2014/main" id="{3DBEE0FF-2C0E-499E-ACAF-B6F421AF13D5}"/>
              </a:ext>
            </a:extLst>
          </p:cNvPr>
          <p:cNvSpPr>
            <a:spLocks noGrp="1"/>
          </p:cNvSpPr>
          <p:nvPr>
            <p:ph sz="quarter" idx="16" hasCustomPrompt="1"/>
          </p:nvPr>
        </p:nvSpPr>
        <p:spPr>
          <a:xfrm>
            <a:off x="6135163" y="1475354"/>
            <a:ext cx="2502000" cy="4366646"/>
          </a:xfrm>
        </p:spPr>
        <p:txBody>
          <a:bodyPr/>
          <a:lstStyle>
            <a:lvl1pPr>
              <a:defRPr sz="1200"/>
            </a:lvl1pPr>
            <a:lvl2pPr>
              <a:defRPr sz="1200"/>
            </a:lvl2pPr>
            <a:lvl4pPr>
              <a:defRPr sz="1200"/>
            </a:lvl4pPr>
            <a:lvl5pPr>
              <a:defRPr sz="1200"/>
            </a:lvl5pPr>
          </a:lstStyle>
          <a:p>
            <a:pPr lvl="0"/>
            <a:r>
              <a:rPr lang="da-DK" noProof="0" dirty="0"/>
              <a:t>Klik for at tilføje tekst</a:t>
            </a:r>
            <a:endParaRPr lang="da-DK"/>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23" name="Text Placeholder 22">
            <a:extLst>
              <a:ext uri="{FF2B5EF4-FFF2-40B4-BE49-F238E27FC236}">
                <a16:creationId xmlns:a16="http://schemas.microsoft.com/office/drawing/2014/main" id="{F091117C-5AED-4416-88BA-F1C88ACD7A25}"/>
              </a:ext>
            </a:extLst>
          </p:cNvPr>
          <p:cNvSpPr>
            <a:spLocks noGrp="1"/>
          </p:cNvSpPr>
          <p:nvPr>
            <p:ph type="body" sz="quarter" idx="17" hasCustomPrompt="1"/>
          </p:nvPr>
        </p:nvSpPr>
        <p:spPr>
          <a:xfrm>
            <a:off x="8997162" y="1028247"/>
            <a:ext cx="2502000" cy="432000"/>
          </a:xfrm>
        </p:spPr>
        <p:txBody>
          <a:bodyPr/>
          <a:lstStyle>
            <a:lvl1pPr marL="0" indent="0">
              <a:buNone/>
              <a:defRPr sz="1200" b="1"/>
            </a:lvl1pPr>
            <a:lvl2pPr marL="252000" indent="0">
              <a:buNone/>
              <a:defRPr/>
            </a:lvl2pPr>
          </a:lstStyle>
          <a:p>
            <a:pPr lvl="0"/>
            <a:r>
              <a:rPr lang="da-DK" noProof="0" dirty="0"/>
              <a:t>Klik for at tilføje underoverskrift</a:t>
            </a:r>
            <a:endParaRPr lang="da-DK"/>
          </a:p>
        </p:txBody>
      </p:sp>
      <p:sp>
        <p:nvSpPr>
          <p:cNvPr id="25" name="Content Placeholder 24">
            <a:extLst>
              <a:ext uri="{FF2B5EF4-FFF2-40B4-BE49-F238E27FC236}">
                <a16:creationId xmlns:a16="http://schemas.microsoft.com/office/drawing/2014/main" id="{C66F31E1-769E-4E9A-9DCC-2C64321A89C1}"/>
              </a:ext>
            </a:extLst>
          </p:cNvPr>
          <p:cNvSpPr>
            <a:spLocks noGrp="1"/>
          </p:cNvSpPr>
          <p:nvPr>
            <p:ph sz="quarter" idx="18" hasCustomPrompt="1"/>
          </p:nvPr>
        </p:nvSpPr>
        <p:spPr>
          <a:xfrm>
            <a:off x="8997161" y="1475354"/>
            <a:ext cx="2501999" cy="4366646"/>
          </a:xfrm>
        </p:spPr>
        <p:txBody>
          <a:bodyPr/>
          <a:lstStyle>
            <a:lvl1pPr>
              <a:defRPr sz="1200"/>
            </a:lvl1pPr>
            <a:lvl2pPr>
              <a:defRPr sz="1200"/>
            </a:lvl2pPr>
            <a:lvl4pPr>
              <a:defRPr sz="1200"/>
            </a:lvl4pPr>
            <a:lvl5pPr>
              <a:defRPr sz="1200"/>
            </a:lvl5pPr>
          </a:lstStyle>
          <a:p>
            <a:pPr lvl="0"/>
            <a:r>
              <a:rPr lang="da-DK" noProof="0" dirty="0"/>
              <a:t>Klik for at tilføje tekst</a:t>
            </a:r>
            <a:endParaRPr lang="da-DK"/>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28" name="Date Placeholder 14">
            <a:extLst>
              <a:ext uri="{FF2B5EF4-FFF2-40B4-BE49-F238E27FC236}">
                <a16:creationId xmlns:a16="http://schemas.microsoft.com/office/drawing/2014/main" id="{1DCD95D8-07B6-42C0-8767-A640B7CA8534}"/>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5" name="Date Placeholder 4">
            <a:extLst>
              <a:ext uri="{FF2B5EF4-FFF2-40B4-BE49-F238E27FC236}">
                <a16:creationId xmlns:a16="http://schemas.microsoft.com/office/drawing/2014/main" id="{8E588C40-671D-463C-8463-D77B96C28D88}"/>
              </a:ext>
            </a:extLst>
          </p:cNvPr>
          <p:cNvSpPr>
            <a:spLocks noGrp="1"/>
          </p:cNvSpPr>
          <p:nvPr>
            <p:ph type="dt" sz="half" idx="19"/>
          </p:nvPr>
        </p:nvSpPr>
        <p:spPr/>
        <p:txBody>
          <a:bodyPr/>
          <a:lstStyle/>
          <a:p>
            <a:fld id="{F1A13B18-F5ED-4611-8DBB-F05123AFBA22}" type="datetimeFigureOut">
              <a:rPr lang="da-DK" smtClean="0"/>
              <a:pPr/>
              <a:t>09.09.2026</a:t>
            </a:fld>
            <a:endParaRPr lang="da-DK" dirty="0"/>
          </a:p>
        </p:txBody>
      </p:sp>
      <p:sp>
        <p:nvSpPr>
          <p:cNvPr id="7" name="Slide Number Placeholder 6">
            <a:extLst>
              <a:ext uri="{FF2B5EF4-FFF2-40B4-BE49-F238E27FC236}">
                <a16:creationId xmlns:a16="http://schemas.microsoft.com/office/drawing/2014/main" id="{35B93800-6F51-413B-BA21-0A9967FF3386}"/>
              </a:ext>
            </a:extLst>
          </p:cNvPr>
          <p:cNvSpPr>
            <a:spLocks noGrp="1"/>
          </p:cNvSpPr>
          <p:nvPr>
            <p:ph type="sldNum" sz="quarter" idx="21"/>
          </p:nvPr>
        </p:nvSpPr>
        <p:spPr/>
        <p:txBody>
          <a:bodyPr/>
          <a:lstStyle/>
          <a:p>
            <a:fld id="{45D37B1E-C366-494F-A587-962AD9AABC83}" type="slidenum">
              <a:rPr lang="da-DK" smtClean="0"/>
              <a:pPr/>
              <a:t>‹#›</a:t>
            </a:fld>
            <a:endParaRPr lang="da-DK" dirty="0"/>
          </a:p>
        </p:txBody>
      </p:sp>
      <p:sp>
        <p:nvSpPr>
          <p:cNvPr id="13" name="Date Placeholder 14">
            <a:extLst>
              <a:ext uri="{FF2B5EF4-FFF2-40B4-BE49-F238E27FC236}">
                <a16:creationId xmlns:a16="http://schemas.microsoft.com/office/drawing/2014/main" id="{DDE6B7B7-37A0-D480-07CB-15C7F591F938}"/>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6" name="text" descr="{&quot;templafy&quot;:{&quot;id&quot;:&quot;1d8055cb-3109-4b4e-a7a1-d48d5fa26d01&quot;}}" title="UserProfile.Institut.InstituteDCU_{{DocumentLanguage}}">
            <a:extLst>
              <a:ext uri="{FF2B5EF4-FFF2-40B4-BE49-F238E27FC236}">
                <a16:creationId xmlns:a16="http://schemas.microsoft.com/office/drawing/2014/main" id="{0F2E7AB3-CD7C-9947-4E57-15C225D9CEA2}"/>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1263359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llede og indhold">
    <p:spTree>
      <p:nvGrpSpPr>
        <p:cNvPr id="1" name=""/>
        <p:cNvGrpSpPr/>
        <p:nvPr/>
      </p:nvGrpSpPr>
      <p:grpSpPr>
        <a:xfrm>
          <a:off x="0" y="0"/>
          <a:ext cx="0" cy="0"/>
          <a:chOff x="0" y="0"/>
          <a:chExt cx="0" cy="0"/>
        </a:xfrm>
      </p:grpSpPr>
      <p:sp>
        <p:nvSpPr>
          <p:cNvPr id="10" name="Pladsholder til billede 3"/>
          <p:cNvSpPr>
            <a:spLocks noGrp="1"/>
          </p:cNvSpPr>
          <p:nvPr>
            <p:ph type="pic" sz="quarter" idx="13" hasCustomPrompt="1"/>
          </p:nvPr>
        </p:nvSpPr>
        <p:spPr>
          <a:xfrm>
            <a:off x="0" y="0"/>
            <a:ext cx="6099300" cy="6857999"/>
          </a:xfrm>
          <a:solidFill>
            <a:schemeClr val="bg1"/>
          </a:solidFill>
        </p:spPr>
        <p:txBody>
          <a:bodyPr/>
          <a:lstStyle>
            <a:lvl1pPr marL="0" indent="0" algn="ctr">
              <a:buNone/>
              <a:defRPr sz="1200"/>
            </a:lvl1pPr>
          </a:lstStyle>
          <a:p>
            <a:r>
              <a:rPr lang="da-DK" dirty="0"/>
              <a:t>Vælg pladsholderen og indsæt billede via Templafy/Skyfish eller ikon eller logo via Templafy/Billeder</a:t>
            </a:r>
            <a:endParaRPr lang="da-DK"/>
          </a:p>
        </p:txBody>
      </p:sp>
      <p:sp>
        <p:nvSpPr>
          <p:cNvPr id="8" name="Titel 1"/>
          <p:cNvSpPr>
            <a:spLocks noGrp="1"/>
          </p:cNvSpPr>
          <p:nvPr>
            <p:ph type="title" hasCustomPrompt="1"/>
          </p:nvPr>
        </p:nvSpPr>
        <p:spPr>
          <a:xfrm>
            <a:off x="6692401" y="1076109"/>
            <a:ext cx="4680000" cy="1822734"/>
          </a:xfrm>
        </p:spPr>
        <p:txBody>
          <a:bodyPr/>
          <a:lstStyle>
            <a:lvl1pPr>
              <a:defRPr/>
            </a:lvl1pPr>
          </a:lstStyle>
          <a:p>
            <a:r>
              <a:rPr lang="da-DK" dirty="0"/>
              <a:t>Klik for at tilføje overskrift, maksimalt 3 linjer</a:t>
            </a:r>
            <a:endParaRPr lang="da-DK"/>
          </a:p>
        </p:txBody>
      </p:sp>
      <p:sp>
        <p:nvSpPr>
          <p:cNvPr id="6" name="Content Placeholder 5">
            <a:extLst>
              <a:ext uri="{FF2B5EF4-FFF2-40B4-BE49-F238E27FC236}">
                <a16:creationId xmlns:a16="http://schemas.microsoft.com/office/drawing/2014/main" id="{C4256969-981A-4869-9324-B595DF89D12E}"/>
              </a:ext>
            </a:extLst>
          </p:cNvPr>
          <p:cNvSpPr>
            <a:spLocks noGrp="1"/>
          </p:cNvSpPr>
          <p:nvPr>
            <p:ph sz="quarter" idx="19" hasCustomPrompt="1"/>
          </p:nvPr>
        </p:nvSpPr>
        <p:spPr>
          <a:xfrm>
            <a:off x="6692400" y="3387600"/>
            <a:ext cx="4680000" cy="2466000"/>
          </a:xfrm>
        </p:spPr>
        <p:txBody>
          <a:bodyPr/>
          <a:lstStyle>
            <a:lvl1pPr>
              <a:defRPr/>
            </a:lvl1pPr>
          </a:lstStyle>
          <a:p>
            <a:pPr lvl="0"/>
            <a:r>
              <a:rPr lang="da-DK" dirty="0"/>
              <a:t>Klik for at tilføje tekst</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0" name="Date Placeholder 14">
            <a:extLst>
              <a:ext uri="{FF2B5EF4-FFF2-40B4-BE49-F238E27FC236}">
                <a16:creationId xmlns:a16="http://schemas.microsoft.com/office/drawing/2014/main" id="{2C4B35A0-F8F7-420F-9E06-CC0AAAA0B84F}"/>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1" name="sdu.dk">
            <a:extLst>
              <a:ext uri="{FF2B5EF4-FFF2-40B4-BE49-F238E27FC236}">
                <a16:creationId xmlns:a16="http://schemas.microsoft.com/office/drawing/2014/main" id="{72697A22-CBC3-A484-F246-C5C8B438E04E}"/>
              </a:ext>
            </a:extLst>
          </p:cNvPr>
          <p:cNvSpPr/>
          <p:nvPr userDrawn="1"/>
        </p:nvSpPr>
        <p:spPr>
          <a:xfrm rot="5400000">
            <a:off x="11480800" y="721379"/>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sp>
        <p:nvSpPr>
          <p:cNvPr id="12" name="#sdudk">
            <a:extLst>
              <a:ext uri="{FF2B5EF4-FFF2-40B4-BE49-F238E27FC236}">
                <a16:creationId xmlns:a16="http://schemas.microsoft.com/office/drawing/2014/main" id="{28A7C55E-B681-C1E7-FA15-608C847286BC}"/>
              </a:ext>
            </a:extLst>
          </p:cNvPr>
          <p:cNvSpPr/>
          <p:nvPr userDrawn="1"/>
        </p:nvSpPr>
        <p:spPr>
          <a:xfrm rot="5400000">
            <a:off x="11482792" y="2027544"/>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cxnSp>
        <p:nvCxnSpPr>
          <p:cNvPr id="13" name="Straight Connector 17">
            <a:extLst>
              <a:ext uri="{FF2B5EF4-FFF2-40B4-BE49-F238E27FC236}">
                <a16:creationId xmlns:a16="http://schemas.microsoft.com/office/drawing/2014/main" id="{2D70E466-4F9E-BA11-0588-F68B5B9329FD}"/>
              </a:ext>
            </a:extLst>
          </p:cNvPr>
          <p:cNvCxnSpPr>
            <a:cxnSpLocks/>
          </p:cNvCxnSpPr>
          <p:nvPr userDrawn="1"/>
        </p:nvCxnSpPr>
        <p:spPr>
          <a:xfrm>
            <a:off x="6691637" y="715665"/>
            <a:ext cx="69921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Date Placeholder 14">
            <a:extLst>
              <a:ext uri="{FF2B5EF4-FFF2-40B4-BE49-F238E27FC236}">
                <a16:creationId xmlns:a16="http://schemas.microsoft.com/office/drawing/2014/main" id="{6DCEF6B8-A3E2-5AB8-A83D-9167158BC775}"/>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7" name="Rectangle 12" descr="{&quot;templafy&quot;:{&quot;id&quot;:&quot;9a90e810-3e26-4e42-927a-6454770bea52&quot;}}">
            <a:extLst>
              <a:ext uri="{FF2B5EF4-FFF2-40B4-BE49-F238E27FC236}">
                <a16:creationId xmlns:a16="http://schemas.microsoft.com/office/drawing/2014/main" id="{F8211E73-6A96-70B2-3271-81CE8B599C5A}"/>
              </a:ext>
            </a:extLst>
          </p:cNvPr>
          <p:cNvSpPr/>
          <p:nvPr userDrawn="1"/>
        </p:nvSpPr>
        <p:spPr>
          <a:xfrm>
            <a:off x="9530378" y="6376129"/>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tx1"/>
              </a:solidFill>
            </a:endParaRPr>
          </a:p>
        </p:txBody>
      </p:sp>
      <p:sp>
        <p:nvSpPr>
          <p:cNvPr id="16" name="text" descr="{&quot;templafy&quot;:{&quot;id&quot;:&quot;46538e93-1d2b-47b2-8e0a-748289b28631&quot;}}" title="UserProfile.Institut.InstituteDCU_{{DocumentLanguage}}">
            <a:extLst>
              <a:ext uri="{FF2B5EF4-FFF2-40B4-BE49-F238E27FC236}">
                <a16:creationId xmlns:a16="http://schemas.microsoft.com/office/drawing/2014/main" id="{6AA6A1BD-0215-BC40-A001-EB01D935E842}"/>
              </a:ext>
            </a:extLst>
          </p:cNvPr>
          <p:cNvSpPr txBox="1">
            <a:spLocks/>
          </p:cNvSpPr>
          <p:nvPr userDrawn="1"/>
        </p:nvSpPr>
        <p:spPr>
          <a:xfrm>
            <a:off x="6684803" y="319792"/>
            <a:ext cx="4772380"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pic>
        <p:nvPicPr>
          <p:cNvPr id="1833875023" name="Oval 1" descr="{&quot;templafy&quot;:{&quot;id&quot;:&quot;d4034c5c-54bf-428e-bb49-1dea92a05b3f&quot;}}" hidden="1"/>
          <p:cNvPicPr>
            <a:picLocks noChangeAspect="1"/>
          </p:cNvPicPr>
          <p:nvPr/>
        </p:nvPicPr>
        <p:blipFill>
          <a:blip r:embed="rId2"/>
          <a:stretch>
            <a:fillRect/>
          </a:stretch>
        </p:blipFill>
        <p:spPr>
          <a:xfrm>
            <a:off x="6409749" y="5936086"/>
            <a:ext cx="1425600" cy="806400"/>
          </a:xfrm>
          <a:prstGeom prst="rect">
            <a:avLst/>
          </a:prstGeom>
        </p:spPr>
      </p:pic>
      <p:pic>
        <p:nvPicPr>
          <p:cNvPr id="137388297" name="Oval 2" descr="{&quot;templafy&quot;:{&quot;id&quot;:&quot;e68eb9b3-dd38-4b2f-9e1a-0102edd05eb9&quot;}}"/>
          <p:cNvPicPr>
            <a:picLocks noChangeAspect="1"/>
          </p:cNvPicPr>
          <p:nvPr/>
        </p:nvPicPr>
        <p:blipFill>
          <a:blip r:embed="rId3"/>
          <a:stretch>
            <a:fillRect/>
          </a:stretch>
        </p:blipFill>
        <p:spPr>
          <a:xfrm>
            <a:off x="6409749" y="5936086"/>
            <a:ext cx="1425600" cy="806400"/>
          </a:xfrm>
          <a:prstGeom prst="rect">
            <a:avLst/>
          </a:prstGeom>
        </p:spPr>
      </p:pic>
    </p:spTree>
    <p:extLst>
      <p:ext uri="{BB962C8B-B14F-4D97-AF65-F5344CB8AC3E}">
        <p14:creationId xmlns:p14="http://schemas.microsoft.com/office/powerpoint/2010/main" val="2149418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llede og tekst (CV)">
    <p:spTree>
      <p:nvGrpSpPr>
        <p:cNvPr id="1" name=""/>
        <p:cNvGrpSpPr/>
        <p:nvPr/>
      </p:nvGrpSpPr>
      <p:grpSpPr>
        <a:xfrm>
          <a:off x="0" y="0"/>
          <a:ext cx="0" cy="0"/>
          <a:chOff x="0" y="0"/>
          <a:chExt cx="0" cy="0"/>
        </a:xfrm>
      </p:grpSpPr>
      <p:sp>
        <p:nvSpPr>
          <p:cNvPr id="7" name="Titel 1"/>
          <p:cNvSpPr>
            <a:spLocks noGrp="1"/>
          </p:cNvSpPr>
          <p:nvPr>
            <p:ph type="title" hasCustomPrompt="1"/>
          </p:nvPr>
        </p:nvSpPr>
        <p:spPr>
          <a:xfrm>
            <a:off x="6710399" y="1700213"/>
            <a:ext cx="4677070" cy="1436392"/>
          </a:xfrm>
        </p:spPr>
        <p:txBody>
          <a:bodyPr/>
          <a:lstStyle>
            <a:lvl1pPr>
              <a:defRPr sz="4800"/>
            </a:lvl1pPr>
          </a:lstStyle>
          <a:p>
            <a:r>
              <a:rPr lang="da-DK" dirty="0"/>
              <a:t>Overskrift i </a:t>
            </a:r>
            <a:r>
              <a:rPr lang="da-DK" dirty="0" err="1"/>
              <a:t>maks</a:t>
            </a:r>
            <a:r>
              <a:rPr lang="da-DK" dirty="0"/>
              <a:t> 2 linjer</a:t>
            </a:r>
            <a:endParaRPr lang="da-DK"/>
          </a:p>
        </p:txBody>
      </p:sp>
      <p:sp>
        <p:nvSpPr>
          <p:cNvPr id="15" name="Text Placeholder 4">
            <a:extLst>
              <a:ext uri="{FF2B5EF4-FFF2-40B4-BE49-F238E27FC236}">
                <a16:creationId xmlns:a16="http://schemas.microsoft.com/office/drawing/2014/main" id="{6FAAEFF0-FCE4-48D6-A0D1-A458F3CD3EB3}"/>
              </a:ext>
            </a:extLst>
          </p:cNvPr>
          <p:cNvSpPr>
            <a:spLocks noGrp="1"/>
          </p:cNvSpPr>
          <p:nvPr>
            <p:ph type="body" sz="quarter" idx="19" hasCustomPrompt="1"/>
          </p:nvPr>
        </p:nvSpPr>
        <p:spPr>
          <a:xfrm>
            <a:off x="6692202" y="3387600"/>
            <a:ext cx="4680000" cy="2466000"/>
          </a:xfrm>
        </p:spPr>
        <p:txBody>
          <a:bodyPr/>
          <a:lstStyle>
            <a:lvl1pPr>
              <a:defRPr/>
            </a:lvl1pPr>
          </a:lstStyle>
          <a:p>
            <a:pPr lvl="0"/>
            <a:r>
              <a:rPr lang="da-DK" dirty="0"/>
              <a:t>Klik for at tilføje tekst</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2F21E6D3-406B-4DA0-9B5A-6A2F208BAF71}"/>
              </a:ext>
            </a:extLst>
          </p:cNvPr>
          <p:cNvSpPr>
            <a:spLocks noGrp="1"/>
          </p:cNvSpPr>
          <p:nvPr>
            <p:ph type="body" sz="quarter" idx="18" hasCustomPrompt="1"/>
          </p:nvPr>
        </p:nvSpPr>
        <p:spPr>
          <a:xfrm>
            <a:off x="6710399" y="452437"/>
            <a:ext cx="4659277" cy="790493"/>
          </a:xfrm>
        </p:spPr>
        <p:txBody>
          <a:bodyPr anchor="b" anchorCtr="0"/>
          <a:lstStyle>
            <a:lvl1pPr marL="0" indent="0">
              <a:buFont typeface="Arial" panose="020B0604020202020204" pitchFamily="34" charset="0"/>
              <a:buNone/>
              <a:defRPr/>
            </a:lvl1pPr>
          </a:lstStyle>
          <a:p>
            <a:pPr lvl="0"/>
            <a:r>
              <a:rPr lang="da-DK" dirty="0"/>
              <a:t>Klik for at indsætte tekst (f.eks. job titel)</a:t>
            </a:r>
            <a:endParaRPr lang="da-DK"/>
          </a:p>
        </p:txBody>
      </p:sp>
      <p:sp>
        <p:nvSpPr>
          <p:cNvPr id="10" name="Pladsholder til billede 3"/>
          <p:cNvSpPr>
            <a:spLocks noGrp="1"/>
          </p:cNvSpPr>
          <p:nvPr>
            <p:ph type="pic" sz="quarter" idx="13" hasCustomPrompt="1"/>
          </p:nvPr>
        </p:nvSpPr>
        <p:spPr>
          <a:xfrm>
            <a:off x="411163" y="1016000"/>
            <a:ext cx="4043879" cy="4804038"/>
          </a:xfrm>
          <a:noFill/>
        </p:spPr>
        <p:txBody>
          <a:bodyPr/>
          <a:lstStyle>
            <a:lvl1pPr marL="0" indent="0" algn="ctr">
              <a:buNone/>
              <a:defRPr sz="1100"/>
            </a:lvl1pPr>
          </a:lstStyle>
          <a:p>
            <a:r>
              <a:rPr lang="da-DK" dirty="0"/>
              <a:t>Vælg pladsholderen og indsæt billede via Templafy/Skyfish eller ikon eller logo via Templafy/Billeder</a:t>
            </a:r>
            <a:endParaRPr lang="da-DK"/>
          </a:p>
        </p:txBody>
      </p:sp>
      <p:sp>
        <p:nvSpPr>
          <p:cNvPr id="18" name="Date Placeholder 14">
            <a:extLst>
              <a:ext uri="{FF2B5EF4-FFF2-40B4-BE49-F238E27FC236}">
                <a16:creationId xmlns:a16="http://schemas.microsoft.com/office/drawing/2014/main" id="{4AC2696B-BD55-4932-A36E-BCC4318F22B0}"/>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4" name="Date Placeholder 3">
            <a:extLst>
              <a:ext uri="{FF2B5EF4-FFF2-40B4-BE49-F238E27FC236}">
                <a16:creationId xmlns:a16="http://schemas.microsoft.com/office/drawing/2014/main" id="{01591D0A-163E-46D9-B4AE-DA2791457328}"/>
              </a:ext>
            </a:extLst>
          </p:cNvPr>
          <p:cNvSpPr>
            <a:spLocks noGrp="1"/>
          </p:cNvSpPr>
          <p:nvPr>
            <p:ph type="dt" sz="half" idx="20"/>
          </p:nvPr>
        </p:nvSpPr>
        <p:spPr/>
        <p:txBody>
          <a:bodyPr/>
          <a:lstStyle/>
          <a:p>
            <a:fld id="{F1A13B18-F5ED-4611-8DBB-F05123AFBA22}" type="datetimeFigureOut">
              <a:rPr lang="da-DK" smtClean="0"/>
              <a:pPr/>
              <a:t>09.09.2026</a:t>
            </a:fld>
            <a:endParaRPr lang="da-DK" dirty="0"/>
          </a:p>
        </p:txBody>
      </p:sp>
      <p:sp>
        <p:nvSpPr>
          <p:cNvPr id="11" name="Slide Number Placeholder 10">
            <a:extLst>
              <a:ext uri="{FF2B5EF4-FFF2-40B4-BE49-F238E27FC236}">
                <a16:creationId xmlns:a16="http://schemas.microsoft.com/office/drawing/2014/main" id="{DA9685AE-678B-466E-B97B-590BC795CFDA}"/>
              </a:ext>
            </a:extLst>
          </p:cNvPr>
          <p:cNvSpPr>
            <a:spLocks noGrp="1"/>
          </p:cNvSpPr>
          <p:nvPr>
            <p:ph type="sldNum" sz="quarter" idx="22"/>
          </p:nvPr>
        </p:nvSpPr>
        <p:spPr/>
        <p:txBody>
          <a:bodyPr/>
          <a:lstStyle/>
          <a:p>
            <a:fld id="{45D37B1E-C366-494F-A587-962AD9AABC83}" type="slidenum">
              <a:rPr lang="da-DK" smtClean="0"/>
              <a:pPr/>
              <a:t>‹#›</a:t>
            </a:fld>
            <a:endParaRPr lang="da-DK" dirty="0"/>
          </a:p>
        </p:txBody>
      </p:sp>
      <p:sp>
        <p:nvSpPr>
          <p:cNvPr id="14" name="Date Placeholder 14">
            <a:extLst>
              <a:ext uri="{FF2B5EF4-FFF2-40B4-BE49-F238E27FC236}">
                <a16:creationId xmlns:a16="http://schemas.microsoft.com/office/drawing/2014/main" id="{DCF3C161-2674-A570-59C7-58B50E24D092}"/>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cxnSp>
        <p:nvCxnSpPr>
          <p:cNvPr id="19" name="Straight Connector 15">
            <a:extLst>
              <a:ext uri="{FF2B5EF4-FFF2-40B4-BE49-F238E27FC236}">
                <a16:creationId xmlns:a16="http://schemas.microsoft.com/office/drawing/2014/main" id="{75F2405D-DEFE-7B29-AA11-2983CDDF1747}"/>
              </a:ext>
            </a:extLst>
          </p:cNvPr>
          <p:cNvCxnSpPr>
            <a:cxnSpLocks/>
          </p:cNvCxnSpPr>
          <p:nvPr userDrawn="1"/>
        </p:nvCxnSpPr>
        <p:spPr>
          <a:xfrm>
            <a:off x="410400" y="715665"/>
            <a:ext cx="69921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6">
            <a:extLst>
              <a:ext uri="{FF2B5EF4-FFF2-40B4-BE49-F238E27FC236}">
                <a16:creationId xmlns:a16="http://schemas.microsoft.com/office/drawing/2014/main" id="{510354E0-0D98-99BD-C41C-5C6F483535D4}"/>
              </a:ext>
            </a:extLst>
          </p:cNvPr>
          <p:cNvSpPr/>
          <p:nvPr userDrawn="1"/>
        </p:nvSpPr>
        <p:spPr>
          <a:xfrm rot="5400000">
            <a:off x="11480800" y="721379"/>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sp>
        <p:nvSpPr>
          <p:cNvPr id="21" name="Rectangle 18">
            <a:extLst>
              <a:ext uri="{FF2B5EF4-FFF2-40B4-BE49-F238E27FC236}">
                <a16:creationId xmlns:a16="http://schemas.microsoft.com/office/drawing/2014/main" id="{F2E80612-65CA-8548-5C3F-0053B483CBEF}"/>
              </a:ext>
            </a:extLst>
          </p:cNvPr>
          <p:cNvSpPr/>
          <p:nvPr userDrawn="1"/>
        </p:nvSpPr>
        <p:spPr>
          <a:xfrm rot="5400000">
            <a:off x="11482792" y="2027544"/>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sp>
        <p:nvSpPr>
          <p:cNvPr id="16" name="text" descr="{&quot;templafy&quot;:{&quot;id&quot;:&quot;9bdaf39b-acbf-4c65-96ea-b16795a922ef&quot;}}" title="UserProfile.Institut.InstituteDCU_{{DocumentLanguage}}">
            <a:extLst>
              <a:ext uri="{FF2B5EF4-FFF2-40B4-BE49-F238E27FC236}">
                <a16:creationId xmlns:a16="http://schemas.microsoft.com/office/drawing/2014/main" id="{F123D66E-C740-891E-EE32-86B342CB0549}"/>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2033735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verskrift og bille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4697" y="1700212"/>
            <a:ext cx="5367600" cy="4141787"/>
          </a:xfrm>
        </p:spPr>
        <p:txBody>
          <a:bodyPr anchor="t" anchorCtr="0"/>
          <a:lstStyle>
            <a:lvl1pPr algn="l">
              <a:lnSpc>
                <a:spcPct val="100000"/>
              </a:lnSpc>
              <a:defRPr sz="3600">
                <a:solidFill>
                  <a:schemeClr val="tx1"/>
                </a:solidFill>
              </a:defRPr>
            </a:lvl1pPr>
          </a:lstStyle>
          <a:p>
            <a:r>
              <a:rPr lang="da-DK" dirty="0"/>
              <a:t>Klik for at tilføje overskrift</a:t>
            </a:r>
            <a:endParaRPr lang="da-DK"/>
          </a:p>
        </p:txBody>
      </p:sp>
      <p:sp>
        <p:nvSpPr>
          <p:cNvPr id="14" name="Picture Placeholder 3">
            <a:extLst>
              <a:ext uri="{FF2B5EF4-FFF2-40B4-BE49-F238E27FC236}">
                <a16:creationId xmlns:a16="http://schemas.microsoft.com/office/drawing/2014/main" id="{BAC5FF5C-5A1F-4EF8-85A8-E1370E4FA7C5}"/>
              </a:ext>
            </a:extLst>
          </p:cNvPr>
          <p:cNvSpPr>
            <a:spLocks noGrp="1"/>
          </p:cNvSpPr>
          <p:nvPr>
            <p:ph type="pic" sz="quarter" idx="14" hasCustomPrompt="1"/>
          </p:nvPr>
        </p:nvSpPr>
        <p:spPr>
          <a:xfrm>
            <a:off x="6415848" y="1000443"/>
            <a:ext cx="4951428" cy="4841557"/>
          </a:xfrm>
        </p:spPr>
        <p:txBody>
          <a:bodyPr/>
          <a:lstStyle>
            <a:lvl1pPr marL="0" indent="0" algn="ctr">
              <a:buNone/>
              <a:defRPr sz="1400"/>
            </a:lvl1pPr>
          </a:lstStyle>
          <a:p>
            <a:r>
              <a:rPr lang="da-DK" dirty="0"/>
              <a:t>Vælg pladsholderen og indsæt billede via Templafy/Skyfish eller ikon eller logo via Templafy/Billeder</a:t>
            </a:r>
            <a:endParaRPr lang="da-DK"/>
          </a:p>
        </p:txBody>
      </p:sp>
      <p:sp>
        <p:nvSpPr>
          <p:cNvPr id="17" name="Date Placeholder 14">
            <a:extLst>
              <a:ext uri="{FF2B5EF4-FFF2-40B4-BE49-F238E27FC236}">
                <a16:creationId xmlns:a16="http://schemas.microsoft.com/office/drawing/2014/main" id="{360EC57D-D72D-43A3-90BC-3ACC9F8BC95A}"/>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18" name="Date Placeholder 14">
            <a:extLst>
              <a:ext uri="{FF2B5EF4-FFF2-40B4-BE49-F238E27FC236}">
                <a16:creationId xmlns:a16="http://schemas.microsoft.com/office/drawing/2014/main" id="{36B2A848-B2AD-472A-AC10-0002D162D52D}"/>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4" name="Slide Number Placeholder 3">
            <a:extLst>
              <a:ext uri="{FF2B5EF4-FFF2-40B4-BE49-F238E27FC236}">
                <a16:creationId xmlns:a16="http://schemas.microsoft.com/office/drawing/2014/main" id="{417D6F82-73FC-4F13-BFEC-9200E77E1527}"/>
              </a:ext>
            </a:extLst>
          </p:cNvPr>
          <p:cNvSpPr>
            <a:spLocks noGrp="1"/>
          </p:cNvSpPr>
          <p:nvPr>
            <p:ph type="sldNum" sz="quarter" idx="16"/>
          </p:nvPr>
        </p:nvSpPr>
        <p:spPr/>
        <p:txBody>
          <a:bodyPr/>
          <a:lstStyle/>
          <a:p>
            <a:fld id="{45D37B1E-C366-494F-A587-962AD9AABC83}" type="slidenum">
              <a:rPr lang="da-DK" smtClean="0"/>
              <a:pPr/>
              <a:t>‹#›</a:t>
            </a:fld>
            <a:endParaRPr lang="da-DK" dirty="0"/>
          </a:p>
        </p:txBody>
      </p:sp>
      <p:sp>
        <p:nvSpPr>
          <p:cNvPr id="7" name="Date Placeholder 14">
            <a:extLst>
              <a:ext uri="{FF2B5EF4-FFF2-40B4-BE49-F238E27FC236}">
                <a16:creationId xmlns:a16="http://schemas.microsoft.com/office/drawing/2014/main" id="{73A00A9D-7213-5D3D-AFCA-2F7A4C0661DB}"/>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8" name="text" descr="{&quot;templafy&quot;:{&quot;id&quot;:&quot;a44cb2b3-7226-4525-8726-1e31a043dd8f&quot;}}" title="UserProfile.Institut.InstituteDCU_{{DocumentLanguage}}">
            <a:extLst>
              <a:ext uri="{FF2B5EF4-FFF2-40B4-BE49-F238E27FC236}">
                <a16:creationId xmlns:a16="http://schemas.microsoft.com/office/drawing/2014/main" id="{5803091C-FBAC-06FB-9F65-E834CC6FDE66}"/>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3768217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ire ikoner">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FA71C01-3350-42F9-9392-0F3379095A93}"/>
              </a:ext>
            </a:extLst>
          </p:cNvPr>
          <p:cNvSpPr>
            <a:spLocks noGrp="1"/>
          </p:cNvSpPr>
          <p:nvPr>
            <p:ph sz="quarter" idx="13" hasCustomPrompt="1"/>
          </p:nvPr>
        </p:nvSpPr>
        <p:spPr>
          <a:xfrm>
            <a:off x="2932902" y="1700213"/>
            <a:ext cx="936000" cy="936000"/>
          </a:xfrm>
        </p:spPr>
        <p:txBody>
          <a:bodyPr wrap="none"/>
          <a:lstStyle>
            <a:lvl1pPr marL="0" indent="0">
              <a:buNone/>
              <a:defRPr sz="1000"/>
            </a:lvl1pPr>
          </a:lstStyle>
          <a:p>
            <a:pPr lvl="0"/>
            <a:r>
              <a:rPr lang="da-DK" dirty="0"/>
              <a:t>Indsæt logo: Vælg pladsholderen, indsæt logo via Templafy/Billeder</a:t>
            </a:r>
            <a:endParaRPr lang="da-DK"/>
          </a:p>
        </p:txBody>
      </p:sp>
      <p:sp>
        <p:nvSpPr>
          <p:cNvPr id="11" name="Text Placeholder 10">
            <a:extLst>
              <a:ext uri="{FF2B5EF4-FFF2-40B4-BE49-F238E27FC236}">
                <a16:creationId xmlns:a16="http://schemas.microsoft.com/office/drawing/2014/main" id="{C0A09C85-3CCC-44AB-A808-AA96845B1281}"/>
              </a:ext>
            </a:extLst>
          </p:cNvPr>
          <p:cNvSpPr>
            <a:spLocks noGrp="1"/>
          </p:cNvSpPr>
          <p:nvPr>
            <p:ph type="body" sz="quarter" idx="14" hasCustomPrompt="1"/>
          </p:nvPr>
        </p:nvSpPr>
        <p:spPr>
          <a:xfrm>
            <a:off x="2932902" y="2733129"/>
            <a:ext cx="3564000" cy="756000"/>
          </a:xfrm>
        </p:spPr>
        <p:txBody>
          <a:bodyPr/>
          <a:lstStyle>
            <a:lvl1pPr marL="0" indent="0">
              <a:buFont typeface="Arial" panose="020B0604020202020204" pitchFamily="34" charset="0"/>
              <a:buChar char="​"/>
              <a:defRPr sz="2100" b="1"/>
            </a:lvl1pPr>
            <a:lvl2pPr marL="252000">
              <a:defRPr/>
            </a:lvl2pPr>
            <a:lvl3pPr marL="504000">
              <a:defRPr/>
            </a:lvl3pPr>
          </a:lstStyle>
          <a:p>
            <a:pPr lvl="0"/>
            <a:r>
              <a:rPr lang="da-DK"/>
              <a:t>Klik for at tilføje overskrift</a:t>
            </a:r>
          </a:p>
          <a:p>
            <a:pPr lvl="1"/>
            <a:r>
              <a:rPr lang="da-DK"/>
              <a:t>Second level</a:t>
            </a:r>
          </a:p>
          <a:p>
            <a:pPr lvl="2"/>
            <a:endParaRPr lang="da-DK" dirty="0"/>
          </a:p>
        </p:txBody>
      </p:sp>
      <p:sp>
        <p:nvSpPr>
          <p:cNvPr id="13" name="Content Placeholder 12">
            <a:extLst>
              <a:ext uri="{FF2B5EF4-FFF2-40B4-BE49-F238E27FC236}">
                <a16:creationId xmlns:a16="http://schemas.microsoft.com/office/drawing/2014/main" id="{3F35B7FD-E0E2-4581-BAC7-8858E530AFEA}"/>
              </a:ext>
            </a:extLst>
          </p:cNvPr>
          <p:cNvSpPr>
            <a:spLocks noGrp="1"/>
          </p:cNvSpPr>
          <p:nvPr>
            <p:ph sz="quarter" idx="15" hasCustomPrompt="1"/>
          </p:nvPr>
        </p:nvSpPr>
        <p:spPr>
          <a:xfrm>
            <a:off x="2934000" y="4012975"/>
            <a:ext cx="936000" cy="936000"/>
          </a:xfrm>
        </p:spPr>
        <p:txBody>
          <a:bodyPr wrap="none"/>
          <a:lstStyle>
            <a:lvl1pPr marL="0" indent="0">
              <a:buNone/>
              <a:defRPr sz="1000"/>
            </a:lvl1pPr>
          </a:lstStyle>
          <a:p>
            <a:pPr lvl="0"/>
            <a:r>
              <a:rPr lang="da-DK" dirty="0"/>
              <a:t>Indsæt logo: Vælg pladsholderen, indsæt logo via Templafy/Billeder</a:t>
            </a:r>
            <a:endParaRPr lang="da-DK"/>
          </a:p>
        </p:txBody>
      </p:sp>
      <p:sp>
        <p:nvSpPr>
          <p:cNvPr id="15" name="Text Placeholder 14">
            <a:extLst>
              <a:ext uri="{FF2B5EF4-FFF2-40B4-BE49-F238E27FC236}">
                <a16:creationId xmlns:a16="http://schemas.microsoft.com/office/drawing/2014/main" id="{52C92166-E723-47D5-9A87-3354EB28C43E}"/>
              </a:ext>
            </a:extLst>
          </p:cNvPr>
          <p:cNvSpPr>
            <a:spLocks noGrp="1"/>
          </p:cNvSpPr>
          <p:nvPr>
            <p:ph type="body" sz="quarter" idx="16" hasCustomPrompt="1"/>
          </p:nvPr>
        </p:nvSpPr>
        <p:spPr>
          <a:xfrm>
            <a:off x="2932112" y="5093240"/>
            <a:ext cx="3564000" cy="756000"/>
          </a:xfrm>
        </p:spPr>
        <p:txBody>
          <a:bodyPr/>
          <a:lstStyle>
            <a:lvl1pPr marL="0" indent="0">
              <a:buFont typeface="Arial" panose="020B0604020202020204" pitchFamily="34" charset="0"/>
              <a:buChar char="​"/>
              <a:defRPr sz="2000" b="1"/>
            </a:lvl1pPr>
            <a:lvl2pPr marL="252000">
              <a:defRPr/>
            </a:lvl2pPr>
            <a:lvl3pPr marL="252000" indent="0">
              <a:buNone/>
              <a:defRPr/>
            </a:lvl3pPr>
          </a:lstStyle>
          <a:p>
            <a:pPr lvl="0"/>
            <a:r>
              <a:rPr lang="da-DK" dirty="0"/>
              <a:t>Klik for at </a:t>
            </a:r>
            <a:r>
              <a:rPr lang="da-DK"/>
              <a:t>tilføje overskrift</a:t>
            </a:r>
          </a:p>
          <a:p>
            <a:pPr lvl="1"/>
            <a:r>
              <a:rPr lang="da-DK"/>
              <a:t>Second level</a:t>
            </a:r>
            <a:endParaRPr lang="da-DK" dirty="0"/>
          </a:p>
        </p:txBody>
      </p:sp>
      <p:sp>
        <p:nvSpPr>
          <p:cNvPr id="17" name="Content Placeholder 16">
            <a:extLst>
              <a:ext uri="{FF2B5EF4-FFF2-40B4-BE49-F238E27FC236}">
                <a16:creationId xmlns:a16="http://schemas.microsoft.com/office/drawing/2014/main" id="{AE23DA26-37CC-4CA7-8253-FD9AB459D2EF}"/>
              </a:ext>
            </a:extLst>
          </p:cNvPr>
          <p:cNvSpPr>
            <a:spLocks noGrp="1"/>
          </p:cNvSpPr>
          <p:nvPr>
            <p:ph sz="quarter" idx="17" hasCustomPrompt="1"/>
          </p:nvPr>
        </p:nvSpPr>
        <p:spPr>
          <a:xfrm>
            <a:off x="7474740" y="1700213"/>
            <a:ext cx="936000" cy="936000"/>
          </a:xfrm>
        </p:spPr>
        <p:txBody>
          <a:bodyPr wrap="none"/>
          <a:lstStyle>
            <a:lvl1pPr marL="0" indent="0">
              <a:buNone/>
              <a:defRPr sz="1000"/>
            </a:lvl1pPr>
            <a:lvl2pPr marL="252000" indent="0">
              <a:buNone/>
              <a:defRPr sz="1000"/>
            </a:lvl2pPr>
          </a:lstStyle>
          <a:p>
            <a:pPr lvl="0"/>
            <a:r>
              <a:rPr lang="da-DK" dirty="0"/>
              <a:t>Indsæt logo: Vælg pladsholderen, indsæt logo via Templafy/Billeder</a:t>
            </a:r>
            <a:endParaRPr lang="da-DK"/>
          </a:p>
        </p:txBody>
      </p:sp>
      <p:sp>
        <p:nvSpPr>
          <p:cNvPr id="19" name="Text Placeholder 18">
            <a:extLst>
              <a:ext uri="{FF2B5EF4-FFF2-40B4-BE49-F238E27FC236}">
                <a16:creationId xmlns:a16="http://schemas.microsoft.com/office/drawing/2014/main" id="{62682726-03AB-4490-8664-993881FA0BB1}"/>
              </a:ext>
            </a:extLst>
          </p:cNvPr>
          <p:cNvSpPr>
            <a:spLocks noGrp="1"/>
          </p:cNvSpPr>
          <p:nvPr>
            <p:ph type="body" sz="quarter" idx="18" hasCustomPrompt="1"/>
          </p:nvPr>
        </p:nvSpPr>
        <p:spPr>
          <a:xfrm>
            <a:off x="7459663" y="2732400"/>
            <a:ext cx="3564000" cy="756000"/>
          </a:xfrm>
        </p:spPr>
        <p:txBody>
          <a:bodyPr/>
          <a:lstStyle>
            <a:lvl1pPr marL="0" indent="0">
              <a:buFont typeface="Arial" panose="020B0604020202020204" pitchFamily="34" charset="0"/>
              <a:buChar char="​"/>
              <a:defRPr sz="2000" b="1"/>
            </a:lvl1pPr>
            <a:lvl2pPr marL="252000">
              <a:defRPr/>
            </a:lvl2pPr>
            <a:lvl3pPr marL="504000">
              <a:defRPr/>
            </a:lvl3pPr>
          </a:lstStyle>
          <a:p>
            <a:pPr lvl="0"/>
            <a:r>
              <a:rPr lang="da-DK" dirty="0"/>
              <a:t>Klik for at </a:t>
            </a:r>
            <a:r>
              <a:rPr lang="da-DK"/>
              <a:t>tilføje overskrift</a:t>
            </a:r>
          </a:p>
          <a:p>
            <a:pPr lvl="1"/>
            <a:r>
              <a:rPr lang="da-DK"/>
              <a:t>Second level</a:t>
            </a:r>
          </a:p>
          <a:p>
            <a:pPr lvl="2"/>
            <a:endParaRPr lang="da-DK" dirty="0"/>
          </a:p>
        </p:txBody>
      </p:sp>
      <p:sp>
        <p:nvSpPr>
          <p:cNvPr id="21" name="Content Placeholder 20">
            <a:extLst>
              <a:ext uri="{FF2B5EF4-FFF2-40B4-BE49-F238E27FC236}">
                <a16:creationId xmlns:a16="http://schemas.microsoft.com/office/drawing/2014/main" id="{762625AB-198B-4F37-9382-C78FD9118D5A}"/>
              </a:ext>
            </a:extLst>
          </p:cNvPr>
          <p:cNvSpPr>
            <a:spLocks noGrp="1"/>
          </p:cNvSpPr>
          <p:nvPr>
            <p:ph sz="quarter" idx="19" hasCustomPrompt="1"/>
          </p:nvPr>
        </p:nvSpPr>
        <p:spPr>
          <a:xfrm>
            <a:off x="7459663" y="4012975"/>
            <a:ext cx="936000" cy="936000"/>
          </a:xfrm>
        </p:spPr>
        <p:txBody>
          <a:bodyPr wrap="none"/>
          <a:lstStyle>
            <a:lvl1pPr marL="0" indent="0">
              <a:buNone/>
              <a:defRPr sz="1000"/>
            </a:lvl1pPr>
          </a:lstStyle>
          <a:p>
            <a:pPr lvl="0"/>
            <a:r>
              <a:rPr lang="da-DK" dirty="0"/>
              <a:t>Indsæt logo: Vælg pladsholderen, indsæt logo via Templafy/Billeder</a:t>
            </a:r>
            <a:endParaRPr lang="da-DK"/>
          </a:p>
        </p:txBody>
      </p:sp>
      <p:sp>
        <p:nvSpPr>
          <p:cNvPr id="23" name="Text Placeholder 22">
            <a:extLst>
              <a:ext uri="{FF2B5EF4-FFF2-40B4-BE49-F238E27FC236}">
                <a16:creationId xmlns:a16="http://schemas.microsoft.com/office/drawing/2014/main" id="{D8AE7F93-F2C6-4199-8D16-CFB4D977F63E}"/>
              </a:ext>
            </a:extLst>
          </p:cNvPr>
          <p:cNvSpPr>
            <a:spLocks noGrp="1"/>
          </p:cNvSpPr>
          <p:nvPr>
            <p:ph type="body" sz="quarter" idx="20" hasCustomPrompt="1"/>
          </p:nvPr>
        </p:nvSpPr>
        <p:spPr>
          <a:xfrm>
            <a:off x="7473948" y="5093240"/>
            <a:ext cx="3564000" cy="756000"/>
          </a:xfrm>
        </p:spPr>
        <p:txBody>
          <a:bodyPr/>
          <a:lstStyle>
            <a:lvl1pPr marL="0" indent="0">
              <a:buFont typeface="Arial" panose="020B0604020202020204" pitchFamily="34" charset="0"/>
              <a:buChar char="​"/>
              <a:defRPr sz="2000" b="1"/>
            </a:lvl1pPr>
            <a:lvl2pPr marL="252000">
              <a:defRPr/>
            </a:lvl2pPr>
            <a:lvl3pPr marL="504000">
              <a:defRPr/>
            </a:lvl3pPr>
          </a:lstStyle>
          <a:p>
            <a:pPr lvl="0"/>
            <a:r>
              <a:rPr lang="da-DK" dirty="0"/>
              <a:t>Klik for at </a:t>
            </a:r>
            <a:r>
              <a:rPr lang="da-DK"/>
              <a:t>tilføje overskrift</a:t>
            </a:r>
          </a:p>
          <a:p>
            <a:pPr lvl="1"/>
            <a:r>
              <a:rPr lang="da-DK"/>
              <a:t>Second level</a:t>
            </a:r>
            <a:endParaRPr lang="da-DK" dirty="0"/>
          </a:p>
        </p:txBody>
      </p:sp>
      <p:sp>
        <p:nvSpPr>
          <p:cNvPr id="4" name="Date Placeholder 3">
            <a:extLst>
              <a:ext uri="{FF2B5EF4-FFF2-40B4-BE49-F238E27FC236}">
                <a16:creationId xmlns:a16="http://schemas.microsoft.com/office/drawing/2014/main" id="{21133E6A-A4F4-491B-846E-1DACC83D9BB7}"/>
              </a:ext>
            </a:extLst>
          </p:cNvPr>
          <p:cNvSpPr>
            <a:spLocks noGrp="1"/>
          </p:cNvSpPr>
          <p:nvPr>
            <p:ph type="dt" sz="half" idx="11"/>
          </p:nvPr>
        </p:nvSpPr>
        <p:spPr/>
        <p:txBody>
          <a:bodyPr/>
          <a:lstStyle/>
          <a:p>
            <a:fld id="{F1A13B18-F5ED-4611-8DBB-F05123AFBA22}" type="datetimeFigureOut">
              <a:rPr lang="da-DK" smtClean="0"/>
              <a:pPr/>
              <a:t>09.09.2026</a:t>
            </a:fld>
            <a:endParaRPr lang="da-DK" dirty="0"/>
          </a:p>
        </p:txBody>
      </p:sp>
      <p:sp>
        <p:nvSpPr>
          <p:cNvPr id="5" name="Slide Number Placeholder 4">
            <a:extLst>
              <a:ext uri="{FF2B5EF4-FFF2-40B4-BE49-F238E27FC236}">
                <a16:creationId xmlns:a16="http://schemas.microsoft.com/office/drawing/2014/main" id="{6C38E8B2-EC82-4BE1-85C6-8F272596913A}"/>
              </a:ext>
            </a:extLst>
          </p:cNvPr>
          <p:cNvSpPr>
            <a:spLocks noGrp="1"/>
          </p:cNvSpPr>
          <p:nvPr>
            <p:ph type="sldNum" sz="quarter" idx="12"/>
          </p:nvPr>
        </p:nvSpPr>
        <p:spPr/>
        <p:txBody>
          <a:bodyPr/>
          <a:lstStyle/>
          <a:p>
            <a:fld id="{45D37B1E-C366-494F-A587-962AD9AABC83}" type="slidenum">
              <a:rPr lang="da-DK" smtClean="0"/>
              <a:pPr/>
              <a:t>‹#›</a:t>
            </a:fld>
            <a:endParaRPr lang="da-DK" dirty="0"/>
          </a:p>
        </p:txBody>
      </p:sp>
      <p:sp>
        <p:nvSpPr>
          <p:cNvPr id="12" name="text" descr="{&quot;templafy&quot;:{&quot;id&quot;:&quot;a6073484-139b-4e2b-b0cf-92b37994d64c&quot;}}" title="UserProfile.Institut.InstituteDCU_{{DocumentLanguage}}">
            <a:extLst>
              <a:ext uri="{FF2B5EF4-FFF2-40B4-BE49-F238E27FC236}">
                <a16:creationId xmlns:a16="http://schemas.microsoft.com/office/drawing/2014/main" id="{DD8D5AAF-ADD4-7965-20E1-CAD60C11F790}"/>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2577170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Overskrift og logo">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6F8A6A9-890A-4EA2-8FA4-EA834B1A12F4}"/>
              </a:ext>
            </a:extLst>
          </p:cNvPr>
          <p:cNvSpPr>
            <a:spLocks noGrp="1"/>
          </p:cNvSpPr>
          <p:nvPr>
            <p:ph type="ctrTitle" hasCustomPrompt="1"/>
          </p:nvPr>
        </p:nvSpPr>
        <p:spPr>
          <a:xfrm>
            <a:off x="414697" y="1700212"/>
            <a:ext cx="5367600" cy="4141787"/>
          </a:xfrm>
        </p:spPr>
        <p:txBody>
          <a:bodyPr anchor="t" anchorCtr="0"/>
          <a:lstStyle>
            <a:lvl1pPr algn="l">
              <a:lnSpc>
                <a:spcPct val="100000"/>
              </a:lnSpc>
              <a:defRPr sz="3600">
                <a:solidFill>
                  <a:schemeClr val="tx1"/>
                </a:solidFill>
              </a:defRPr>
            </a:lvl1pPr>
          </a:lstStyle>
          <a:p>
            <a:r>
              <a:rPr lang="da-DK" dirty="0"/>
              <a:t>Klik for at tilføje overskrift</a:t>
            </a:r>
            <a:endParaRPr lang="da-DK"/>
          </a:p>
        </p:txBody>
      </p:sp>
      <p:sp>
        <p:nvSpPr>
          <p:cNvPr id="11" name="Date Placeholder 14">
            <a:extLst>
              <a:ext uri="{FF2B5EF4-FFF2-40B4-BE49-F238E27FC236}">
                <a16:creationId xmlns:a16="http://schemas.microsoft.com/office/drawing/2014/main" id="{705F52FC-7E26-46C0-8E8B-4445D500B9C7}"/>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7" name="Date Placeholder 6">
            <a:extLst>
              <a:ext uri="{FF2B5EF4-FFF2-40B4-BE49-F238E27FC236}">
                <a16:creationId xmlns:a16="http://schemas.microsoft.com/office/drawing/2014/main" id="{D01B1D99-4B52-4731-AEC4-C722464A7D1B}"/>
              </a:ext>
            </a:extLst>
          </p:cNvPr>
          <p:cNvSpPr>
            <a:spLocks noGrp="1"/>
          </p:cNvSpPr>
          <p:nvPr>
            <p:ph type="dt" sz="half" idx="10"/>
          </p:nvPr>
        </p:nvSpPr>
        <p:spPr/>
        <p:txBody>
          <a:bodyPr/>
          <a:lstStyle/>
          <a:p>
            <a:fld id="{F1A13B18-F5ED-4611-8DBB-F05123AFBA22}" type="datetimeFigureOut">
              <a:rPr lang="da-DK" smtClean="0"/>
              <a:pPr/>
              <a:t>09.09.2026</a:t>
            </a:fld>
            <a:endParaRPr lang="da-DK" dirty="0"/>
          </a:p>
        </p:txBody>
      </p:sp>
      <p:sp>
        <p:nvSpPr>
          <p:cNvPr id="12" name="Slide Number Placeholder 11">
            <a:extLst>
              <a:ext uri="{FF2B5EF4-FFF2-40B4-BE49-F238E27FC236}">
                <a16:creationId xmlns:a16="http://schemas.microsoft.com/office/drawing/2014/main" id="{4B452C39-88DE-4155-8ED8-643714B1A9FE}"/>
              </a:ext>
            </a:extLst>
          </p:cNvPr>
          <p:cNvSpPr>
            <a:spLocks noGrp="1"/>
          </p:cNvSpPr>
          <p:nvPr>
            <p:ph type="sldNum" sz="quarter" idx="12"/>
          </p:nvPr>
        </p:nvSpPr>
        <p:spPr/>
        <p:txBody>
          <a:bodyPr/>
          <a:lstStyle/>
          <a:p>
            <a:fld id="{45D37B1E-C366-494F-A587-962AD9AABC83}" type="slidenum">
              <a:rPr lang="da-DK" smtClean="0"/>
              <a:pPr/>
              <a:t>‹#›</a:t>
            </a:fld>
            <a:endParaRPr lang="da-DK" dirty="0"/>
          </a:p>
        </p:txBody>
      </p:sp>
      <p:sp>
        <p:nvSpPr>
          <p:cNvPr id="6" name="Date Placeholder 14">
            <a:extLst>
              <a:ext uri="{FF2B5EF4-FFF2-40B4-BE49-F238E27FC236}">
                <a16:creationId xmlns:a16="http://schemas.microsoft.com/office/drawing/2014/main" id="{A30967DE-2972-4D89-E092-4DEECF158BA3}"/>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9" name="text" descr="{&quot;templafy&quot;:{&quot;id&quot;:&quot;047f2d26-431e-4520-b640-425fc0b3d9b7&quot;}}" title="UserProfile.Institut.InstituteDCU_{{DocumentLanguage}}">
            <a:extLst>
              <a:ext uri="{FF2B5EF4-FFF2-40B4-BE49-F238E27FC236}">
                <a16:creationId xmlns:a16="http://schemas.microsoft.com/office/drawing/2014/main" id="{91B24A03-A9DC-8214-B212-7BEC0B19CAD0}"/>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t>Juridisk Institut</a:t>
            </a:r>
          </a:p>
        </p:txBody>
      </p:sp>
    </p:spTree>
    <p:extLst>
      <p:ext uri="{BB962C8B-B14F-4D97-AF65-F5344CB8AC3E}">
        <p14:creationId xmlns:p14="http://schemas.microsoft.com/office/powerpoint/2010/main" val="23047223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el og indholdsobjekt">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da-DK" dirty="0"/>
              <a:t>Click to edit Master title style</a:t>
            </a:r>
            <a:endParaRPr lang="da-DK"/>
          </a:p>
        </p:txBody>
      </p:sp>
      <p:sp>
        <p:nvSpPr>
          <p:cNvPr id="3" name="Content Placeholder 2"/>
          <p:cNvSpPr>
            <a:spLocks noGrp="1"/>
          </p:cNvSpPr>
          <p:nvPr>
            <p:ph idx="1"/>
          </p:nvPr>
        </p:nvSpPr>
        <p:spPr>
          <a:xfrm>
            <a:off x="986095" y="1960079"/>
            <a:ext cx="10222987" cy="3937484"/>
          </a:xfrm>
        </p:spPr>
        <p:txBody>
          <a:bodyPr/>
          <a:lstStyle>
            <a:lvl1pPr marL="0" indent="0">
              <a:buFont typeface="Calibri" panose="020F0502020204030204" pitchFamily="34" charset="0"/>
              <a:buChar char="​"/>
              <a:defRPr/>
            </a:lvl1pPr>
          </a:lstStyle>
          <a:p>
            <a:pPr lvl="0"/>
            <a:r>
              <a:rPr lang="da-DK" dirty="0"/>
              <a:t>Click to edit Master text styles</a:t>
            </a:r>
            <a:endParaRPr lang="da-DK"/>
          </a:p>
          <a:p>
            <a:pPr lvl="1"/>
            <a:r>
              <a:rPr lang="da-DK" dirty="0"/>
              <a:t>Second level</a:t>
            </a:r>
            <a:endParaRPr lang="da-DK"/>
          </a:p>
          <a:p>
            <a:pPr lvl="2"/>
            <a:r>
              <a:rPr lang="da-DK" dirty="0"/>
              <a:t>Third level</a:t>
            </a:r>
            <a:endParaRPr lang="da-DK"/>
          </a:p>
          <a:p>
            <a:pPr lvl="3"/>
            <a:r>
              <a:rPr lang="da-DK" dirty="0"/>
              <a:t>Fourth level</a:t>
            </a:r>
            <a:endParaRPr lang="da-DK"/>
          </a:p>
          <a:p>
            <a:pPr lvl="4"/>
            <a:r>
              <a:rPr lang="da-DK" dirty="0"/>
              <a:t>Fifth level</a:t>
            </a:r>
            <a:endParaRPr lang="da-DK"/>
          </a:p>
        </p:txBody>
      </p:sp>
      <p:sp>
        <p:nvSpPr>
          <p:cNvPr id="5" name="TextBox 4"/>
          <p:cNvSpPr txBox="1"/>
          <p:nvPr userDrawn="1"/>
        </p:nvSpPr>
        <p:spPr>
          <a:xfrm>
            <a:off x="-1974112" y="340162"/>
            <a:ext cx="1826368" cy="461665"/>
          </a:xfrm>
          <a:prstGeom prst="rect">
            <a:avLst/>
          </a:prstGeom>
          <a:noFill/>
        </p:spPr>
        <p:txBody>
          <a:bodyPr wrap="square" lIns="0" tIns="0" rIns="0" bIns="0" rtlCol="0">
            <a:spAutoFit/>
          </a:bodyPr>
          <a:lstStyle/>
          <a:p>
            <a:pPr algn="r">
              <a:lnSpc>
                <a:spcPct val="100000"/>
              </a:lnSpc>
            </a:pPr>
            <a:r>
              <a:rPr lang="da-DK" sz="1000" noProof="1">
                <a:solidFill>
                  <a:schemeClr val="tx1">
                    <a:lumMod val="75000"/>
                    <a:lumOff val="25000"/>
                  </a:schemeClr>
                </a:solidFill>
              </a:rPr>
              <a:t>Overskrift to</a:t>
            </a:r>
            <a:r>
              <a:rPr lang="da-DK" sz="1000" baseline="0" noProof="1">
                <a:solidFill>
                  <a:schemeClr val="tx1">
                    <a:lumMod val="75000"/>
                    <a:lumOff val="25000"/>
                  </a:schemeClr>
                </a:solidFill>
              </a:rPr>
              <a:t> linjer </a:t>
            </a:r>
            <a:endParaRPr lang="da-DK" sz="1800"/>
          </a:p>
          <a:p>
            <a:pPr algn="r">
              <a:lnSpc>
                <a:spcPct val="100000"/>
              </a:lnSpc>
            </a:pPr>
            <a:r>
              <a:rPr lang="da-DK" sz="1000" baseline="0" noProof="1">
                <a:solidFill>
                  <a:schemeClr val="tx1">
                    <a:lumMod val="75000"/>
                    <a:lumOff val="25000"/>
                  </a:schemeClr>
                </a:solidFill>
              </a:rPr>
              <a:t>ændr 2. linje til</a:t>
            </a:r>
            <a:endParaRPr lang="da-DK" sz="1800"/>
          </a:p>
          <a:p>
            <a:pPr algn="r">
              <a:lnSpc>
                <a:spcPct val="100000"/>
              </a:lnSpc>
            </a:pPr>
            <a:r>
              <a:rPr lang="da-DK" sz="1000" noProof="1">
                <a:solidFill>
                  <a:schemeClr val="tx1">
                    <a:lumMod val="75000"/>
                    <a:lumOff val="25000"/>
                  </a:schemeClr>
                </a:solidFill>
              </a:rPr>
              <a:t>AU Passata Bold</a:t>
            </a:r>
            <a:endParaRPr lang="da-DK" sz="4799" dirty="0"/>
          </a:p>
        </p:txBody>
      </p:sp>
      <p:sp>
        <p:nvSpPr>
          <p:cNvPr id="9" name="Slide Number Placeholder 8"/>
          <p:cNvSpPr>
            <a:spLocks noGrp="1"/>
          </p:cNvSpPr>
          <p:nvPr>
            <p:ph type="sldNum" sz="quarter" idx="12"/>
          </p:nvPr>
        </p:nvSpPr>
        <p:spPr/>
        <p:txBody>
          <a:bodyPr/>
          <a:lstStyle/>
          <a:p>
            <a:pPr>
              <a:defRPr/>
            </a:pPr>
            <a:fld id="{E90C1E0A-682D-40DC-B1EA-26C007FDC330}" type="slidenum">
              <a:rPr lang="da-DK" smtClean="0"/>
              <a:pPr>
                <a:defRPr/>
              </a:pPr>
              <a:t>‹#›</a:t>
            </a:fld>
            <a:endParaRPr lang="da-DK" dirty="0"/>
          </a:p>
        </p:txBody>
      </p:sp>
      <p:sp>
        <p:nvSpPr>
          <p:cNvPr id="7" name="Date Placeholder 6" hidden="1"/>
          <p:cNvSpPr>
            <a:spLocks noGrp="1"/>
          </p:cNvSpPr>
          <p:nvPr>
            <p:ph type="dt" sz="half" idx="10"/>
          </p:nvPr>
        </p:nvSpPr>
        <p:spPr/>
        <p:txBody>
          <a:bodyPr/>
          <a:lstStyle/>
          <a:p>
            <a:fld id="{E7B83056-E73A-4EB1-8793-61FB59C07FBC}" type="datetimeFigureOut">
              <a:rPr lang="da-DK" smtClean="0"/>
              <a:pPr/>
              <a:t>09.09.2026</a:t>
            </a:fld>
            <a:r>
              <a:rPr lang="da-DK"/>
              <a:t>14-03-2024</a:t>
            </a:r>
          </a:p>
        </p:txBody>
      </p:sp>
      <p:sp>
        <p:nvSpPr>
          <p:cNvPr id="8" name="Footer Placeholder 7" hidden="1"/>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38112999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ort forsid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BBCAF46D-9983-4AEE-9B8A-24654CDEDDB0}"/>
              </a:ext>
            </a:extLst>
          </p:cNvPr>
          <p:cNvSpPr/>
          <p:nvPr/>
        </p:nvSpPr>
        <p:spPr>
          <a:xfrm>
            <a:off x="0" y="0"/>
            <a:ext cx="121896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600" dirty="0" err="1"/>
          </a:p>
        </p:txBody>
      </p:sp>
      <p:sp>
        <p:nvSpPr>
          <p:cNvPr id="2" name="Title 1"/>
          <p:cNvSpPr>
            <a:spLocks noGrp="1"/>
          </p:cNvSpPr>
          <p:nvPr>
            <p:ph type="ctrTitle" hasCustomPrompt="1"/>
          </p:nvPr>
        </p:nvSpPr>
        <p:spPr>
          <a:xfrm>
            <a:off x="349384" y="1760373"/>
            <a:ext cx="10069011" cy="4070408"/>
          </a:xfrm>
        </p:spPr>
        <p:txBody>
          <a:bodyPr anchor="t" anchorCtr="0"/>
          <a:lstStyle>
            <a:lvl1pPr algn="l">
              <a:lnSpc>
                <a:spcPct val="90000"/>
              </a:lnSpc>
              <a:defRPr sz="9400">
                <a:solidFill>
                  <a:schemeClr val="bg1"/>
                </a:solidFill>
              </a:defRPr>
            </a:lvl1pPr>
          </a:lstStyle>
          <a:p>
            <a:r>
              <a:rPr lang="da-DK" dirty="0"/>
              <a:t>Klik for at tilføje overskrift</a:t>
            </a:r>
            <a:endParaRPr lang="da-DK"/>
          </a:p>
        </p:txBody>
      </p:sp>
      <p:sp>
        <p:nvSpPr>
          <p:cNvPr id="11" name="Date Placeholder 14">
            <a:extLst>
              <a:ext uri="{FF2B5EF4-FFF2-40B4-BE49-F238E27FC236}">
                <a16:creationId xmlns:a16="http://schemas.microsoft.com/office/drawing/2014/main" id="{D4E1389B-CA3B-4709-956D-F396D960BBC8}"/>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14" name="Date Placeholder 14">
            <a:extLst>
              <a:ext uri="{FF2B5EF4-FFF2-40B4-BE49-F238E27FC236}">
                <a16:creationId xmlns:a16="http://schemas.microsoft.com/office/drawing/2014/main" id="{8A94F1C1-AE36-4BBA-B958-8FC614A9472A}"/>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5" name="Date Placeholder 14">
            <a:extLst>
              <a:ext uri="{FF2B5EF4-FFF2-40B4-BE49-F238E27FC236}">
                <a16:creationId xmlns:a16="http://schemas.microsoft.com/office/drawing/2014/main" id="{BE7A1B66-F625-FDDB-C3D9-E49C240D4359}"/>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7" name="Rectangle 12" descr="{&quot;templafy&quot;:{&quot;id&quot;:&quot;bc38619d-c2e2-4a88-8243-0589228e5727&quot;}}">
            <a:extLst>
              <a:ext uri="{FF2B5EF4-FFF2-40B4-BE49-F238E27FC236}">
                <a16:creationId xmlns:a16="http://schemas.microsoft.com/office/drawing/2014/main" id="{68DC1F35-862E-E2DC-03EA-20B788814B41}"/>
              </a:ext>
            </a:extLst>
          </p:cNvPr>
          <p:cNvSpPr/>
          <p:nvPr userDrawn="1"/>
        </p:nvSpPr>
        <p:spPr>
          <a:xfrm>
            <a:off x="9382125" y="6249600"/>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bg1"/>
              </a:solidFill>
            </a:endParaRPr>
          </a:p>
        </p:txBody>
      </p:sp>
      <p:pic>
        <p:nvPicPr>
          <p:cNvPr id="1756839000" name="Oval 4" descr="{&quot;templafy&quot;:{&quot;id&quot;:&quot;d196a653-9400-4417-b7f0-3466df836b32&quot;}}" hidden="1"/>
          <p:cNvPicPr>
            <a:picLocks noChangeAspect="1"/>
          </p:cNvPicPr>
          <p:nvPr/>
        </p:nvPicPr>
        <p:blipFill>
          <a:blip r:embed="rId2"/>
          <a:stretch>
            <a:fillRect/>
          </a:stretch>
        </p:blipFill>
        <p:spPr>
          <a:xfrm>
            <a:off x="71720" y="5936086"/>
            <a:ext cx="1425600" cy="806400"/>
          </a:xfrm>
          <a:prstGeom prst="rect">
            <a:avLst/>
          </a:prstGeom>
        </p:spPr>
      </p:pic>
      <p:pic>
        <p:nvPicPr>
          <p:cNvPr id="385593427" name="Oval 5" descr="{&quot;templafy&quot;:{&quot;id&quot;:&quot;80953d17-50b0-4a59-85ca-9d4c588ed412&quot;}}"/>
          <p:cNvPicPr>
            <a:picLocks noChangeAspect="1"/>
          </p:cNvPicPr>
          <p:nvPr/>
        </p:nvPicPr>
        <p:blipFill>
          <a:blip r:embed="rId3"/>
          <a:stretch>
            <a:fillRect/>
          </a:stretch>
        </p:blipFill>
        <p:spPr>
          <a:xfrm>
            <a:off x="71720" y="5936086"/>
            <a:ext cx="1425600" cy="806400"/>
          </a:xfrm>
          <a:prstGeom prst="rect">
            <a:avLst/>
          </a:prstGeom>
        </p:spPr>
      </p:pic>
      <p:sp>
        <p:nvSpPr>
          <p:cNvPr id="4" name="TextBox 9">
            <a:extLst>
              <a:ext uri="{FF2B5EF4-FFF2-40B4-BE49-F238E27FC236}">
                <a16:creationId xmlns:a16="http://schemas.microsoft.com/office/drawing/2014/main" id="{4DFB83F3-00AE-087D-4DDE-BCB2B4D1C3F3}"/>
              </a:ext>
            </a:extLst>
          </p:cNvPr>
          <p:cNvSpPr txBox="1"/>
          <p:nvPr userDrawn="1"/>
        </p:nvSpPr>
        <p:spPr>
          <a:xfrm>
            <a:off x="0" y="-349741"/>
            <a:ext cx="12911328" cy="323165"/>
          </a:xfrm>
          <a:prstGeom prst="rect">
            <a:avLst/>
          </a:prstGeom>
          <a:noFill/>
        </p:spPr>
        <p:txBody>
          <a:bodyPr wrap="square" lIns="0" tIns="0" rIns="0" bIns="0" rtlCol="0">
            <a:spAutoFit/>
          </a:bodyPr>
          <a:lstStyle/>
          <a:p>
            <a:r>
              <a:rPr lang="da-DK" sz="1050" b="1" noProof="1"/>
              <a:t>Skift baggrundsfarve. </a:t>
            </a:r>
            <a:r>
              <a:rPr lang="da-DK" sz="1050" noProof="1"/>
              <a:t>Højreklik på slidet og vælg </a:t>
            </a:r>
            <a:r>
              <a:rPr lang="da-DK" sz="1050" b="1" noProof="1"/>
              <a:t>Formatér baggrund</a:t>
            </a:r>
            <a:r>
              <a:rPr lang="da-DK" sz="1050" noProof="1"/>
              <a:t>. Klik på </a:t>
            </a:r>
            <a:r>
              <a:rPr lang="da-DK" sz="1050" b="1" noProof="1"/>
              <a:t>Fyld farve </a:t>
            </a:r>
            <a:r>
              <a:rPr lang="da-DK" sz="1050" noProof="1"/>
              <a:t>i Formater baggrund vinduet og vælg farve fra øverste række i SDU’s farve palette eller fra den brugerdefinerede farvepalette. </a:t>
            </a:r>
            <a:r>
              <a:rPr lang="da-DK" sz="1050" b="1" noProof="1"/>
              <a:t>Skift til layout </a:t>
            </a:r>
            <a:r>
              <a:rPr lang="da-DK" sz="1050" noProof="1"/>
              <a:t>med Institut, URL mm under Layout. </a:t>
            </a:r>
            <a:endParaRPr lang="da-DK" dirty="0"/>
          </a:p>
        </p:txBody>
      </p:sp>
    </p:spTree>
    <p:extLst>
      <p:ext uri="{BB962C8B-B14F-4D97-AF65-F5344CB8AC3E}">
        <p14:creationId xmlns:p14="http://schemas.microsoft.com/office/powerpoint/2010/main" val="1962675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vid fors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9384" y="1760373"/>
            <a:ext cx="10069011" cy="4070408"/>
          </a:xfrm>
        </p:spPr>
        <p:txBody>
          <a:bodyPr anchor="t" anchorCtr="0"/>
          <a:lstStyle>
            <a:lvl1pPr algn="l">
              <a:lnSpc>
                <a:spcPct val="90000"/>
              </a:lnSpc>
              <a:defRPr sz="9400">
                <a:solidFill>
                  <a:schemeClr val="tx1"/>
                </a:solidFill>
              </a:defRPr>
            </a:lvl1pPr>
          </a:lstStyle>
          <a:p>
            <a:r>
              <a:rPr lang="da-DK" dirty="0"/>
              <a:t>Klik for at tilføje overskrift</a:t>
            </a:r>
            <a:endParaRPr lang="da-DK"/>
          </a:p>
        </p:txBody>
      </p:sp>
      <p:sp>
        <p:nvSpPr>
          <p:cNvPr id="13" name="Date Placeholder 14">
            <a:extLst>
              <a:ext uri="{FF2B5EF4-FFF2-40B4-BE49-F238E27FC236}">
                <a16:creationId xmlns:a16="http://schemas.microsoft.com/office/drawing/2014/main" id="{5161ABAB-6DB4-433A-ACC8-A0EC0AACAD0C}"/>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14" name="Date Placeholder 14">
            <a:extLst>
              <a:ext uri="{FF2B5EF4-FFF2-40B4-BE49-F238E27FC236}">
                <a16:creationId xmlns:a16="http://schemas.microsoft.com/office/drawing/2014/main" id="{BC3A8B03-9EA5-416E-BD54-B87E6C4A6781}"/>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5" name="Date Placeholder 14">
            <a:extLst>
              <a:ext uri="{FF2B5EF4-FFF2-40B4-BE49-F238E27FC236}">
                <a16:creationId xmlns:a16="http://schemas.microsoft.com/office/drawing/2014/main" id="{9A7AFB7C-7952-9A29-30B0-EEB3ABEAFE92}"/>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Tree>
    <p:extLst>
      <p:ext uri="{BB962C8B-B14F-4D97-AF65-F5344CB8AC3E}">
        <p14:creationId xmlns:p14="http://schemas.microsoft.com/office/powerpoint/2010/main" val="33448290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reaker A">
    <p:bg>
      <p:bgPr>
        <a:solidFill>
          <a:schemeClr val="bg1"/>
        </a:solidFill>
        <a:effectLst/>
      </p:bgPr>
    </p:bg>
    <p:spTree>
      <p:nvGrpSpPr>
        <p:cNvPr id="1" name=""/>
        <p:cNvGrpSpPr/>
        <p:nvPr/>
      </p:nvGrpSpPr>
      <p:grpSpPr>
        <a:xfrm>
          <a:off x="0" y="0"/>
          <a:ext cx="0" cy="0"/>
          <a:chOff x="0" y="0"/>
          <a:chExt cx="0" cy="0"/>
        </a:xfrm>
      </p:grpSpPr>
      <p:sp>
        <p:nvSpPr>
          <p:cNvPr id="14" name="Picture Placeholder 3">
            <a:extLst>
              <a:ext uri="{FF2B5EF4-FFF2-40B4-BE49-F238E27FC236}">
                <a16:creationId xmlns:a16="http://schemas.microsoft.com/office/drawing/2014/main" id="{BAC5FF5C-5A1F-4EF8-85A8-E1370E4FA7C5}"/>
              </a:ext>
            </a:extLst>
          </p:cNvPr>
          <p:cNvSpPr>
            <a:spLocks noGrp="1"/>
          </p:cNvSpPr>
          <p:nvPr>
            <p:ph type="pic" sz="quarter" idx="14" hasCustomPrompt="1"/>
          </p:nvPr>
        </p:nvSpPr>
        <p:spPr>
          <a:xfrm>
            <a:off x="6415848" y="1000443"/>
            <a:ext cx="4951428" cy="4841557"/>
          </a:xfrm>
        </p:spPr>
        <p:txBody>
          <a:bodyPr/>
          <a:lstStyle>
            <a:lvl1pPr marL="0" indent="0" algn="ctr">
              <a:buNone/>
              <a:defRPr sz="1200"/>
            </a:lvl1pPr>
          </a:lstStyle>
          <a:p>
            <a:r>
              <a:rPr lang="da-DK" dirty="0"/>
              <a:t>Vælg pladsholderen og indsæt billede via Templafy/Skyfish eller ikon eller logo via Templafy/Billeder</a:t>
            </a:r>
            <a:endParaRPr lang="da-DK"/>
          </a:p>
        </p:txBody>
      </p:sp>
      <p:sp>
        <p:nvSpPr>
          <p:cNvPr id="2" name="Title 1"/>
          <p:cNvSpPr>
            <a:spLocks noGrp="1"/>
          </p:cNvSpPr>
          <p:nvPr>
            <p:ph type="ctrTitle" hasCustomPrompt="1"/>
          </p:nvPr>
        </p:nvSpPr>
        <p:spPr>
          <a:xfrm>
            <a:off x="414697" y="1700212"/>
            <a:ext cx="5367600" cy="4141787"/>
          </a:xfrm>
        </p:spPr>
        <p:txBody>
          <a:bodyPr anchor="t" anchorCtr="0"/>
          <a:lstStyle>
            <a:lvl1pPr algn="l">
              <a:lnSpc>
                <a:spcPct val="100000"/>
              </a:lnSpc>
              <a:defRPr sz="4400">
                <a:solidFill>
                  <a:schemeClr val="tx1"/>
                </a:solidFill>
              </a:defRPr>
            </a:lvl1pPr>
          </a:lstStyle>
          <a:p>
            <a:r>
              <a:rPr lang="da-DK" dirty="0"/>
              <a:t>Klik for at tilføje overskrift</a:t>
            </a:r>
            <a:endParaRPr lang="da-DK"/>
          </a:p>
        </p:txBody>
      </p:sp>
      <p:sp>
        <p:nvSpPr>
          <p:cNvPr id="17" name="Date Placeholder 14">
            <a:extLst>
              <a:ext uri="{FF2B5EF4-FFF2-40B4-BE49-F238E27FC236}">
                <a16:creationId xmlns:a16="http://schemas.microsoft.com/office/drawing/2014/main" id="{D63CFED0-47FC-4852-81C1-6B705FD6417D}"/>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1" name="Date Placeholder 14">
            <a:extLst>
              <a:ext uri="{FF2B5EF4-FFF2-40B4-BE49-F238E27FC236}">
                <a16:creationId xmlns:a16="http://schemas.microsoft.com/office/drawing/2014/main" id="{46B8B693-1011-4CB7-8C2A-F9570E0FBBBC}"/>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6" name="Rectangle 11" descr="{&quot;templafy&quot;:{&quot;id&quot;:&quot;cf462d99-8273-47e2-bd82-1eb9550e164e&quot;}}">
            <a:extLst>
              <a:ext uri="{FF2B5EF4-FFF2-40B4-BE49-F238E27FC236}">
                <a16:creationId xmlns:a16="http://schemas.microsoft.com/office/drawing/2014/main" id="{FDA88BBF-9C13-F084-FCD6-49B8E87EFFE5}"/>
              </a:ext>
            </a:extLst>
          </p:cNvPr>
          <p:cNvSpPr/>
          <p:nvPr userDrawn="1"/>
        </p:nvSpPr>
        <p:spPr>
          <a:xfrm>
            <a:off x="9382125" y="6376129"/>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tx1"/>
              </a:solidFill>
            </a:endParaRPr>
          </a:p>
        </p:txBody>
      </p:sp>
    </p:spTree>
    <p:extLst>
      <p:ext uri="{BB962C8B-B14F-4D97-AF65-F5344CB8AC3E}">
        <p14:creationId xmlns:p14="http://schemas.microsoft.com/office/powerpoint/2010/main" val="4083968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reaker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4697" y="1700212"/>
            <a:ext cx="5367600" cy="4141787"/>
          </a:xfrm>
        </p:spPr>
        <p:txBody>
          <a:bodyPr anchor="b" anchorCtr="0"/>
          <a:lstStyle>
            <a:lvl1pPr algn="l">
              <a:lnSpc>
                <a:spcPct val="100000"/>
              </a:lnSpc>
              <a:defRPr sz="4400">
                <a:solidFill>
                  <a:schemeClr val="tx1"/>
                </a:solidFill>
              </a:defRPr>
            </a:lvl1pPr>
          </a:lstStyle>
          <a:p>
            <a:r>
              <a:rPr lang="da-DK" dirty="0"/>
              <a:t>Klik for at tilføje overskrift</a:t>
            </a:r>
            <a:endParaRPr lang="da-DK"/>
          </a:p>
        </p:txBody>
      </p:sp>
      <p:sp>
        <p:nvSpPr>
          <p:cNvPr id="14" name="Picture Placeholder 3">
            <a:extLst>
              <a:ext uri="{FF2B5EF4-FFF2-40B4-BE49-F238E27FC236}">
                <a16:creationId xmlns:a16="http://schemas.microsoft.com/office/drawing/2014/main" id="{A915360E-F247-49FB-821B-5399F1326472}"/>
              </a:ext>
            </a:extLst>
          </p:cNvPr>
          <p:cNvSpPr>
            <a:spLocks noGrp="1"/>
          </p:cNvSpPr>
          <p:nvPr>
            <p:ph type="pic" sz="quarter" idx="14" hasCustomPrompt="1"/>
          </p:nvPr>
        </p:nvSpPr>
        <p:spPr>
          <a:xfrm>
            <a:off x="6415848" y="1000443"/>
            <a:ext cx="4951428" cy="4841557"/>
          </a:xfrm>
        </p:spPr>
        <p:txBody>
          <a:bodyPr/>
          <a:lstStyle>
            <a:lvl1pPr marL="0" indent="0" algn="ctr">
              <a:buNone/>
              <a:defRPr sz="1200"/>
            </a:lvl1pPr>
          </a:lstStyle>
          <a:p>
            <a:r>
              <a:rPr lang="da-DK" dirty="0"/>
              <a:t>Vælg pladsholderen og indsæt billede via Templafy/Skyfish eller ikon eller logo via Templafy/Billeder</a:t>
            </a:r>
            <a:endParaRPr lang="da-DK"/>
          </a:p>
        </p:txBody>
      </p:sp>
      <p:sp>
        <p:nvSpPr>
          <p:cNvPr id="7" name="Date Placeholder 14">
            <a:extLst>
              <a:ext uri="{FF2B5EF4-FFF2-40B4-BE49-F238E27FC236}">
                <a16:creationId xmlns:a16="http://schemas.microsoft.com/office/drawing/2014/main" id="{FB068F22-0263-44BB-8333-C5643293F39A}"/>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8" name="Date Placeholder 14">
            <a:extLst>
              <a:ext uri="{FF2B5EF4-FFF2-40B4-BE49-F238E27FC236}">
                <a16:creationId xmlns:a16="http://schemas.microsoft.com/office/drawing/2014/main" id="{2D08A2CA-4B19-4B39-B540-F97244C446A4}"/>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9" name="Date Placeholder 14">
            <a:extLst>
              <a:ext uri="{FF2B5EF4-FFF2-40B4-BE49-F238E27FC236}">
                <a16:creationId xmlns:a16="http://schemas.microsoft.com/office/drawing/2014/main" id="{69000381-7908-86E6-BE2A-0A71056DEED2}"/>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Tree>
    <p:extLst>
      <p:ext uri="{BB962C8B-B14F-4D97-AF65-F5344CB8AC3E}">
        <p14:creationId xmlns:p14="http://schemas.microsoft.com/office/powerpoint/2010/main" val="1341951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Overskrift og indhold A">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4697" y="1700212"/>
            <a:ext cx="5367600" cy="4141787"/>
          </a:xfrm>
        </p:spPr>
        <p:txBody>
          <a:bodyPr anchor="t" anchorCtr="0"/>
          <a:lstStyle>
            <a:lvl1pPr algn="l">
              <a:lnSpc>
                <a:spcPct val="100000"/>
              </a:lnSpc>
              <a:defRPr sz="3600">
                <a:solidFill>
                  <a:schemeClr val="tx1"/>
                </a:solidFill>
              </a:defRPr>
            </a:lvl1pPr>
          </a:lstStyle>
          <a:p>
            <a:r>
              <a:rPr lang="da-DK" dirty="0"/>
              <a:t>Klik for at tilføje overskrift</a:t>
            </a:r>
            <a:endParaRPr lang="da-DK"/>
          </a:p>
        </p:txBody>
      </p:sp>
      <p:sp>
        <p:nvSpPr>
          <p:cNvPr id="7" name="Content Placeholder 6">
            <a:extLst>
              <a:ext uri="{FF2B5EF4-FFF2-40B4-BE49-F238E27FC236}">
                <a16:creationId xmlns:a16="http://schemas.microsoft.com/office/drawing/2014/main" id="{A9D41ADC-5992-4476-8E55-8A709AA1B4B5}"/>
              </a:ext>
            </a:extLst>
          </p:cNvPr>
          <p:cNvSpPr>
            <a:spLocks noGrp="1"/>
          </p:cNvSpPr>
          <p:nvPr>
            <p:ph sz="quarter" idx="13" hasCustomPrompt="1"/>
          </p:nvPr>
        </p:nvSpPr>
        <p:spPr>
          <a:xfrm>
            <a:off x="6673356" y="1700212"/>
            <a:ext cx="4693920" cy="4141788"/>
          </a:xfrm>
        </p:spPr>
        <p:txBody>
          <a:bodyPr/>
          <a:lstStyle>
            <a:lvl1pPr>
              <a:defRPr/>
            </a:lvl1pPr>
          </a:lstStyle>
          <a:p>
            <a:pPr lvl="0"/>
            <a:r>
              <a:rPr lang="da-DK" dirty="0"/>
              <a:t>Klik for at tilføje tekst, klik ikon for at tilføje graf/tabel</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0" name="Date Placeholder 14">
            <a:extLst>
              <a:ext uri="{FF2B5EF4-FFF2-40B4-BE49-F238E27FC236}">
                <a16:creationId xmlns:a16="http://schemas.microsoft.com/office/drawing/2014/main" id="{BBCDE8CE-8147-4B12-B358-7B7ACA92FFF2}"/>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11" name="Date Placeholder 14">
            <a:extLst>
              <a:ext uri="{FF2B5EF4-FFF2-40B4-BE49-F238E27FC236}">
                <a16:creationId xmlns:a16="http://schemas.microsoft.com/office/drawing/2014/main" id="{7ACE2053-07AA-42FA-A789-E1430CAF7988}"/>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4" name="Slide Number Placeholder 3">
            <a:extLst>
              <a:ext uri="{FF2B5EF4-FFF2-40B4-BE49-F238E27FC236}">
                <a16:creationId xmlns:a16="http://schemas.microsoft.com/office/drawing/2014/main" id="{DBDCBB1C-1FE3-42F2-ACED-70B0664062BD}"/>
              </a:ext>
            </a:extLst>
          </p:cNvPr>
          <p:cNvSpPr>
            <a:spLocks noGrp="1"/>
          </p:cNvSpPr>
          <p:nvPr>
            <p:ph type="sldNum" sz="quarter" idx="15"/>
          </p:nvPr>
        </p:nvSpPr>
        <p:spPr/>
        <p:txBody>
          <a:bodyPr/>
          <a:lstStyle/>
          <a:p>
            <a:fld id="{45D37B1E-C366-494F-A587-962AD9AABC83}" type="slidenum">
              <a:rPr lang="da-DK" smtClean="0"/>
              <a:pPr/>
              <a:t>‹#›</a:t>
            </a:fld>
            <a:endParaRPr lang="da-DK" dirty="0"/>
          </a:p>
        </p:txBody>
      </p:sp>
      <p:sp>
        <p:nvSpPr>
          <p:cNvPr id="8" name="Date Placeholder 14">
            <a:extLst>
              <a:ext uri="{FF2B5EF4-FFF2-40B4-BE49-F238E27FC236}">
                <a16:creationId xmlns:a16="http://schemas.microsoft.com/office/drawing/2014/main" id="{B3FAC068-07A2-0457-4011-93E33A66873C}"/>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Tree>
    <p:extLst>
      <p:ext uri="{BB962C8B-B14F-4D97-AF65-F5344CB8AC3E}">
        <p14:creationId xmlns:p14="http://schemas.microsoft.com/office/powerpoint/2010/main" val="2295493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Overskrift og indhold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1A9A-6ADC-4F72-A312-ED1DBEF01BE1}"/>
              </a:ext>
            </a:extLst>
          </p:cNvPr>
          <p:cNvSpPr>
            <a:spLocks noGrp="1"/>
          </p:cNvSpPr>
          <p:nvPr>
            <p:ph type="title" hasCustomPrompt="1"/>
          </p:nvPr>
        </p:nvSpPr>
        <p:spPr>
          <a:xfrm>
            <a:off x="410400" y="1028246"/>
            <a:ext cx="5366267" cy="1884283"/>
          </a:xfrm>
        </p:spPr>
        <p:txBody>
          <a:bodyPr/>
          <a:lstStyle>
            <a:lvl1pPr>
              <a:defRPr/>
            </a:lvl1pPr>
          </a:lstStyle>
          <a:p>
            <a:r>
              <a:rPr lang="da-DK" dirty="0"/>
              <a:t>Klik for at tilføje overskrift</a:t>
            </a:r>
            <a:endParaRPr lang="da-DK"/>
          </a:p>
        </p:txBody>
      </p:sp>
      <p:sp>
        <p:nvSpPr>
          <p:cNvPr id="6" name="Content Placeholder 5">
            <a:extLst>
              <a:ext uri="{FF2B5EF4-FFF2-40B4-BE49-F238E27FC236}">
                <a16:creationId xmlns:a16="http://schemas.microsoft.com/office/drawing/2014/main" id="{C4256969-981A-4869-9324-B595DF89D12E}"/>
              </a:ext>
            </a:extLst>
          </p:cNvPr>
          <p:cNvSpPr>
            <a:spLocks noGrp="1"/>
          </p:cNvSpPr>
          <p:nvPr>
            <p:ph sz="quarter" idx="19" hasCustomPrompt="1"/>
          </p:nvPr>
        </p:nvSpPr>
        <p:spPr>
          <a:xfrm>
            <a:off x="6156000" y="1028246"/>
            <a:ext cx="5216400" cy="4825354"/>
          </a:xfrm>
        </p:spPr>
        <p:txBody>
          <a:bodyPr/>
          <a:lstStyle>
            <a:lvl1pPr>
              <a:defRPr/>
            </a:lvl1pPr>
          </a:lstStyle>
          <a:p>
            <a:pPr lvl="0"/>
            <a:r>
              <a:rPr lang="da-DK" dirty="0"/>
              <a:t>Klik for at tilføje tekst, klik ikon for at tilføje graf/tabel</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C0F779A9-E4FE-4412-9D9E-BF5BF84D02AB}"/>
              </a:ext>
            </a:extLst>
          </p:cNvPr>
          <p:cNvSpPr>
            <a:spLocks noGrp="1"/>
          </p:cNvSpPr>
          <p:nvPr>
            <p:ph type="dt" sz="half" idx="20"/>
          </p:nvPr>
        </p:nvSpPr>
        <p:spPr/>
        <p:txBody>
          <a:bodyPr/>
          <a:lstStyle/>
          <a:p>
            <a:fld id="{F1A13B18-F5ED-4611-8DBB-F05123AFBA22}" type="datetimeFigureOut">
              <a:rPr lang="da-DK" smtClean="0"/>
              <a:pPr/>
              <a:t>09.09.2026</a:t>
            </a:fld>
            <a:endParaRPr lang="da-DK" dirty="0"/>
          </a:p>
        </p:txBody>
      </p:sp>
      <p:sp>
        <p:nvSpPr>
          <p:cNvPr id="5" name="Slide Number Placeholder 4">
            <a:extLst>
              <a:ext uri="{FF2B5EF4-FFF2-40B4-BE49-F238E27FC236}">
                <a16:creationId xmlns:a16="http://schemas.microsoft.com/office/drawing/2014/main" id="{FB5949DE-6D77-480D-A4A9-E2E53BE1CE80}"/>
              </a:ext>
            </a:extLst>
          </p:cNvPr>
          <p:cNvSpPr>
            <a:spLocks noGrp="1"/>
          </p:cNvSpPr>
          <p:nvPr>
            <p:ph type="sldNum" sz="quarter" idx="22"/>
          </p:nvPr>
        </p:nvSpPr>
        <p:spPr/>
        <p:txBody>
          <a:bodyPr/>
          <a:lstStyle/>
          <a:p>
            <a:fld id="{45D37B1E-C366-494F-A587-962AD9AABC83}" type="slidenum">
              <a:rPr lang="da-DK" smtClean="0"/>
              <a:pPr/>
              <a:t>‹#›</a:t>
            </a:fld>
            <a:endParaRPr lang="da-DK" dirty="0"/>
          </a:p>
        </p:txBody>
      </p:sp>
      <p:sp>
        <p:nvSpPr>
          <p:cNvPr id="14" name="Rectangle 14" descr="{&quot;templafy&quot;:{&quot;id&quot;:&quot;e4c6a651-f54d-49c0-814e-e9c3034a2593&quot;}}">
            <a:extLst>
              <a:ext uri="{FF2B5EF4-FFF2-40B4-BE49-F238E27FC236}">
                <a16:creationId xmlns:a16="http://schemas.microsoft.com/office/drawing/2014/main" id="{7CDB81BE-F585-F1FB-5D0F-D7D819C32734}"/>
              </a:ext>
            </a:extLst>
          </p:cNvPr>
          <p:cNvSpPr/>
          <p:nvPr userDrawn="1"/>
        </p:nvSpPr>
        <p:spPr>
          <a:xfrm>
            <a:off x="9382125" y="6376129"/>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tx1"/>
              </a:solidFill>
            </a:endParaRPr>
          </a:p>
        </p:txBody>
      </p:sp>
    </p:spTree>
    <p:extLst>
      <p:ext uri="{BB962C8B-B14F-4D97-AF65-F5344CB8AC3E}">
        <p14:creationId xmlns:p14="http://schemas.microsoft.com/office/powerpoint/2010/main" val="2413383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Overskrift og indhold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1A9A-6ADC-4F72-A312-ED1DBEF01BE1}"/>
              </a:ext>
            </a:extLst>
          </p:cNvPr>
          <p:cNvSpPr>
            <a:spLocks noGrp="1"/>
          </p:cNvSpPr>
          <p:nvPr>
            <p:ph type="title" hasCustomPrompt="1"/>
          </p:nvPr>
        </p:nvSpPr>
        <p:spPr>
          <a:xfrm>
            <a:off x="410400" y="1028246"/>
            <a:ext cx="10962000" cy="671967"/>
          </a:xfrm>
        </p:spPr>
        <p:txBody>
          <a:bodyPr/>
          <a:lstStyle>
            <a:lvl1pPr>
              <a:defRPr/>
            </a:lvl1pPr>
          </a:lstStyle>
          <a:p>
            <a:r>
              <a:rPr lang="da-DK" dirty="0"/>
              <a:t>Klik for at tilføje overskrift</a:t>
            </a:r>
            <a:endParaRPr lang="da-DK"/>
          </a:p>
        </p:txBody>
      </p:sp>
      <p:sp>
        <p:nvSpPr>
          <p:cNvPr id="6" name="Content Placeholder 5">
            <a:extLst>
              <a:ext uri="{FF2B5EF4-FFF2-40B4-BE49-F238E27FC236}">
                <a16:creationId xmlns:a16="http://schemas.microsoft.com/office/drawing/2014/main" id="{C4256969-981A-4869-9324-B595DF89D12E}"/>
              </a:ext>
            </a:extLst>
          </p:cNvPr>
          <p:cNvSpPr>
            <a:spLocks noGrp="1"/>
          </p:cNvSpPr>
          <p:nvPr>
            <p:ph sz="quarter" idx="19" hasCustomPrompt="1"/>
          </p:nvPr>
        </p:nvSpPr>
        <p:spPr>
          <a:xfrm>
            <a:off x="411163" y="1989138"/>
            <a:ext cx="10961237" cy="3864462"/>
          </a:xfrm>
        </p:spPr>
        <p:txBody>
          <a:bodyPr/>
          <a:lstStyle>
            <a:lvl1pPr>
              <a:defRPr/>
            </a:lvl1pPr>
          </a:lstStyle>
          <a:p>
            <a:pPr lvl="0"/>
            <a:r>
              <a:rPr lang="da-DK" dirty="0"/>
              <a:t>Klik for at tilføje tekst, klik ikon for at tilføje graf/tabel</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C0F779A9-E4FE-4412-9D9E-BF5BF84D02AB}"/>
              </a:ext>
            </a:extLst>
          </p:cNvPr>
          <p:cNvSpPr>
            <a:spLocks noGrp="1"/>
          </p:cNvSpPr>
          <p:nvPr>
            <p:ph type="dt" sz="half" idx="20"/>
          </p:nvPr>
        </p:nvSpPr>
        <p:spPr/>
        <p:txBody>
          <a:bodyPr/>
          <a:lstStyle/>
          <a:p>
            <a:fld id="{F1A13B18-F5ED-4611-8DBB-F05123AFBA22}" type="datetimeFigureOut">
              <a:rPr lang="da-DK" smtClean="0"/>
              <a:pPr/>
              <a:t>09.09.2026</a:t>
            </a:fld>
            <a:endParaRPr lang="da-DK" dirty="0"/>
          </a:p>
        </p:txBody>
      </p:sp>
      <p:sp>
        <p:nvSpPr>
          <p:cNvPr id="5" name="Slide Number Placeholder 4">
            <a:extLst>
              <a:ext uri="{FF2B5EF4-FFF2-40B4-BE49-F238E27FC236}">
                <a16:creationId xmlns:a16="http://schemas.microsoft.com/office/drawing/2014/main" id="{FB5949DE-6D77-480D-A4A9-E2E53BE1CE80}"/>
              </a:ext>
            </a:extLst>
          </p:cNvPr>
          <p:cNvSpPr>
            <a:spLocks noGrp="1"/>
          </p:cNvSpPr>
          <p:nvPr>
            <p:ph type="sldNum" sz="quarter" idx="22"/>
          </p:nvPr>
        </p:nvSpPr>
        <p:spPr/>
        <p:txBody>
          <a:bodyPr/>
          <a:lstStyle/>
          <a:p>
            <a:fld id="{45D37B1E-C366-494F-A587-962AD9AABC83}" type="slidenum">
              <a:rPr lang="da-DK" smtClean="0"/>
              <a:pPr/>
              <a:t>‹#›</a:t>
            </a:fld>
            <a:endParaRPr lang="da-DK" dirty="0"/>
          </a:p>
        </p:txBody>
      </p:sp>
    </p:spTree>
    <p:extLst>
      <p:ext uri="{BB962C8B-B14F-4D97-AF65-F5344CB8AC3E}">
        <p14:creationId xmlns:p14="http://schemas.microsoft.com/office/powerpoint/2010/main" val="2782862789"/>
      </p:ext>
    </p:extLst>
  </p:cSld>
  <p:clrMapOvr>
    <a:masterClrMapping/>
  </p:clrMapOvr>
  <p:hf hdr="0"/>
  <p:extLst>
    <p:ext uri="{DCECCB84-F9BA-43D5-87BE-67443E8EF086}">
      <p15:sldGuideLst xmlns:p15="http://schemas.microsoft.com/office/powerpoint/2012/main">
        <p15:guide id="1" orient="horz" pos="6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dhold og teks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92202" y="1006605"/>
            <a:ext cx="4680000" cy="1938338"/>
          </a:xfrm>
        </p:spPr>
        <p:txBody>
          <a:bodyPr anchor="t" anchorCtr="0"/>
          <a:lstStyle>
            <a:lvl1pPr algn="l">
              <a:lnSpc>
                <a:spcPct val="100000"/>
              </a:lnSpc>
              <a:defRPr sz="3600">
                <a:solidFill>
                  <a:schemeClr val="tx1"/>
                </a:solidFill>
              </a:defRPr>
            </a:lvl1pPr>
          </a:lstStyle>
          <a:p>
            <a:r>
              <a:rPr lang="da-DK" dirty="0"/>
              <a:t>Klik for at tilføje overskrift</a:t>
            </a:r>
            <a:endParaRPr lang="da-DK"/>
          </a:p>
        </p:txBody>
      </p:sp>
      <p:sp>
        <p:nvSpPr>
          <p:cNvPr id="5" name="Text Placeholder 4">
            <a:extLst>
              <a:ext uri="{FF2B5EF4-FFF2-40B4-BE49-F238E27FC236}">
                <a16:creationId xmlns:a16="http://schemas.microsoft.com/office/drawing/2014/main" id="{BCB99C08-64C3-4ADA-9CD2-FBE2ED8551F6}"/>
              </a:ext>
            </a:extLst>
          </p:cNvPr>
          <p:cNvSpPr>
            <a:spLocks noGrp="1"/>
          </p:cNvSpPr>
          <p:nvPr>
            <p:ph type="body" sz="quarter" idx="13" hasCustomPrompt="1"/>
          </p:nvPr>
        </p:nvSpPr>
        <p:spPr>
          <a:xfrm>
            <a:off x="6692202" y="3387600"/>
            <a:ext cx="4680000" cy="2466000"/>
          </a:xfrm>
        </p:spPr>
        <p:txBody>
          <a:bodyPr/>
          <a:lstStyle>
            <a:lvl1pPr>
              <a:defRPr/>
            </a:lvl1pPr>
          </a:lstStyle>
          <a:p>
            <a:pPr lvl="0"/>
            <a:r>
              <a:rPr lang="da-DK" dirty="0"/>
              <a:t>Klik for at tilføje tekst</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8" name="Date Placeholder 14">
            <a:extLst>
              <a:ext uri="{FF2B5EF4-FFF2-40B4-BE49-F238E27FC236}">
                <a16:creationId xmlns:a16="http://schemas.microsoft.com/office/drawing/2014/main" id="{A09FC7B4-885C-4F9D-BD71-AE2FBDB38698}"/>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6" name="Content Placeholder 5">
            <a:extLst>
              <a:ext uri="{FF2B5EF4-FFF2-40B4-BE49-F238E27FC236}">
                <a16:creationId xmlns:a16="http://schemas.microsoft.com/office/drawing/2014/main" id="{2B8FEE58-0FE9-4218-904C-188D46CD214D}"/>
              </a:ext>
            </a:extLst>
          </p:cNvPr>
          <p:cNvSpPr>
            <a:spLocks noGrp="1"/>
          </p:cNvSpPr>
          <p:nvPr>
            <p:ph sz="quarter" idx="15" hasCustomPrompt="1"/>
          </p:nvPr>
        </p:nvSpPr>
        <p:spPr>
          <a:xfrm>
            <a:off x="422432" y="1000443"/>
            <a:ext cx="5077365" cy="4853157"/>
          </a:xfrm>
        </p:spPr>
        <p:txBody>
          <a:bodyPr/>
          <a:lstStyle>
            <a:lvl1pPr>
              <a:defRPr/>
            </a:lvl1pPr>
          </a:lstStyle>
          <a:p>
            <a:pPr lvl="0"/>
            <a:r>
              <a:rPr lang="da-DK" dirty="0"/>
              <a:t>Klik for at tilføje tekst, klik ikon for at tilføje graf/tabel</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3" name="Date Placeholder 12">
            <a:extLst>
              <a:ext uri="{FF2B5EF4-FFF2-40B4-BE49-F238E27FC236}">
                <a16:creationId xmlns:a16="http://schemas.microsoft.com/office/drawing/2014/main" id="{3F302217-B569-449A-8422-B6650C9BB084}"/>
              </a:ext>
            </a:extLst>
          </p:cNvPr>
          <p:cNvSpPr>
            <a:spLocks noGrp="1"/>
          </p:cNvSpPr>
          <p:nvPr>
            <p:ph type="dt" sz="half" idx="16"/>
          </p:nvPr>
        </p:nvSpPr>
        <p:spPr/>
        <p:txBody>
          <a:bodyPr/>
          <a:lstStyle/>
          <a:p>
            <a:fld id="{F1A13B18-F5ED-4611-8DBB-F05123AFBA22}" type="datetimeFigureOut">
              <a:rPr lang="da-DK" smtClean="0"/>
              <a:pPr/>
              <a:t>09.09.2026</a:t>
            </a:fld>
            <a:endParaRPr lang="da-DK" dirty="0"/>
          </a:p>
        </p:txBody>
      </p:sp>
      <p:sp>
        <p:nvSpPr>
          <p:cNvPr id="24" name="Slide Number Placeholder 23">
            <a:extLst>
              <a:ext uri="{FF2B5EF4-FFF2-40B4-BE49-F238E27FC236}">
                <a16:creationId xmlns:a16="http://schemas.microsoft.com/office/drawing/2014/main" id="{58D7263E-B2E5-4CB9-9AAF-C0006E4A0400}"/>
              </a:ext>
            </a:extLst>
          </p:cNvPr>
          <p:cNvSpPr>
            <a:spLocks noGrp="1"/>
          </p:cNvSpPr>
          <p:nvPr>
            <p:ph type="sldNum" sz="quarter" idx="18"/>
          </p:nvPr>
        </p:nvSpPr>
        <p:spPr/>
        <p:txBody>
          <a:bodyPr/>
          <a:lstStyle/>
          <a:p>
            <a:fld id="{45D37B1E-C366-494F-A587-962AD9AABC83}" type="slidenum">
              <a:rPr lang="da-DK" smtClean="0"/>
              <a:pPr/>
              <a:t>‹#›</a:t>
            </a:fld>
            <a:endParaRPr lang="da-DK" dirty="0"/>
          </a:p>
        </p:txBody>
      </p:sp>
      <p:sp>
        <p:nvSpPr>
          <p:cNvPr id="15" name="Date Placeholder 14">
            <a:extLst>
              <a:ext uri="{FF2B5EF4-FFF2-40B4-BE49-F238E27FC236}">
                <a16:creationId xmlns:a16="http://schemas.microsoft.com/office/drawing/2014/main" id="{979054D1-DBEB-DD04-EB6D-B0E0EAA569FF}"/>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21" name="Rectangle 18" descr="{&quot;templafy&quot;:{&quot;id&quot;:&quot;fad16c46-197c-420c-8e8d-d189db098442&quot;}}">
            <a:extLst>
              <a:ext uri="{FF2B5EF4-FFF2-40B4-BE49-F238E27FC236}">
                <a16:creationId xmlns:a16="http://schemas.microsoft.com/office/drawing/2014/main" id="{2D1F5D18-2C87-0FD6-208D-CF2BB213B943}"/>
              </a:ext>
            </a:extLst>
          </p:cNvPr>
          <p:cNvSpPr/>
          <p:nvPr userDrawn="1"/>
        </p:nvSpPr>
        <p:spPr>
          <a:xfrm>
            <a:off x="9382125" y="6376129"/>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tx1"/>
              </a:solidFill>
            </a:endParaRPr>
          </a:p>
        </p:txBody>
      </p:sp>
    </p:spTree>
    <p:extLst>
      <p:ext uri="{BB962C8B-B14F-4D97-AF65-F5344CB8AC3E}">
        <p14:creationId xmlns:p14="http://schemas.microsoft.com/office/powerpoint/2010/main" val="33810568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B9A67-E62D-400C-BC42-A3A96AAED25F}"/>
              </a:ext>
            </a:extLst>
          </p:cNvPr>
          <p:cNvSpPr>
            <a:spLocks noGrp="1"/>
          </p:cNvSpPr>
          <p:nvPr>
            <p:ph type="title" hasCustomPrompt="1"/>
          </p:nvPr>
        </p:nvSpPr>
        <p:spPr>
          <a:xfrm>
            <a:off x="410401" y="1028247"/>
            <a:ext cx="2502000" cy="432000"/>
          </a:xfrm>
        </p:spPr>
        <p:txBody>
          <a:bodyPr/>
          <a:lstStyle>
            <a:lvl1pPr>
              <a:lnSpc>
                <a:spcPct val="110000"/>
              </a:lnSpc>
              <a:defRPr sz="1200"/>
            </a:lvl1pPr>
          </a:lstStyle>
          <a:p>
            <a:r>
              <a:rPr lang="da-DK" noProof="0" dirty="0"/>
              <a:t>Klik for at tilføje underoverskrift</a:t>
            </a:r>
            <a:endParaRPr lang="da-DK"/>
          </a:p>
        </p:txBody>
      </p:sp>
      <p:sp>
        <p:nvSpPr>
          <p:cNvPr id="14" name="Content Placeholder 13">
            <a:extLst>
              <a:ext uri="{FF2B5EF4-FFF2-40B4-BE49-F238E27FC236}">
                <a16:creationId xmlns:a16="http://schemas.microsoft.com/office/drawing/2014/main" id="{E60E8CAC-51BD-4862-8B6E-BD3E315677C4}"/>
              </a:ext>
            </a:extLst>
          </p:cNvPr>
          <p:cNvSpPr>
            <a:spLocks noGrp="1"/>
          </p:cNvSpPr>
          <p:nvPr>
            <p:ph sz="quarter" idx="13" hasCustomPrompt="1"/>
          </p:nvPr>
        </p:nvSpPr>
        <p:spPr>
          <a:xfrm>
            <a:off x="411163" y="1475354"/>
            <a:ext cx="2502000" cy="4366646"/>
          </a:xfrm>
        </p:spPr>
        <p:txBody>
          <a:bodyPr/>
          <a:lstStyle>
            <a:lvl1pPr>
              <a:defRPr sz="1200"/>
            </a:lvl1pPr>
            <a:lvl2pPr>
              <a:defRPr sz="1200"/>
            </a:lvl2pPr>
            <a:lvl4pPr>
              <a:defRPr sz="1200"/>
            </a:lvl4pPr>
            <a:lvl5pPr>
              <a:defRPr sz="1200"/>
            </a:lvl5pPr>
          </a:lstStyle>
          <a:p>
            <a:pPr lvl="0"/>
            <a:r>
              <a:rPr lang="da-DK" noProof="0" dirty="0"/>
              <a:t>Klik for at tilføje tekst</a:t>
            </a:r>
            <a:endParaRPr lang="da-DK"/>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15" name="Subtitle 2">
            <a:extLst>
              <a:ext uri="{FF2B5EF4-FFF2-40B4-BE49-F238E27FC236}">
                <a16:creationId xmlns:a16="http://schemas.microsoft.com/office/drawing/2014/main" id="{25135A09-8F8A-4D87-8C43-B3A0A80BE2F5}"/>
              </a:ext>
            </a:extLst>
          </p:cNvPr>
          <p:cNvSpPr>
            <a:spLocks noGrp="1"/>
          </p:cNvSpPr>
          <p:nvPr>
            <p:ph type="subTitle" idx="1" hasCustomPrompt="1"/>
          </p:nvPr>
        </p:nvSpPr>
        <p:spPr>
          <a:xfrm>
            <a:off x="3273164" y="1028246"/>
            <a:ext cx="2502000" cy="432000"/>
          </a:xfrm>
        </p:spPr>
        <p:txBody>
          <a:bodyPr/>
          <a:lstStyle>
            <a:lvl1pPr marL="0" indent="0" algn="l">
              <a:buNone/>
              <a:defRPr sz="12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noProof="0" dirty="0"/>
              <a:t>Klik for at tilføje underoverskrift</a:t>
            </a:r>
            <a:endParaRPr lang="da-DK"/>
          </a:p>
        </p:txBody>
      </p:sp>
      <p:sp>
        <p:nvSpPr>
          <p:cNvPr id="17" name="Content Placeholder 16">
            <a:extLst>
              <a:ext uri="{FF2B5EF4-FFF2-40B4-BE49-F238E27FC236}">
                <a16:creationId xmlns:a16="http://schemas.microsoft.com/office/drawing/2014/main" id="{462D92C6-668E-491E-B394-72897FAB3085}"/>
              </a:ext>
            </a:extLst>
          </p:cNvPr>
          <p:cNvSpPr>
            <a:spLocks noGrp="1"/>
          </p:cNvSpPr>
          <p:nvPr>
            <p:ph sz="quarter" idx="14" hasCustomPrompt="1"/>
          </p:nvPr>
        </p:nvSpPr>
        <p:spPr>
          <a:xfrm>
            <a:off x="3273163" y="1475354"/>
            <a:ext cx="2502000" cy="4366646"/>
          </a:xfrm>
        </p:spPr>
        <p:txBody>
          <a:bodyPr/>
          <a:lstStyle>
            <a:lvl1pPr>
              <a:defRPr sz="1200"/>
            </a:lvl1pPr>
            <a:lvl2pPr>
              <a:defRPr sz="1200"/>
            </a:lvl2pPr>
            <a:lvl4pPr>
              <a:defRPr sz="1200"/>
            </a:lvl4pPr>
            <a:lvl5pPr>
              <a:defRPr sz="1200"/>
            </a:lvl5pPr>
          </a:lstStyle>
          <a:p>
            <a:pPr lvl="0"/>
            <a:r>
              <a:rPr lang="da-DK" noProof="0" dirty="0"/>
              <a:t>Klik for at tilføje tekst</a:t>
            </a:r>
            <a:endParaRPr lang="da-DK"/>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19" name="Text Placeholder 18">
            <a:extLst>
              <a:ext uri="{FF2B5EF4-FFF2-40B4-BE49-F238E27FC236}">
                <a16:creationId xmlns:a16="http://schemas.microsoft.com/office/drawing/2014/main" id="{C0F1B1F1-CA40-4EA4-AB68-69DBBD61ED9D}"/>
              </a:ext>
            </a:extLst>
          </p:cNvPr>
          <p:cNvSpPr>
            <a:spLocks noGrp="1"/>
          </p:cNvSpPr>
          <p:nvPr>
            <p:ph type="body" sz="quarter" idx="15" hasCustomPrompt="1"/>
          </p:nvPr>
        </p:nvSpPr>
        <p:spPr>
          <a:xfrm>
            <a:off x="6135163" y="1028246"/>
            <a:ext cx="2502000" cy="432000"/>
          </a:xfrm>
        </p:spPr>
        <p:txBody>
          <a:bodyPr/>
          <a:lstStyle>
            <a:lvl1pPr marL="0" indent="0">
              <a:buNone/>
              <a:defRPr sz="1200" b="1"/>
            </a:lvl1pPr>
            <a:lvl2pPr marL="252000" indent="0">
              <a:buNone/>
              <a:defRPr/>
            </a:lvl2pPr>
          </a:lstStyle>
          <a:p>
            <a:pPr lvl="0"/>
            <a:r>
              <a:rPr lang="da-DK" noProof="0" dirty="0"/>
              <a:t>Klik for at tilføje underoverskrift</a:t>
            </a:r>
            <a:endParaRPr lang="da-DK"/>
          </a:p>
        </p:txBody>
      </p:sp>
      <p:sp>
        <p:nvSpPr>
          <p:cNvPr id="21" name="Content Placeholder 20">
            <a:extLst>
              <a:ext uri="{FF2B5EF4-FFF2-40B4-BE49-F238E27FC236}">
                <a16:creationId xmlns:a16="http://schemas.microsoft.com/office/drawing/2014/main" id="{3DBEE0FF-2C0E-499E-ACAF-B6F421AF13D5}"/>
              </a:ext>
            </a:extLst>
          </p:cNvPr>
          <p:cNvSpPr>
            <a:spLocks noGrp="1"/>
          </p:cNvSpPr>
          <p:nvPr>
            <p:ph sz="quarter" idx="16" hasCustomPrompt="1"/>
          </p:nvPr>
        </p:nvSpPr>
        <p:spPr>
          <a:xfrm>
            <a:off x="6135163" y="1475354"/>
            <a:ext cx="2502000" cy="4366646"/>
          </a:xfrm>
        </p:spPr>
        <p:txBody>
          <a:bodyPr/>
          <a:lstStyle>
            <a:lvl1pPr>
              <a:defRPr sz="1200"/>
            </a:lvl1pPr>
            <a:lvl2pPr>
              <a:defRPr sz="1200"/>
            </a:lvl2pPr>
            <a:lvl4pPr>
              <a:defRPr sz="1200"/>
            </a:lvl4pPr>
            <a:lvl5pPr>
              <a:defRPr sz="1200"/>
            </a:lvl5pPr>
          </a:lstStyle>
          <a:p>
            <a:pPr lvl="0"/>
            <a:r>
              <a:rPr lang="da-DK" noProof="0" dirty="0"/>
              <a:t>Klik for at tilføje tekst</a:t>
            </a:r>
            <a:endParaRPr lang="da-DK"/>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23" name="Text Placeholder 22">
            <a:extLst>
              <a:ext uri="{FF2B5EF4-FFF2-40B4-BE49-F238E27FC236}">
                <a16:creationId xmlns:a16="http://schemas.microsoft.com/office/drawing/2014/main" id="{F091117C-5AED-4416-88BA-F1C88ACD7A25}"/>
              </a:ext>
            </a:extLst>
          </p:cNvPr>
          <p:cNvSpPr>
            <a:spLocks noGrp="1"/>
          </p:cNvSpPr>
          <p:nvPr>
            <p:ph type="body" sz="quarter" idx="17" hasCustomPrompt="1"/>
          </p:nvPr>
        </p:nvSpPr>
        <p:spPr>
          <a:xfrm>
            <a:off x="8997162" y="1028247"/>
            <a:ext cx="2502000" cy="432000"/>
          </a:xfrm>
        </p:spPr>
        <p:txBody>
          <a:bodyPr/>
          <a:lstStyle>
            <a:lvl1pPr marL="0" indent="0">
              <a:buNone/>
              <a:defRPr sz="1200" b="1"/>
            </a:lvl1pPr>
            <a:lvl2pPr marL="252000" indent="0">
              <a:buNone/>
              <a:defRPr/>
            </a:lvl2pPr>
          </a:lstStyle>
          <a:p>
            <a:pPr lvl="0"/>
            <a:r>
              <a:rPr lang="da-DK" noProof="0" dirty="0"/>
              <a:t>Klik for at tilføje underoverskrift</a:t>
            </a:r>
            <a:endParaRPr lang="da-DK"/>
          </a:p>
        </p:txBody>
      </p:sp>
      <p:sp>
        <p:nvSpPr>
          <p:cNvPr id="25" name="Content Placeholder 24">
            <a:extLst>
              <a:ext uri="{FF2B5EF4-FFF2-40B4-BE49-F238E27FC236}">
                <a16:creationId xmlns:a16="http://schemas.microsoft.com/office/drawing/2014/main" id="{C66F31E1-769E-4E9A-9DCC-2C64321A89C1}"/>
              </a:ext>
            </a:extLst>
          </p:cNvPr>
          <p:cNvSpPr>
            <a:spLocks noGrp="1"/>
          </p:cNvSpPr>
          <p:nvPr>
            <p:ph sz="quarter" idx="18" hasCustomPrompt="1"/>
          </p:nvPr>
        </p:nvSpPr>
        <p:spPr>
          <a:xfrm>
            <a:off x="8997161" y="1475354"/>
            <a:ext cx="2501999" cy="4366646"/>
          </a:xfrm>
        </p:spPr>
        <p:txBody>
          <a:bodyPr/>
          <a:lstStyle>
            <a:lvl1pPr>
              <a:defRPr sz="1200"/>
            </a:lvl1pPr>
            <a:lvl2pPr>
              <a:defRPr sz="1200"/>
            </a:lvl2pPr>
            <a:lvl4pPr>
              <a:defRPr sz="1200"/>
            </a:lvl4pPr>
            <a:lvl5pPr>
              <a:defRPr sz="1200"/>
            </a:lvl5pPr>
          </a:lstStyle>
          <a:p>
            <a:pPr lvl="0"/>
            <a:r>
              <a:rPr lang="da-DK" noProof="0" dirty="0"/>
              <a:t>Klik for at tilføje tekst</a:t>
            </a:r>
            <a:endParaRPr lang="da-DK"/>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28" name="Date Placeholder 14">
            <a:extLst>
              <a:ext uri="{FF2B5EF4-FFF2-40B4-BE49-F238E27FC236}">
                <a16:creationId xmlns:a16="http://schemas.microsoft.com/office/drawing/2014/main" id="{1DCD95D8-07B6-42C0-8767-A640B7CA8534}"/>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5" name="Date Placeholder 4">
            <a:extLst>
              <a:ext uri="{FF2B5EF4-FFF2-40B4-BE49-F238E27FC236}">
                <a16:creationId xmlns:a16="http://schemas.microsoft.com/office/drawing/2014/main" id="{8E588C40-671D-463C-8463-D77B96C28D88}"/>
              </a:ext>
            </a:extLst>
          </p:cNvPr>
          <p:cNvSpPr>
            <a:spLocks noGrp="1"/>
          </p:cNvSpPr>
          <p:nvPr>
            <p:ph type="dt" sz="half" idx="19"/>
          </p:nvPr>
        </p:nvSpPr>
        <p:spPr/>
        <p:txBody>
          <a:bodyPr/>
          <a:lstStyle/>
          <a:p>
            <a:fld id="{F1A13B18-F5ED-4611-8DBB-F05123AFBA22}" type="datetimeFigureOut">
              <a:rPr lang="da-DK" smtClean="0"/>
              <a:pPr/>
              <a:t>09.09.2026</a:t>
            </a:fld>
            <a:endParaRPr lang="da-DK" dirty="0"/>
          </a:p>
        </p:txBody>
      </p:sp>
      <p:sp>
        <p:nvSpPr>
          <p:cNvPr id="7" name="Slide Number Placeholder 6">
            <a:extLst>
              <a:ext uri="{FF2B5EF4-FFF2-40B4-BE49-F238E27FC236}">
                <a16:creationId xmlns:a16="http://schemas.microsoft.com/office/drawing/2014/main" id="{35B93800-6F51-413B-BA21-0A9967FF3386}"/>
              </a:ext>
            </a:extLst>
          </p:cNvPr>
          <p:cNvSpPr>
            <a:spLocks noGrp="1"/>
          </p:cNvSpPr>
          <p:nvPr>
            <p:ph type="sldNum" sz="quarter" idx="21"/>
          </p:nvPr>
        </p:nvSpPr>
        <p:spPr/>
        <p:txBody>
          <a:bodyPr/>
          <a:lstStyle/>
          <a:p>
            <a:fld id="{45D37B1E-C366-494F-A587-962AD9AABC83}" type="slidenum">
              <a:rPr lang="da-DK" smtClean="0"/>
              <a:pPr/>
              <a:t>‹#›</a:t>
            </a:fld>
            <a:endParaRPr lang="da-DK" dirty="0"/>
          </a:p>
        </p:txBody>
      </p:sp>
      <p:sp>
        <p:nvSpPr>
          <p:cNvPr id="13" name="Date Placeholder 14">
            <a:extLst>
              <a:ext uri="{FF2B5EF4-FFF2-40B4-BE49-F238E27FC236}">
                <a16:creationId xmlns:a16="http://schemas.microsoft.com/office/drawing/2014/main" id="{DDE6B7B7-37A0-D480-07CB-15C7F591F938}"/>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Tree>
    <p:extLst>
      <p:ext uri="{BB962C8B-B14F-4D97-AF65-F5344CB8AC3E}">
        <p14:creationId xmlns:p14="http://schemas.microsoft.com/office/powerpoint/2010/main" val="32828206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illede og indhold">
    <p:spTree>
      <p:nvGrpSpPr>
        <p:cNvPr id="1" name=""/>
        <p:cNvGrpSpPr/>
        <p:nvPr/>
      </p:nvGrpSpPr>
      <p:grpSpPr>
        <a:xfrm>
          <a:off x="0" y="0"/>
          <a:ext cx="0" cy="0"/>
          <a:chOff x="0" y="0"/>
          <a:chExt cx="0" cy="0"/>
        </a:xfrm>
      </p:grpSpPr>
      <p:sp>
        <p:nvSpPr>
          <p:cNvPr id="10" name="Pladsholder til billede 3"/>
          <p:cNvSpPr>
            <a:spLocks noGrp="1"/>
          </p:cNvSpPr>
          <p:nvPr>
            <p:ph type="pic" sz="quarter" idx="13" hasCustomPrompt="1"/>
          </p:nvPr>
        </p:nvSpPr>
        <p:spPr>
          <a:xfrm>
            <a:off x="0" y="0"/>
            <a:ext cx="6099300" cy="6857999"/>
          </a:xfrm>
          <a:solidFill>
            <a:schemeClr val="bg1"/>
          </a:solidFill>
        </p:spPr>
        <p:txBody>
          <a:bodyPr/>
          <a:lstStyle>
            <a:lvl1pPr marL="0" indent="0" algn="ctr">
              <a:buNone/>
              <a:defRPr sz="1200"/>
            </a:lvl1pPr>
          </a:lstStyle>
          <a:p>
            <a:r>
              <a:rPr lang="da-DK" dirty="0"/>
              <a:t>Vælg pladsholderen og indsæt billede via Templafy/Skyfish eller ikon eller logo via Templafy/Billeder</a:t>
            </a:r>
            <a:endParaRPr lang="da-DK"/>
          </a:p>
        </p:txBody>
      </p:sp>
      <p:sp>
        <p:nvSpPr>
          <p:cNvPr id="8" name="Titel 1"/>
          <p:cNvSpPr>
            <a:spLocks noGrp="1"/>
          </p:cNvSpPr>
          <p:nvPr>
            <p:ph type="title" hasCustomPrompt="1"/>
          </p:nvPr>
        </p:nvSpPr>
        <p:spPr>
          <a:xfrm>
            <a:off x="6692401" y="1076109"/>
            <a:ext cx="4680000" cy="1822734"/>
          </a:xfrm>
        </p:spPr>
        <p:txBody>
          <a:bodyPr/>
          <a:lstStyle>
            <a:lvl1pPr>
              <a:defRPr/>
            </a:lvl1pPr>
          </a:lstStyle>
          <a:p>
            <a:r>
              <a:rPr lang="da-DK" dirty="0"/>
              <a:t>Klik for at tilføje overskrift, maksimalt 3 linjer</a:t>
            </a:r>
            <a:endParaRPr lang="da-DK"/>
          </a:p>
        </p:txBody>
      </p:sp>
      <p:sp>
        <p:nvSpPr>
          <p:cNvPr id="6" name="Content Placeholder 5">
            <a:extLst>
              <a:ext uri="{FF2B5EF4-FFF2-40B4-BE49-F238E27FC236}">
                <a16:creationId xmlns:a16="http://schemas.microsoft.com/office/drawing/2014/main" id="{C4256969-981A-4869-9324-B595DF89D12E}"/>
              </a:ext>
            </a:extLst>
          </p:cNvPr>
          <p:cNvSpPr>
            <a:spLocks noGrp="1"/>
          </p:cNvSpPr>
          <p:nvPr>
            <p:ph sz="quarter" idx="19" hasCustomPrompt="1"/>
          </p:nvPr>
        </p:nvSpPr>
        <p:spPr>
          <a:xfrm>
            <a:off x="6692400" y="3387600"/>
            <a:ext cx="4680000" cy="2466000"/>
          </a:xfrm>
        </p:spPr>
        <p:txBody>
          <a:bodyPr/>
          <a:lstStyle>
            <a:lvl1pPr>
              <a:defRPr/>
            </a:lvl1pPr>
          </a:lstStyle>
          <a:p>
            <a:pPr lvl="0"/>
            <a:r>
              <a:rPr lang="da-DK" dirty="0"/>
              <a:t>Klik for at tilføje tekst</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0" name="Date Placeholder 14">
            <a:extLst>
              <a:ext uri="{FF2B5EF4-FFF2-40B4-BE49-F238E27FC236}">
                <a16:creationId xmlns:a16="http://schemas.microsoft.com/office/drawing/2014/main" id="{2C4B35A0-F8F7-420F-9E06-CC0AAAA0B84F}"/>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5" name="Date Placeholder 14">
            <a:extLst>
              <a:ext uri="{FF2B5EF4-FFF2-40B4-BE49-F238E27FC236}">
                <a16:creationId xmlns:a16="http://schemas.microsoft.com/office/drawing/2014/main" id="{6DCEF6B8-A3E2-5AB8-A83D-9167158BC775}"/>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2" name="Rectangle 12" descr="{&quot;templafy&quot;:{&quot;id&quot;:&quot;9a90e810-3e26-4e42-927a-6454770bea52&quot;}}">
            <a:extLst>
              <a:ext uri="{FF2B5EF4-FFF2-40B4-BE49-F238E27FC236}">
                <a16:creationId xmlns:a16="http://schemas.microsoft.com/office/drawing/2014/main" id="{6776DBC9-8B96-BE12-04EC-4EE085366DAA}"/>
              </a:ext>
            </a:extLst>
          </p:cNvPr>
          <p:cNvSpPr/>
          <p:nvPr userDrawn="1"/>
        </p:nvSpPr>
        <p:spPr>
          <a:xfrm>
            <a:off x="9530378" y="6376129"/>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endParaRPr lang="da-DK" sz="1600" dirty="0" err="1">
              <a:solidFill>
                <a:schemeClr val="tx1"/>
              </a:solidFill>
            </a:endParaRPr>
          </a:p>
        </p:txBody>
      </p:sp>
      <p:pic>
        <p:nvPicPr>
          <p:cNvPr id="374629830" name="Oval 2" descr="{&quot;templafy&quot;:{&quot;id&quot;:&quot;efe8734d-15db-46d9-a826-86d73c3671fc&quot;}}" hidden="1"/>
          <p:cNvPicPr>
            <a:picLocks noChangeAspect="1"/>
          </p:cNvPicPr>
          <p:nvPr/>
        </p:nvPicPr>
        <p:blipFill>
          <a:blip r:embed="rId2"/>
          <a:stretch>
            <a:fillRect/>
          </a:stretch>
        </p:blipFill>
        <p:spPr>
          <a:xfrm>
            <a:off x="6409749" y="5936086"/>
            <a:ext cx="1425600" cy="806400"/>
          </a:xfrm>
          <a:prstGeom prst="rect">
            <a:avLst/>
          </a:prstGeom>
        </p:spPr>
      </p:pic>
      <p:pic>
        <p:nvPicPr>
          <p:cNvPr id="899956833" name="Oval 8" descr="{&quot;templafy&quot;:{&quot;id&quot;:&quot;93821679-800b-44c4-be68-2d605dee58eb&quot;}}"/>
          <p:cNvPicPr>
            <a:picLocks noChangeAspect="1"/>
          </p:cNvPicPr>
          <p:nvPr/>
        </p:nvPicPr>
        <p:blipFill>
          <a:blip r:embed="rId3"/>
          <a:stretch>
            <a:fillRect/>
          </a:stretch>
        </p:blipFill>
        <p:spPr>
          <a:xfrm>
            <a:off x="6409749" y="5936086"/>
            <a:ext cx="1425600" cy="806400"/>
          </a:xfrm>
          <a:prstGeom prst="rect">
            <a:avLst/>
          </a:prstGeom>
        </p:spPr>
      </p:pic>
    </p:spTree>
    <p:extLst>
      <p:ext uri="{BB962C8B-B14F-4D97-AF65-F5344CB8AC3E}">
        <p14:creationId xmlns:p14="http://schemas.microsoft.com/office/powerpoint/2010/main" val="1021494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llede og tekst (CV)">
    <p:spTree>
      <p:nvGrpSpPr>
        <p:cNvPr id="1" name=""/>
        <p:cNvGrpSpPr/>
        <p:nvPr/>
      </p:nvGrpSpPr>
      <p:grpSpPr>
        <a:xfrm>
          <a:off x="0" y="0"/>
          <a:ext cx="0" cy="0"/>
          <a:chOff x="0" y="0"/>
          <a:chExt cx="0" cy="0"/>
        </a:xfrm>
      </p:grpSpPr>
      <p:sp>
        <p:nvSpPr>
          <p:cNvPr id="7" name="Titel 1"/>
          <p:cNvSpPr>
            <a:spLocks noGrp="1"/>
          </p:cNvSpPr>
          <p:nvPr>
            <p:ph type="title" hasCustomPrompt="1"/>
          </p:nvPr>
        </p:nvSpPr>
        <p:spPr>
          <a:xfrm>
            <a:off x="6710399" y="1700213"/>
            <a:ext cx="4677070" cy="1436392"/>
          </a:xfrm>
        </p:spPr>
        <p:txBody>
          <a:bodyPr/>
          <a:lstStyle>
            <a:lvl1pPr>
              <a:defRPr sz="4800"/>
            </a:lvl1pPr>
          </a:lstStyle>
          <a:p>
            <a:r>
              <a:rPr lang="da-DK" dirty="0"/>
              <a:t>Overskrift i </a:t>
            </a:r>
            <a:r>
              <a:rPr lang="da-DK" dirty="0" err="1"/>
              <a:t>maks</a:t>
            </a:r>
            <a:r>
              <a:rPr lang="da-DK" dirty="0"/>
              <a:t> 2 linjer</a:t>
            </a:r>
            <a:endParaRPr lang="da-DK"/>
          </a:p>
        </p:txBody>
      </p:sp>
      <p:sp>
        <p:nvSpPr>
          <p:cNvPr id="15" name="Text Placeholder 4">
            <a:extLst>
              <a:ext uri="{FF2B5EF4-FFF2-40B4-BE49-F238E27FC236}">
                <a16:creationId xmlns:a16="http://schemas.microsoft.com/office/drawing/2014/main" id="{6FAAEFF0-FCE4-48D6-A0D1-A458F3CD3EB3}"/>
              </a:ext>
            </a:extLst>
          </p:cNvPr>
          <p:cNvSpPr>
            <a:spLocks noGrp="1"/>
          </p:cNvSpPr>
          <p:nvPr>
            <p:ph type="body" sz="quarter" idx="19" hasCustomPrompt="1"/>
          </p:nvPr>
        </p:nvSpPr>
        <p:spPr>
          <a:xfrm>
            <a:off x="6692202" y="3387600"/>
            <a:ext cx="4680000" cy="2466000"/>
          </a:xfrm>
        </p:spPr>
        <p:txBody>
          <a:bodyPr/>
          <a:lstStyle>
            <a:lvl1pPr>
              <a:defRPr/>
            </a:lvl1pPr>
          </a:lstStyle>
          <a:p>
            <a:pPr lvl="0"/>
            <a:r>
              <a:rPr lang="da-DK" dirty="0"/>
              <a:t>Klik for at tilføje tekst</a:t>
            </a:r>
            <a:endParaRPr lang="da-DK"/>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2F21E6D3-406B-4DA0-9B5A-6A2F208BAF71}"/>
              </a:ext>
            </a:extLst>
          </p:cNvPr>
          <p:cNvSpPr>
            <a:spLocks noGrp="1"/>
          </p:cNvSpPr>
          <p:nvPr>
            <p:ph type="body" sz="quarter" idx="18" hasCustomPrompt="1"/>
          </p:nvPr>
        </p:nvSpPr>
        <p:spPr>
          <a:xfrm>
            <a:off x="6710399" y="452437"/>
            <a:ext cx="4659277" cy="790493"/>
          </a:xfrm>
        </p:spPr>
        <p:txBody>
          <a:bodyPr anchor="b" anchorCtr="0"/>
          <a:lstStyle>
            <a:lvl1pPr marL="0" indent="0">
              <a:buFont typeface="Arial" panose="020B0604020202020204" pitchFamily="34" charset="0"/>
              <a:buNone/>
              <a:defRPr/>
            </a:lvl1pPr>
          </a:lstStyle>
          <a:p>
            <a:pPr lvl="0"/>
            <a:r>
              <a:rPr lang="da-DK" dirty="0"/>
              <a:t>Klik for at indsætte tekst (f.eks. job titel)</a:t>
            </a:r>
            <a:endParaRPr lang="da-DK"/>
          </a:p>
        </p:txBody>
      </p:sp>
      <p:sp>
        <p:nvSpPr>
          <p:cNvPr id="10" name="Pladsholder til billede 3"/>
          <p:cNvSpPr>
            <a:spLocks noGrp="1"/>
          </p:cNvSpPr>
          <p:nvPr>
            <p:ph type="pic" sz="quarter" idx="13" hasCustomPrompt="1"/>
          </p:nvPr>
        </p:nvSpPr>
        <p:spPr>
          <a:xfrm>
            <a:off x="411163" y="1016000"/>
            <a:ext cx="4043879" cy="4804038"/>
          </a:xfrm>
          <a:noFill/>
        </p:spPr>
        <p:txBody>
          <a:bodyPr/>
          <a:lstStyle>
            <a:lvl1pPr marL="0" indent="0" algn="ctr">
              <a:buNone/>
              <a:defRPr sz="1100"/>
            </a:lvl1pPr>
          </a:lstStyle>
          <a:p>
            <a:r>
              <a:rPr lang="da-DK" dirty="0"/>
              <a:t>Vælg pladsholderen og indsæt billede via Templafy/Skyfish eller ikon eller logo via Templafy/Billeder</a:t>
            </a:r>
            <a:endParaRPr lang="da-DK"/>
          </a:p>
        </p:txBody>
      </p:sp>
      <p:sp>
        <p:nvSpPr>
          <p:cNvPr id="18" name="Date Placeholder 14">
            <a:extLst>
              <a:ext uri="{FF2B5EF4-FFF2-40B4-BE49-F238E27FC236}">
                <a16:creationId xmlns:a16="http://schemas.microsoft.com/office/drawing/2014/main" id="{4AC2696B-BD55-4932-A36E-BCC4318F22B0}"/>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4" name="Date Placeholder 3">
            <a:extLst>
              <a:ext uri="{FF2B5EF4-FFF2-40B4-BE49-F238E27FC236}">
                <a16:creationId xmlns:a16="http://schemas.microsoft.com/office/drawing/2014/main" id="{01591D0A-163E-46D9-B4AE-DA2791457328}"/>
              </a:ext>
            </a:extLst>
          </p:cNvPr>
          <p:cNvSpPr>
            <a:spLocks noGrp="1"/>
          </p:cNvSpPr>
          <p:nvPr>
            <p:ph type="dt" sz="half" idx="20"/>
          </p:nvPr>
        </p:nvSpPr>
        <p:spPr/>
        <p:txBody>
          <a:bodyPr/>
          <a:lstStyle/>
          <a:p>
            <a:fld id="{F1A13B18-F5ED-4611-8DBB-F05123AFBA22}" type="datetimeFigureOut">
              <a:rPr lang="da-DK" smtClean="0"/>
              <a:pPr/>
              <a:t>09.09.2026</a:t>
            </a:fld>
            <a:endParaRPr lang="da-DK" dirty="0"/>
          </a:p>
        </p:txBody>
      </p:sp>
      <p:sp>
        <p:nvSpPr>
          <p:cNvPr id="11" name="Slide Number Placeholder 10">
            <a:extLst>
              <a:ext uri="{FF2B5EF4-FFF2-40B4-BE49-F238E27FC236}">
                <a16:creationId xmlns:a16="http://schemas.microsoft.com/office/drawing/2014/main" id="{DA9685AE-678B-466E-B97B-590BC795CFDA}"/>
              </a:ext>
            </a:extLst>
          </p:cNvPr>
          <p:cNvSpPr>
            <a:spLocks noGrp="1"/>
          </p:cNvSpPr>
          <p:nvPr>
            <p:ph type="sldNum" sz="quarter" idx="22"/>
          </p:nvPr>
        </p:nvSpPr>
        <p:spPr/>
        <p:txBody>
          <a:bodyPr/>
          <a:lstStyle/>
          <a:p>
            <a:fld id="{45D37B1E-C366-494F-A587-962AD9AABC83}" type="slidenum">
              <a:rPr lang="da-DK" smtClean="0"/>
              <a:pPr/>
              <a:t>‹#›</a:t>
            </a:fld>
            <a:endParaRPr lang="da-DK" dirty="0"/>
          </a:p>
        </p:txBody>
      </p:sp>
      <p:sp>
        <p:nvSpPr>
          <p:cNvPr id="14" name="Date Placeholder 14">
            <a:extLst>
              <a:ext uri="{FF2B5EF4-FFF2-40B4-BE49-F238E27FC236}">
                <a16:creationId xmlns:a16="http://schemas.microsoft.com/office/drawing/2014/main" id="{DCF3C161-2674-A570-59C7-58B50E24D092}"/>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Tree>
    <p:extLst>
      <p:ext uri="{BB962C8B-B14F-4D97-AF65-F5344CB8AC3E}">
        <p14:creationId xmlns:p14="http://schemas.microsoft.com/office/powerpoint/2010/main" val="24211302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Overskrift og bille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4697" y="1700212"/>
            <a:ext cx="5367600" cy="4141787"/>
          </a:xfrm>
        </p:spPr>
        <p:txBody>
          <a:bodyPr anchor="t" anchorCtr="0"/>
          <a:lstStyle>
            <a:lvl1pPr algn="l">
              <a:lnSpc>
                <a:spcPct val="100000"/>
              </a:lnSpc>
              <a:defRPr sz="3600">
                <a:solidFill>
                  <a:schemeClr val="tx1"/>
                </a:solidFill>
              </a:defRPr>
            </a:lvl1pPr>
          </a:lstStyle>
          <a:p>
            <a:r>
              <a:rPr lang="da-DK" dirty="0"/>
              <a:t>Klik for at tilføje overskrift</a:t>
            </a:r>
            <a:endParaRPr lang="da-DK"/>
          </a:p>
        </p:txBody>
      </p:sp>
      <p:sp>
        <p:nvSpPr>
          <p:cNvPr id="14" name="Picture Placeholder 3">
            <a:extLst>
              <a:ext uri="{FF2B5EF4-FFF2-40B4-BE49-F238E27FC236}">
                <a16:creationId xmlns:a16="http://schemas.microsoft.com/office/drawing/2014/main" id="{BAC5FF5C-5A1F-4EF8-85A8-E1370E4FA7C5}"/>
              </a:ext>
            </a:extLst>
          </p:cNvPr>
          <p:cNvSpPr>
            <a:spLocks noGrp="1"/>
          </p:cNvSpPr>
          <p:nvPr>
            <p:ph type="pic" sz="quarter" idx="14" hasCustomPrompt="1"/>
          </p:nvPr>
        </p:nvSpPr>
        <p:spPr>
          <a:xfrm>
            <a:off x="6415848" y="1000443"/>
            <a:ext cx="4951428" cy="4841557"/>
          </a:xfrm>
        </p:spPr>
        <p:txBody>
          <a:bodyPr/>
          <a:lstStyle>
            <a:lvl1pPr marL="0" indent="0" algn="ctr">
              <a:buNone/>
              <a:defRPr sz="1400"/>
            </a:lvl1pPr>
          </a:lstStyle>
          <a:p>
            <a:r>
              <a:rPr lang="da-DK" dirty="0"/>
              <a:t>Vælg pladsholderen og indsæt billede via Templafy/Skyfish eller ikon eller logo via Templafy/Billeder</a:t>
            </a:r>
            <a:endParaRPr lang="da-DK"/>
          </a:p>
        </p:txBody>
      </p:sp>
      <p:sp>
        <p:nvSpPr>
          <p:cNvPr id="17" name="Date Placeholder 14">
            <a:extLst>
              <a:ext uri="{FF2B5EF4-FFF2-40B4-BE49-F238E27FC236}">
                <a16:creationId xmlns:a16="http://schemas.microsoft.com/office/drawing/2014/main" id="{360EC57D-D72D-43A3-90BC-3ACC9F8BC95A}"/>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18" name="Date Placeholder 14">
            <a:extLst>
              <a:ext uri="{FF2B5EF4-FFF2-40B4-BE49-F238E27FC236}">
                <a16:creationId xmlns:a16="http://schemas.microsoft.com/office/drawing/2014/main" id="{36B2A848-B2AD-472A-AC10-0002D162D52D}"/>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4" name="Slide Number Placeholder 3">
            <a:extLst>
              <a:ext uri="{FF2B5EF4-FFF2-40B4-BE49-F238E27FC236}">
                <a16:creationId xmlns:a16="http://schemas.microsoft.com/office/drawing/2014/main" id="{417D6F82-73FC-4F13-BFEC-9200E77E1527}"/>
              </a:ext>
            </a:extLst>
          </p:cNvPr>
          <p:cNvSpPr>
            <a:spLocks noGrp="1"/>
          </p:cNvSpPr>
          <p:nvPr>
            <p:ph type="sldNum" sz="quarter" idx="16"/>
          </p:nvPr>
        </p:nvSpPr>
        <p:spPr/>
        <p:txBody>
          <a:bodyPr/>
          <a:lstStyle/>
          <a:p>
            <a:fld id="{45D37B1E-C366-494F-A587-962AD9AABC83}" type="slidenum">
              <a:rPr lang="da-DK" smtClean="0"/>
              <a:pPr/>
              <a:t>‹#›</a:t>
            </a:fld>
            <a:endParaRPr lang="da-DK" dirty="0"/>
          </a:p>
        </p:txBody>
      </p:sp>
      <p:sp>
        <p:nvSpPr>
          <p:cNvPr id="7" name="Date Placeholder 14">
            <a:extLst>
              <a:ext uri="{FF2B5EF4-FFF2-40B4-BE49-F238E27FC236}">
                <a16:creationId xmlns:a16="http://schemas.microsoft.com/office/drawing/2014/main" id="{73A00A9D-7213-5D3D-AFCA-2F7A4C0661DB}"/>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Tree>
    <p:extLst>
      <p:ext uri="{BB962C8B-B14F-4D97-AF65-F5344CB8AC3E}">
        <p14:creationId xmlns:p14="http://schemas.microsoft.com/office/powerpoint/2010/main" val="18524792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Fire ikoner">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FA71C01-3350-42F9-9392-0F3379095A93}"/>
              </a:ext>
            </a:extLst>
          </p:cNvPr>
          <p:cNvSpPr>
            <a:spLocks noGrp="1"/>
          </p:cNvSpPr>
          <p:nvPr>
            <p:ph sz="quarter" idx="13" hasCustomPrompt="1"/>
          </p:nvPr>
        </p:nvSpPr>
        <p:spPr>
          <a:xfrm>
            <a:off x="2932902" y="1700213"/>
            <a:ext cx="936000" cy="936000"/>
          </a:xfrm>
        </p:spPr>
        <p:txBody>
          <a:bodyPr wrap="none"/>
          <a:lstStyle>
            <a:lvl1pPr marL="0" indent="0">
              <a:buNone/>
              <a:defRPr sz="1000"/>
            </a:lvl1pPr>
          </a:lstStyle>
          <a:p>
            <a:pPr lvl="0"/>
            <a:r>
              <a:rPr lang="da-DK" dirty="0"/>
              <a:t>Indsæt logo: Vælg pladsholderen, indsæt logo via Templafy/Billeder</a:t>
            </a:r>
            <a:endParaRPr lang="da-DK"/>
          </a:p>
        </p:txBody>
      </p:sp>
      <p:sp>
        <p:nvSpPr>
          <p:cNvPr id="11" name="Text Placeholder 10">
            <a:extLst>
              <a:ext uri="{FF2B5EF4-FFF2-40B4-BE49-F238E27FC236}">
                <a16:creationId xmlns:a16="http://schemas.microsoft.com/office/drawing/2014/main" id="{C0A09C85-3CCC-44AB-A808-AA96845B1281}"/>
              </a:ext>
            </a:extLst>
          </p:cNvPr>
          <p:cNvSpPr>
            <a:spLocks noGrp="1"/>
          </p:cNvSpPr>
          <p:nvPr>
            <p:ph type="body" sz="quarter" idx="14" hasCustomPrompt="1"/>
          </p:nvPr>
        </p:nvSpPr>
        <p:spPr>
          <a:xfrm>
            <a:off x="2932902" y="2733129"/>
            <a:ext cx="3564000" cy="756000"/>
          </a:xfrm>
        </p:spPr>
        <p:txBody>
          <a:bodyPr/>
          <a:lstStyle>
            <a:lvl1pPr marL="0" indent="0">
              <a:buFont typeface="Arial" panose="020B0604020202020204" pitchFamily="34" charset="0"/>
              <a:buChar char="​"/>
              <a:defRPr sz="2100" b="1"/>
            </a:lvl1pPr>
            <a:lvl2pPr marL="252000">
              <a:defRPr/>
            </a:lvl2pPr>
            <a:lvl3pPr marL="504000">
              <a:defRPr/>
            </a:lvl3pPr>
          </a:lstStyle>
          <a:p>
            <a:pPr lvl="0"/>
            <a:r>
              <a:rPr lang="da-DK"/>
              <a:t>Klik for at tilføje overskrift</a:t>
            </a:r>
          </a:p>
          <a:p>
            <a:pPr lvl="1"/>
            <a:r>
              <a:rPr lang="da-DK"/>
              <a:t>Second level</a:t>
            </a:r>
          </a:p>
          <a:p>
            <a:pPr lvl="2"/>
            <a:endParaRPr lang="da-DK" dirty="0"/>
          </a:p>
        </p:txBody>
      </p:sp>
      <p:sp>
        <p:nvSpPr>
          <p:cNvPr id="13" name="Content Placeholder 12">
            <a:extLst>
              <a:ext uri="{FF2B5EF4-FFF2-40B4-BE49-F238E27FC236}">
                <a16:creationId xmlns:a16="http://schemas.microsoft.com/office/drawing/2014/main" id="{3F35B7FD-E0E2-4581-BAC7-8858E530AFEA}"/>
              </a:ext>
            </a:extLst>
          </p:cNvPr>
          <p:cNvSpPr>
            <a:spLocks noGrp="1"/>
          </p:cNvSpPr>
          <p:nvPr>
            <p:ph sz="quarter" idx="15" hasCustomPrompt="1"/>
          </p:nvPr>
        </p:nvSpPr>
        <p:spPr>
          <a:xfrm>
            <a:off x="2934000" y="4012975"/>
            <a:ext cx="936000" cy="936000"/>
          </a:xfrm>
        </p:spPr>
        <p:txBody>
          <a:bodyPr wrap="none"/>
          <a:lstStyle>
            <a:lvl1pPr marL="0" indent="0">
              <a:buNone/>
              <a:defRPr sz="1000"/>
            </a:lvl1pPr>
          </a:lstStyle>
          <a:p>
            <a:pPr lvl="0"/>
            <a:r>
              <a:rPr lang="da-DK" dirty="0"/>
              <a:t>Indsæt logo: Vælg pladsholderen, indsæt logo via Templafy/Billeder</a:t>
            </a:r>
            <a:endParaRPr lang="da-DK"/>
          </a:p>
        </p:txBody>
      </p:sp>
      <p:sp>
        <p:nvSpPr>
          <p:cNvPr id="15" name="Text Placeholder 14">
            <a:extLst>
              <a:ext uri="{FF2B5EF4-FFF2-40B4-BE49-F238E27FC236}">
                <a16:creationId xmlns:a16="http://schemas.microsoft.com/office/drawing/2014/main" id="{52C92166-E723-47D5-9A87-3354EB28C43E}"/>
              </a:ext>
            </a:extLst>
          </p:cNvPr>
          <p:cNvSpPr>
            <a:spLocks noGrp="1"/>
          </p:cNvSpPr>
          <p:nvPr>
            <p:ph type="body" sz="quarter" idx="16" hasCustomPrompt="1"/>
          </p:nvPr>
        </p:nvSpPr>
        <p:spPr>
          <a:xfrm>
            <a:off x="2932112" y="5093240"/>
            <a:ext cx="3564000" cy="756000"/>
          </a:xfrm>
        </p:spPr>
        <p:txBody>
          <a:bodyPr/>
          <a:lstStyle>
            <a:lvl1pPr marL="0" indent="0">
              <a:buFont typeface="Arial" panose="020B0604020202020204" pitchFamily="34" charset="0"/>
              <a:buChar char="​"/>
              <a:defRPr sz="2000" b="1"/>
            </a:lvl1pPr>
            <a:lvl2pPr marL="252000">
              <a:defRPr/>
            </a:lvl2pPr>
            <a:lvl3pPr marL="252000" indent="0">
              <a:buNone/>
              <a:defRPr/>
            </a:lvl3pPr>
          </a:lstStyle>
          <a:p>
            <a:pPr lvl="0"/>
            <a:r>
              <a:rPr lang="da-DK" dirty="0"/>
              <a:t>Klik for at </a:t>
            </a:r>
            <a:r>
              <a:rPr lang="da-DK"/>
              <a:t>tilføje overskrift</a:t>
            </a:r>
          </a:p>
          <a:p>
            <a:pPr lvl="1"/>
            <a:r>
              <a:rPr lang="da-DK"/>
              <a:t>Second level</a:t>
            </a:r>
            <a:endParaRPr lang="da-DK" dirty="0"/>
          </a:p>
        </p:txBody>
      </p:sp>
      <p:sp>
        <p:nvSpPr>
          <p:cNvPr id="17" name="Content Placeholder 16">
            <a:extLst>
              <a:ext uri="{FF2B5EF4-FFF2-40B4-BE49-F238E27FC236}">
                <a16:creationId xmlns:a16="http://schemas.microsoft.com/office/drawing/2014/main" id="{AE23DA26-37CC-4CA7-8253-FD9AB459D2EF}"/>
              </a:ext>
            </a:extLst>
          </p:cNvPr>
          <p:cNvSpPr>
            <a:spLocks noGrp="1"/>
          </p:cNvSpPr>
          <p:nvPr>
            <p:ph sz="quarter" idx="17" hasCustomPrompt="1"/>
          </p:nvPr>
        </p:nvSpPr>
        <p:spPr>
          <a:xfrm>
            <a:off x="7474740" y="1700213"/>
            <a:ext cx="936000" cy="936000"/>
          </a:xfrm>
        </p:spPr>
        <p:txBody>
          <a:bodyPr wrap="none"/>
          <a:lstStyle>
            <a:lvl1pPr marL="0" indent="0">
              <a:buNone/>
              <a:defRPr sz="1000"/>
            </a:lvl1pPr>
            <a:lvl2pPr marL="252000" indent="0">
              <a:buNone/>
              <a:defRPr sz="1000"/>
            </a:lvl2pPr>
          </a:lstStyle>
          <a:p>
            <a:pPr lvl="0"/>
            <a:r>
              <a:rPr lang="da-DK" dirty="0"/>
              <a:t>Indsæt logo: Vælg pladsholderen, indsæt logo via Templafy/Billeder</a:t>
            </a:r>
            <a:endParaRPr lang="da-DK"/>
          </a:p>
        </p:txBody>
      </p:sp>
      <p:sp>
        <p:nvSpPr>
          <p:cNvPr id="19" name="Text Placeholder 18">
            <a:extLst>
              <a:ext uri="{FF2B5EF4-FFF2-40B4-BE49-F238E27FC236}">
                <a16:creationId xmlns:a16="http://schemas.microsoft.com/office/drawing/2014/main" id="{62682726-03AB-4490-8664-993881FA0BB1}"/>
              </a:ext>
            </a:extLst>
          </p:cNvPr>
          <p:cNvSpPr>
            <a:spLocks noGrp="1"/>
          </p:cNvSpPr>
          <p:nvPr>
            <p:ph type="body" sz="quarter" idx="18" hasCustomPrompt="1"/>
          </p:nvPr>
        </p:nvSpPr>
        <p:spPr>
          <a:xfrm>
            <a:off x="7459663" y="2732400"/>
            <a:ext cx="3564000" cy="756000"/>
          </a:xfrm>
        </p:spPr>
        <p:txBody>
          <a:bodyPr/>
          <a:lstStyle>
            <a:lvl1pPr marL="0" indent="0">
              <a:buFont typeface="Arial" panose="020B0604020202020204" pitchFamily="34" charset="0"/>
              <a:buChar char="​"/>
              <a:defRPr sz="2000" b="1"/>
            </a:lvl1pPr>
            <a:lvl2pPr marL="252000">
              <a:defRPr/>
            </a:lvl2pPr>
            <a:lvl3pPr marL="504000">
              <a:defRPr/>
            </a:lvl3pPr>
          </a:lstStyle>
          <a:p>
            <a:pPr lvl="0"/>
            <a:r>
              <a:rPr lang="da-DK" dirty="0"/>
              <a:t>Klik for at </a:t>
            </a:r>
            <a:r>
              <a:rPr lang="da-DK"/>
              <a:t>tilføje overskrift</a:t>
            </a:r>
          </a:p>
          <a:p>
            <a:pPr lvl="1"/>
            <a:r>
              <a:rPr lang="da-DK"/>
              <a:t>Second level</a:t>
            </a:r>
          </a:p>
          <a:p>
            <a:pPr lvl="2"/>
            <a:endParaRPr lang="da-DK" dirty="0"/>
          </a:p>
        </p:txBody>
      </p:sp>
      <p:sp>
        <p:nvSpPr>
          <p:cNvPr id="21" name="Content Placeholder 20">
            <a:extLst>
              <a:ext uri="{FF2B5EF4-FFF2-40B4-BE49-F238E27FC236}">
                <a16:creationId xmlns:a16="http://schemas.microsoft.com/office/drawing/2014/main" id="{762625AB-198B-4F37-9382-C78FD9118D5A}"/>
              </a:ext>
            </a:extLst>
          </p:cNvPr>
          <p:cNvSpPr>
            <a:spLocks noGrp="1"/>
          </p:cNvSpPr>
          <p:nvPr>
            <p:ph sz="quarter" idx="19" hasCustomPrompt="1"/>
          </p:nvPr>
        </p:nvSpPr>
        <p:spPr>
          <a:xfrm>
            <a:off x="7459663" y="4012975"/>
            <a:ext cx="936000" cy="936000"/>
          </a:xfrm>
        </p:spPr>
        <p:txBody>
          <a:bodyPr wrap="none"/>
          <a:lstStyle>
            <a:lvl1pPr marL="0" indent="0">
              <a:buNone/>
              <a:defRPr sz="1000"/>
            </a:lvl1pPr>
          </a:lstStyle>
          <a:p>
            <a:pPr lvl="0"/>
            <a:r>
              <a:rPr lang="da-DK" dirty="0"/>
              <a:t>Indsæt logo: Vælg pladsholderen, indsæt logo via Templafy/Billeder</a:t>
            </a:r>
            <a:endParaRPr lang="da-DK"/>
          </a:p>
        </p:txBody>
      </p:sp>
      <p:sp>
        <p:nvSpPr>
          <p:cNvPr id="23" name="Text Placeholder 22">
            <a:extLst>
              <a:ext uri="{FF2B5EF4-FFF2-40B4-BE49-F238E27FC236}">
                <a16:creationId xmlns:a16="http://schemas.microsoft.com/office/drawing/2014/main" id="{D8AE7F93-F2C6-4199-8D16-CFB4D977F63E}"/>
              </a:ext>
            </a:extLst>
          </p:cNvPr>
          <p:cNvSpPr>
            <a:spLocks noGrp="1"/>
          </p:cNvSpPr>
          <p:nvPr>
            <p:ph type="body" sz="quarter" idx="20" hasCustomPrompt="1"/>
          </p:nvPr>
        </p:nvSpPr>
        <p:spPr>
          <a:xfrm>
            <a:off x="7473948" y="5093240"/>
            <a:ext cx="3564000" cy="756000"/>
          </a:xfrm>
        </p:spPr>
        <p:txBody>
          <a:bodyPr/>
          <a:lstStyle>
            <a:lvl1pPr marL="0" indent="0">
              <a:buFont typeface="Arial" panose="020B0604020202020204" pitchFamily="34" charset="0"/>
              <a:buChar char="​"/>
              <a:defRPr sz="2000" b="1"/>
            </a:lvl1pPr>
            <a:lvl2pPr marL="252000">
              <a:defRPr/>
            </a:lvl2pPr>
            <a:lvl3pPr marL="504000">
              <a:defRPr/>
            </a:lvl3pPr>
          </a:lstStyle>
          <a:p>
            <a:pPr lvl="0"/>
            <a:r>
              <a:rPr lang="da-DK" dirty="0"/>
              <a:t>Klik for at </a:t>
            </a:r>
            <a:r>
              <a:rPr lang="da-DK"/>
              <a:t>tilføje overskrift</a:t>
            </a:r>
          </a:p>
          <a:p>
            <a:pPr lvl="1"/>
            <a:r>
              <a:rPr lang="da-DK"/>
              <a:t>Second level</a:t>
            </a:r>
            <a:endParaRPr lang="da-DK" dirty="0"/>
          </a:p>
        </p:txBody>
      </p:sp>
      <p:sp>
        <p:nvSpPr>
          <p:cNvPr id="4" name="Date Placeholder 3">
            <a:extLst>
              <a:ext uri="{FF2B5EF4-FFF2-40B4-BE49-F238E27FC236}">
                <a16:creationId xmlns:a16="http://schemas.microsoft.com/office/drawing/2014/main" id="{21133E6A-A4F4-491B-846E-1DACC83D9BB7}"/>
              </a:ext>
            </a:extLst>
          </p:cNvPr>
          <p:cNvSpPr>
            <a:spLocks noGrp="1"/>
          </p:cNvSpPr>
          <p:nvPr>
            <p:ph type="dt" sz="half" idx="11"/>
          </p:nvPr>
        </p:nvSpPr>
        <p:spPr/>
        <p:txBody>
          <a:bodyPr/>
          <a:lstStyle/>
          <a:p>
            <a:fld id="{F1A13B18-F5ED-4611-8DBB-F05123AFBA22}" type="datetimeFigureOut">
              <a:rPr lang="da-DK" smtClean="0"/>
              <a:pPr/>
              <a:t>09.09.2026</a:t>
            </a:fld>
            <a:endParaRPr lang="da-DK" dirty="0"/>
          </a:p>
        </p:txBody>
      </p:sp>
      <p:sp>
        <p:nvSpPr>
          <p:cNvPr id="5" name="Slide Number Placeholder 4">
            <a:extLst>
              <a:ext uri="{FF2B5EF4-FFF2-40B4-BE49-F238E27FC236}">
                <a16:creationId xmlns:a16="http://schemas.microsoft.com/office/drawing/2014/main" id="{6C38E8B2-EC82-4BE1-85C6-8F272596913A}"/>
              </a:ext>
            </a:extLst>
          </p:cNvPr>
          <p:cNvSpPr>
            <a:spLocks noGrp="1"/>
          </p:cNvSpPr>
          <p:nvPr>
            <p:ph type="sldNum" sz="quarter" idx="12"/>
          </p:nvPr>
        </p:nvSpPr>
        <p:spPr/>
        <p:txBody>
          <a:bodyPr/>
          <a:lstStyle/>
          <a:p>
            <a:fld id="{45D37B1E-C366-494F-A587-962AD9AABC83}" type="slidenum">
              <a:rPr lang="da-DK" smtClean="0"/>
              <a:pPr/>
              <a:t>‹#›</a:t>
            </a:fld>
            <a:endParaRPr lang="da-DK" dirty="0"/>
          </a:p>
        </p:txBody>
      </p:sp>
    </p:spTree>
    <p:extLst>
      <p:ext uri="{BB962C8B-B14F-4D97-AF65-F5344CB8AC3E}">
        <p14:creationId xmlns:p14="http://schemas.microsoft.com/office/powerpoint/2010/main" val="33338352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Overskrift og logo">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6F8A6A9-890A-4EA2-8FA4-EA834B1A12F4}"/>
              </a:ext>
            </a:extLst>
          </p:cNvPr>
          <p:cNvSpPr>
            <a:spLocks noGrp="1"/>
          </p:cNvSpPr>
          <p:nvPr>
            <p:ph type="ctrTitle" hasCustomPrompt="1"/>
          </p:nvPr>
        </p:nvSpPr>
        <p:spPr>
          <a:xfrm>
            <a:off x="414697" y="1700212"/>
            <a:ext cx="5367600" cy="4141787"/>
          </a:xfrm>
        </p:spPr>
        <p:txBody>
          <a:bodyPr anchor="t" anchorCtr="0"/>
          <a:lstStyle>
            <a:lvl1pPr algn="l">
              <a:lnSpc>
                <a:spcPct val="100000"/>
              </a:lnSpc>
              <a:defRPr sz="3600">
                <a:solidFill>
                  <a:schemeClr val="tx1"/>
                </a:solidFill>
              </a:defRPr>
            </a:lvl1pPr>
          </a:lstStyle>
          <a:p>
            <a:r>
              <a:rPr lang="da-DK" dirty="0"/>
              <a:t>Klik for at tilføje overskrift</a:t>
            </a:r>
            <a:endParaRPr lang="da-DK"/>
          </a:p>
        </p:txBody>
      </p:sp>
      <p:sp>
        <p:nvSpPr>
          <p:cNvPr id="11" name="Date Placeholder 14">
            <a:extLst>
              <a:ext uri="{FF2B5EF4-FFF2-40B4-BE49-F238E27FC236}">
                <a16:creationId xmlns:a16="http://schemas.microsoft.com/office/drawing/2014/main" id="{705F52FC-7E26-46C0-8E8B-4445D500B9C7}"/>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7" name="Date Placeholder 6">
            <a:extLst>
              <a:ext uri="{FF2B5EF4-FFF2-40B4-BE49-F238E27FC236}">
                <a16:creationId xmlns:a16="http://schemas.microsoft.com/office/drawing/2014/main" id="{D01B1D99-4B52-4731-AEC4-C722464A7D1B}"/>
              </a:ext>
            </a:extLst>
          </p:cNvPr>
          <p:cNvSpPr>
            <a:spLocks noGrp="1"/>
          </p:cNvSpPr>
          <p:nvPr>
            <p:ph type="dt" sz="half" idx="10"/>
          </p:nvPr>
        </p:nvSpPr>
        <p:spPr/>
        <p:txBody>
          <a:bodyPr/>
          <a:lstStyle/>
          <a:p>
            <a:fld id="{F1A13B18-F5ED-4611-8DBB-F05123AFBA22}" type="datetimeFigureOut">
              <a:rPr lang="da-DK" smtClean="0"/>
              <a:pPr/>
              <a:t>09.09.2026</a:t>
            </a:fld>
            <a:endParaRPr lang="da-DK" dirty="0"/>
          </a:p>
        </p:txBody>
      </p:sp>
      <p:sp>
        <p:nvSpPr>
          <p:cNvPr id="12" name="Slide Number Placeholder 11">
            <a:extLst>
              <a:ext uri="{FF2B5EF4-FFF2-40B4-BE49-F238E27FC236}">
                <a16:creationId xmlns:a16="http://schemas.microsoft.com/office/drawing/2014/main" id="{4B452C39-88DE-4155-8ED8-643714B1A9FE}"/>
              </a:ext>
            </a:extLst>
          </p:cNvPr>
          <p:cNvSpPr>
            <a:spLocks noGrp="1"/>
          </p:cNvSpPr>
          <p:nvPr>
            <p:ph type="sldNum" sz="quarter" idx="12"/>
          </p:nvPr>
        </p:nvSpPr>
        <p:spPr/>
        <p:txBody>
          <a:bodyPr/>
          <a:lstStyle/>
          <a:p>
            <a:fld id="{45D37B1E-C366-494F-A587-962AD9AABC83}" type="slidenum">
              <a:rPr lang="da-DK" smtClean="0"/>
              <a:pPr/>
              <a:t>‹#›</a:t>
            </a:fld>
            <a:endParaRPr lang="da-DK" dirty="0"/>
          </a:p>
        </p:txBody>
      </p:sp>
      <p:sp>
        <p:nvSpPr>
          <p:cNvPr id="6" name="Date Placeholder 14">
            <a:extLst>
              <a:ext uri="{FF2B5EF4-FFF2-40B4-BE49-F238E27FC236}">
                <a16:creationId xmlns:a16="http://schemas.microsoft.com/office/drawing/2014/main" id="{A30967DE-2972-4D89-E092-4DEECF158BA3}"/>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Tree>
    <p:extLst>
      <p:ext uri="{BB962C8B-B14F-4D97-AF65-F5344CB8AC3E}">
        <p14:creationId xmlns:p14="http://schemas.microsoft.com/office/powerpoint/2010/main" val="41554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1.png"/><Relationship Id="rId2" Type="http://schemas.openxmlformats.org/officeDocument/2006/relationships/slideLayout" Target="../slideLayouts/slideLayout17.xml"/><Relationship Id="rId16" Type="http://schemas.openxmlformats.org/officeDocument/2006/relationships/image" Target="../media/image2.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0400" y="1028247"/>
            <a:ext cx="11379347" cy="1602672"/>
          </a:xfrm>
          <a:prstGeom prst="rect">
            <a:avLst/>
          </a:prstGeom>
        </p:spPr>
        <p:txBody>
          <a:bodyPr vert="horz" lIns="0" tIns="0" rIns="0" bIns="0" rtlCol="0" anchor="t" anchorCtr="0">
            <a:noAutofit/>
          </a:bodyPr>
          <a:lstStyle/>
          <a:p>
            <a:r>
              <a:rPr lang="da-DK" dirty="0"/>
              <a:t>Klik for at redigere i master</a:t>
            </a:r>
          </a:p>
        </p:txBody>
      </p:sp>
      <p:sp>
        <p:nvSpPr>
          <p:cNvPr id="3" name="Text Placeholder 2"/>
          <p:cNvSpPr>
            <a:spLocks noGrp="1"/>
          </p:cNvSpPr>
          <p:nvPr>
            <p:ph type="body" idx="1"/>
          </p:nvPr>
        </p:nvSpPr>
        <p:spPr>
          <a:xfrm>
            <a:off x="410400" y="3369040"/>
            <a:ext cx="11371905" cy="2472960"/>
          </a:xfrm>
          <a:prstGeom prst="rect">
            <a:avLst/>
          </a:prstGeom>
        </p:spPr>
        <p:txBody>
          <a:bodyPr vert="horz" lIns="0" tIns="0" rIns="0" bIns="0" rtlCol="0">
            <a:noAutofit/>
          </a:bodyPr>
          <a:lstStyle/>
          <a:p>
            <a:pPr lvl="0"/>
            <a:r>
              <a:rPr lang="da-DK" dirty="0"/>
              <a:t>Første niveau, bullet 16 </a:t>
            </a:r>
            <a:r>
              <a:rPr lang="da-DK" dirty="0" err="1"/>
              <a:t>pkt</a:t>
            </a:r>
            <a:endParaRPr lang="da-DK" dirty="0"/>
          </a:p>
          <a:p>
            <a:pPr lvl="1"/>
            <a:r>
              <a:rPr lang="da-DK" dirty="0"/>
              <a:t>Andet niveau, bullet 14 </a:t>
            </a:r>
            <a:r>
              <a:rPr lang="da-DK" dirty="0" err="1"/>
              <a:t>pkt</a:t>
            </a:r>
            <a:endParaRPr lang="da-DK" dirty="0"/>
          </a:p>
          <a:p>
            <a:pPr lvl="2"/>
            <a:r>
              <a:rPr lang="da-DK" dirty="0"/>
              <a:t>Tredje niveau, bullet 12 </a:t>
            </a:r>
            <a:r>
              <a:rPr lang="da-DK" dirty="0" err="1"/>
              <a:t>pkt</a:t>
            </a:r>
            <a:endParaRPr lang="da-DK" dirty="0"/>
          </a:p>
          <a:p>
            <a:pPr lvl="3"/>
            <a:r>
              <a:rPr lang="da-DK" dirty="0"/>
              <a:t>Fjerde niveau, Header bold 16 </a:t>
            </a:r>
            <a:r>
              <a:rPr lang="da-DK" dirty="0" err="1"/>
              <a:t>pkt</a:t>
            </a:r>
            <a:endParaRPr lang="da-DK" dirty="0"/>
          </a:p>
          <a:p>
            <a:pPr lvl="4"/>
            <a:r>
              <a:rPr lang="da-DK" dirty="0"/>
              <a:t>Femte niveau, Body </a:t>
            </a:r>
            <a:r>
              <a:rPr lang="da-DK" dirty="0" err="1"/>
              <a:t>regular</a:t>
            </a:r>
            <a:r>
              <a:rPr lang="da-DK" dirty="0"/>
              <a:t> 16 </a:t>
            </a:r>
            <a:r>
              <a:rPr lang="da-DK" dirty="0" err="1"/>
              <a:t>pkt</a:t>
            </a:r>
            <a:endParaRPr lang="da-DK" dirty="0"/>
          </a:p>
          <a:p>
            <a:pPr lvl="5"/>
            <a:r>
              <a:rPr lang="da-DK" dirty="0"/>
              <a:t>Sjette niveau, bullet 12 </a:t>
            </a:r>
            <a:r>
              <a:rPr lang="da-DK" dirty="0" err="1"/>
              <a:t>pkt</a:t>
            </a:r>
            <a:endParaRPr lang="da-DK" dirty="0"/>
          </a:p>
          <a:p>
            <a:pPr lvl="6"/>
            <a:r>
              <a:rPr lang="da-DK" dirty="0"/>
              <a:t>Syvende niveau, bullet 12 </a:t>
            </a:r>
            <a:r>
              <a:rPr lang="da-DK" dirty="0" err="1"/>
              <a:t>pkt</a:t>
            </a:r>
            <a:r>
              <a:rPr lang="da-DK" dirty="0"/>
              <a:t> (indryk 1 gang)</a:t>
            </a:r>
          </a:p>
          <a:p>
            <a:pPr lvl="7"/>
            <a:r>
              <a:rPr lang="da-DK" dirty="0"/>
              <a:t>Ottende niveau, Header bold, 12 </a:t>
            </a:r>
            <a:r>
              <a:rPr lang="da-DK" dirty="0" err="1"/>
              <a:t>pkt</a:t>
            </a:r>
            <a:endParaRPr lang="da-DK" dirty="0"/>
          </a:p>
          <a:p>
            <a:pPr lvl="8"/>
            <a:r>
              <a:rPr lang="da-DK" dirty="0"/>
              <a:t>Niende niveau, Body </a:t>
            </a:r>
            <a:r>
              <a:rPr lang="da-DK" dirty="0" err="1"/>
              <a:t>regular</a:t>
            </a:r>
            <a:r>
              <a:rPr lang="da-DK" dirty="0"/>
              <a:t>, 12 </a:t>
            </a:r>
            <a:r>
              <a:rPr lang="da-DK" dirty="0" err="1"/>
              <a:t>pkt</a:t>
            </a:r>
            <a:endParaRPr lang="da-DK" dirty="0"/>
          </a:p>
        </p:txBody>
      </p:sp>
      <p:sp>
        <p:nvSpPr>
          <p:cNvPr id="15" name="Date Placeholder 14">
            <a:extLst>
              <a:ext uri="{FF2B5EF4-FFF2-40B4-BE49-F238E27FC236}">
                <a16:creationId xmlns:a16="http://schemas.microsoft.com/office/drawing/2014/main" id="{A56ADEC3-98E1-4CEA-9AF5-46F4CDD2FA7D}"/>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6" name="Slide Number Placeholder 5"/>
          <p:cNvSpPr>
            <a:spLocks noGrp="1"/>
          </p:cNvSpPr>
          <p:nvPr>
            <p:ph type="sldNum" sz="quarter" idx="4"/>
          </p:nvPr>
        </p:nvSpPr>
        <p:spPr>
          <a:xfrm>
            <a:off x="0" y="6912000"/>
            <a:ext cx="0" cy="0"/>
          </a:xfrm>
          <a:prstGeom prst="rect">
            <a:avLst/>
          </a:prstGeom>
        </p:spPr>
        <p:txBody>
          <a:bodyPr vert="horz" lIns="0" tIns="0" rIns="0" bIns="0" rtlCol="0" anchor="t" anchorCtr="0">
            <a:noAutofit/>
          </a:bodyPr>
          <a:lstStyle>
            <a:lvl1pPr algn="ctr">
              <a:defRPr sz="100">
                <a:noFill/>
              </a:defRPr>
            </a:lvl1pPr>
          </a:lstStyle>
          <a:p>
            <a:fld id="{45D37B1E-C366-494F-A587-962AD9AABC83}" type="slidenum">
              <a:rPr lang="da-DK" smtClean="0"/>
              <a:pPr/>
              <a:t>‹#›</a:t>
            </a:fld>
            <a:endParaRPr lang="da-DK" dirty="0"/>
          </a:p>
        </p:txBody>
      </p:sp>
      <p:sp>
        <p:nvSpPr>
          <p:cNvPr id="18" name="Date Placeholder 14">
            <a:extLst>
              <a:ext uri="{FF2B5EF4-FFF2-40B4-BE49-F238E27FC236}">
                <a16:creationId xmlns:a16="http://schemas.microsoft.com/office/drawing/2014/main" id="{7DF98717-AAEA-4E2B-96B8-AAAFF896C0EA}"/>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8" name="Rectangle 15">
            <a:extLst>
              <a:ext uri="{FF2B5EF4-FFF2-40B4-BE49-F238E27FC236}">
                <a16:creationId xmlns:a16="http://schemas.microsoft.com/office/drawing/2014/main" id="{4D855B35-9157-35F0-0B75-83072C32A7E8}"/>
              </a:ext>
            </a:extLst>
          </p:cNvPr>
          <p:cNvSpPr/>
          <p:nvPr userDrawn="1"/>
        </p:nvSpPr>
        <p:spPr>
          <a:xfrm rot="5400000">
            <a:off x="11480800" y="721379"/>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sp>
        <p:nvSpPr>
          <p:cNvPr id="9" name="Rectangle 16">
            <a:extLst>
              <a:ext uri="{FF2B5EF4-FFF2-40B4-BE49-F238E27FC236}">
                <a16:creationId xmlns:a16="http://schemas.microsoft.com/office/drawing/2014/main" id="{745FDBC2-0FE8-0521-D51C-92615DD17AAE}"/>
              </a:ext>
            </a:extLst>
          </p:cNvPr>
          <p:cNvSpPr/>
          <p:nvPr userDrawn="1"/>
        </p:nvSpPr>
        <p:spPr>
          <a:xfrm rot="5400000">
            <a:off x="11482792" y="2027544"/>
            <a:ext cx="914400" cy="376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r>
              <a:rPr lang="da-DK" sz="1100" b="1" noProof="1">
                <a:solidFill>
                  <a:schemeClr val="tx1"/>
                </a:solidFill>
              </a:rPr>
              <a:t>#sdudk</a:t>
            </a:r>
            <a:endParaRPr lang="da-DK"/>
          </a:p>
        </p:txBody>
      </p:sp>
      <p:cxnSp>
        <p:nvCxnSpPr>
          <p:cNvPr id="11" name="Straight Connector 26">
            <a:extLst>
              <a:ext uri="{FF2B5EF4-FFF2-40B4-BE49-F238E27FC236}">
                <a16:creationId xmlns:a16="http://schemas.microsoft.com/office/drawing/2014/main" id="{70C6C0EE-8FE3-6A9C-33B8-374802EF4C3C}"/>
              </a:ext>
            </a:extLst>
          </p:cNvPr>
          <p:cNvCxnSpPr>
            <a:cxnSpLocks/>
          </p:cNvCxnSpPr>
          <p:nvPr userDrawn="1"/>
        </p:nvCxnSpPr>
        <p:spPr>
          <a:xfrm>
            <a:off x="410400" y="715665"/>
            <a:ext cx="69921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Date Placeholder 14">
            <a:extLst>
              <a:ext uri="{FF2B5EF4-FFF2-40B4-BE49-F238E27FC236}">
                <a16:creationId xmlns:a16="http://schemas.microsoft.com/office/drawing/2014/main" id="{523BCE81-49FD-3EE2-35BF-BD057CE50D71}"/>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4" name="Rectangle 3" descr="{&quot;templafy&quot;:{&quot;id&quot;:&quot;797983ff-aa23-4eee-839b-b5462dc1923c&quot;}}">
            <a:extLst>
              <a:ext uri="{FF2B5EF4-FFF2-40B4-BE49-F238E27FC236}">
                <a16:creationId xmlns:a16="http://schemas.microsoft.com/office/drawing/2014/main" id="{424105E5-06C8-CF1E-C432-CFC01960EB23}"/>
              </a:ext>
            </a:extLst>
          </p:cNvPr>
          <p:cNvSpPr/>
          <p:nvPr userDrawn="1"/>
        </p:nvSpPr>
        <p:spPr>
          <a:xfrm>
            <a:off x="9382125" y="6249600"/>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r>
              <a:rPr lang="da-DK" sz="1050" dirty="0" err="1">
                <a:solidFill>
                  <a:schemeClr val="tx1"/>
                </a:solidFill>
              </a:rPr>
              <a:t>8. september 2026</a:t>
            </a:r>
          </a:p>
        </p:txBody>
      </p:sp>
      <p:sp>
        <p:nvSpPr>
          <p:cNvPr id="17" name="text" descr="{&quot;templafy&quot;:{&quot;id&quot;:&quot;b5d90420-4576-4650-8933-e2d45e171add&quot;}}" title="UserProfile.Institut.InstituteDCU_{{DocumentLanguage}}">
            <a:extLst>
              <a:ext uri="{FF2B5EF4-FFF2-40B4-BE49-F238E27FC236}">
                <a16:creationId xmlns:a16="http://schemas.microsoft.com/office/drawing/2014/main" id="{9ED68219-402C-1844-B56E-D8437E3F6CCE}"/>
              </a:ext>
            </a:extLst>
          </p:cNvPr>
          <p:cNvSpPr txBox="1">
            <a:spLocks/>
          </p:cNvSpPr>
          <p:nvPr userDrawn="1"/>
        </p:nvSpPr>
        <p:spPr>
          <a:xfrm>
            <a:off x="410400" y="347204"/>
            <a:ext cx="5064938" cy="284778"/>
          </a:xfrm>
          <a:prstGeom prst="rect">
            <a:avLst/>
          </a:prstGeom>
          <a:noFill/>
        </p:spPr>
        <p:txBody>
          <a:bodyPr wrap="square" lIns="10800" tIns="0" rIns="0" bIns="90000" anchor="b" anchorCtr="0">
            <a:spAutoFit/>
          </a:bodyPr>
          <a:lstStyle>
            <a:lvl1pPr marL="0" indent="0" algn="l" defTabSz="914400" rtl="0" eaLnBrk="1" latinLnBrk="0" hangingPunct="1">
              <a:lnSpc>
                <a:spcPct val="90000"/>
              </a:lnSpc>
              <a:spcBef>
                <a:spcPts val="0"/>
              </a:spcBef>
              <a:buFont typeface="Arial" panose="020B0604020202020204" pitchFamily="34" charset="0"/>
              <a:buNone/>
              <a:defRPr sz="1400" b="1"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u="none" baseline="0" dirty="0"/>
              <a:t>Juridisk Institut</a:t>
            </a:r>
          </a:p>
        </p:txBody>
      </p:sp>
      <p:pic>
        <p:nvPicPr>
          <p:cNvPr id="1052819911" name="Oval 19" descr="{&quot;templafy&quot;:{&quot;id&quot;:&quot;ccb8cdf9-84f8-427d-95a9-88a9aca0d3ec&quot;}}" hidden="1"/>
          <p:cNvPicPr>
            <a:picLocks noChangeAspect="1"/>
          </p:cNvPicPr>
          <p:nvPr/>
        </p:nvPicPr>
        <p:blipFill>
          <a:blip r:embed="rId17"/>
          <a:stretch>
            <a:fillRect/>
          </a:stretch>
        </p:blipFill>
        <p:spPr>
          <a:xfrm>
            <a:off x="71720" y="5936086"/>
            <a:ext cx="1425600" cy="806400"/>
          </a:xfrm>
          <a:prstGeom prst="rect">
            <a:avLst/>
          </a:prstGeom>
        </p:spPr>
      </p:pic>
      <p:pic>
        <p:nvPicPr>
          <p:cNvPr id="144308919" name="Oval 6" descr="{&quot;templafy&quot;:{&quot;id&quot;:&quot;3e66e692-9800-4dab-82df-508b992952e2&quot;}}"/>
          <p:cNvPicPr>
            <a:picLocks noChangeAspect="1"/>
          </p:cNvPicPr>
          <p:nvPr/>
        </p:nvPicPr>
        <p:blipFill>
          <a:blip r:embed="rId18"/>
          <a:stretch>
            <a:fillRect/>
          </a:stretch>
        </p:blipFill>
        <p:spPr>
          <a:xfrm>
            <a:off x="71720" y="5936086"/>
            <a:ext cx="1425600" cy="806400"/>
          </a:xfrm>
          <a:prstGeom prst="rect">
            <a:avLst/>
          </a:prstGeom>
        </p:spPr>
      </p:pic>
      <p:pic>
        <p:nvPicPr>
          <p:cNvPr id="5" name="Picture 4" hidden="1">
            <a:extLst>
              <a:ext uri="{FF2B5EF4-FFF2-40B4-BE49-F238E27FC236}">
                <a16:creationId xmlns:a16="http://schemas.microsoft.com/office/drawing/2014/main" id="{ED093C8A-167D-F02B-C13B-F2DB8A1D335C}"/>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1720" y="5936086"/>
            <a:ext cx="1425962" cy="806899"/>
          </a:xfrm>
          <a:prstGeom prst="rect">
            <a:avLst/>
          </a:prstGeom>
        </p:spPr>
      </p:pic>
      <p:sp>
        <p:nvSpPr>
          <p:cNvPr id="4" name="TextBox 9">
            <a:extLst>
              <a:ext uri="{FF2B5EF4-FFF2-40B4-BE49-F238E27FC236}">
                <a16:creationId xmlns:a16="http://schemas.microsoft.com/office/drawing/2014/main" id="{B711E69E-3E5C-F4B8-E794-107F3F2D8FDC}"/>
              </a:ext>
            </a:extLst>
          </p:cNvPr>
          <p:cNvSpPr txBox="1"/>
          <p:nvPr userDrawn="1"/>
        </p:nvSpPr>
        <p:spPr>
          <a:xfrm>
            <a:off x="0" y="-349741"/>
            <a:ext cx="12911328" cy="323165"/>
          </a:xfrm>
          <a:prstGeom prst="rect">
            <a:avLst/>
          </a:prstGeom>
          <a:noFill/>
        </p:spPr>
        <p:txBody>
          <a:bodyPr wrap="square" lIns="0" tIns="0" rIns="0" bIns="0" rtlCol="0">
            <a:spAutoFit/>
          </a:bodyPr>
          <a:lstStyle/>
          <a:p>
            <a:r>
              <a:rPr lang="da-DK" sz="1050" b="1" noProof="1"/>
              <a:t>Skift baggrundsfarve. </a:t>
            </a:r>
            <a:r>
              <a:rPr lang="da-DK" sz="1050" noProof="1"/>
              <a:t>Højreklik på slidet og vælg </a:t>
            </a:r>
            <a:r>
              <a:rPr lang="da-DK" sz="1050" b="1" noProof="1"/>
              <a:t>Formatér baggrund</a:t>
            </a:r>
            <a:r>
              <a:rPr lang="da-DK" sz="1050" noProof="1"/>
              <a:t>. Klik på </a:t>
            </a:r>
            <a:r>
              <a:rPr lang="da-DK" sz="1050" b="1" noProof="1"/>
              <a:t>Fyld farve </a:t>
            </a:r>
            <a:r>
              <a:rPr lang="da-DK" sz="1050" noProof="1"/>
              <a:t>i Formater baggrund vinduet og vælg farve fra øverste række i SDU’s farve palette eller fra den brugerdefinerede farvepalette. </a:t>
            </a:r>
            <a:r>
              <a:rPr lang="da-DK" sz="1050" b="1" noProof="1"/>
              <a:t>Skift til layout </a:t>
            </a:r>
            <a:r>
              <a:rPr lang="da-DK" sz="1050" noProof="1"/>
              <a:t>uden Institut, URL mm under Layout. </a:t>
            </a:r>
            <a:endParaRPr lang="da-DK" dirty="0"/>
          </a:p>
        </p:txBody>
      </p:sp>
    </p:spTree>
    <p:extLst>
      <p:ext uri="{BB962C8B-B14F-4D97-AF65-F5344CB8AC3E}">
        <p14:creationId xmlns:p14="http://schemas.microsoft.com/office/powerpoint/2010/main" val="383910308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23" r:id="rId15"/>
  </p:sldLayoutIdLst>
  <p:hf hdr="0"/>
  <p:txStyles>
    <p:titleStyle>
      <a:lvl1pPr algn="l" defTabSz="914400" rtl="0" eaLnBrk="1" latinLnBrk="0" hangingPunct="1">
        <a:lnSpc>
          <a:spcPct val="97000"/>
        </a:lnSpc>
        <a:spcBef>
          <a:spcPct val="0"/>
        </a:spcBef>
        <a:buNone/>
        <a:tabLst>
          <a:tab pos="1438275" algn="l"/>
        </a:tabLst>
        <a:defRPr sz="3600" b="1" kern="1200">
          <a:solidFill>
            <a:schemeClr val="tx1"/>
          </a:solidFill>
          <a:latin typeface="+mj-lt"/>
          <a:ea typeface="+mj-ea"/>
          <a:cs typeface="+mj-cs"/>
        </a:defRPr>
      </a:lvl1pPr>
    </p:titleStyle>
    <p:bodyStyle>
      <a:lvl1pPr marL="252000" indent="-252000" algn="l" defTabSz="914400" rtl="0" eaLnBrk="1" latinLnBrk="0" hangingPunct="1">
        <a:lnSpc>
          <a:spcPct val="110000"/>
        </a:lnSpc>
        <a:spcBef>
          <a:spcPts val="0"/>
        </a:spcBef>
        <a:buFont typeface="Wingdings" panose="05000000000000000000" pitchFamily="2" charset="2"/>
        <a:buChar char=""/>
        <a:defRPr sz="1600" kern="1200">
          <a:solidFill>
            <a:schemeClr val="tx1"/>
          </a:solidFill>
          <a:latin typeface="+mn-lt"/>
          <a:ea typeface="+mn-ea"/>
          <a:cs typeface="+mn-cs"/>
        </a:defRPr>
      </a:lvl1pPr>
      <a:lvl2pPr marL="504000" indent="-252000" algn="l" defTabSz="914400" rtl="0" eaLnBrk="1" latinLnBrk="0" hangingPunct="1">
        <a:lnSpc>
          <a:spcPct val="110000"/>
        </a:lnSpc>
        <a:spcBef>
          <a:spcPts val="0"/>
        </a:spcBef>
        <a:buFont typeface="Wingdings" panose="05000000000000000000" pitchFamily="2" charset="2"/>
        <a:buChar char="à"/>
        <a:defRPr sz="1400" kern="1200">
          <a:solidFill>
            <a:schemeClr val="tx1"/>
          </a:solidFill>
          <a:latin typeface="+mn-lt"/>
          <a:ea typeface="+mn-ea"/>
          <a:cs typeface="+mn-cs"/>
        </a:defRPr>
      </a:lvl2pPr>
      <a:lvl3pPr marL="756000" indent="-252000" algn="l" defTabSz="914400" rtl="0" eaLnBrk="1" latinLnBrk="0" hangingPunct="1">
        <a:lnSpc>
          <a:spcPct val="110000"/>
        </a:lnSpc>
        <a:spcBef>
          <a:spcPts val="0"/>
        </a:spcBef>
        <a:buFont typeface="Wingdings" panose="05000000000000000000" pitchFamily="2" charset="2"/>
        <a:buChar char="à"/>
        <a:defRPr sz="12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200"/>
        </a:spcAft>
        <a:buFont typeface="Arial" panose="020B0604020202020204" pitchFamily="34" charset="0"/>
        <a:buChar char="​"/>
        <a:defRPr sz="1600" b="1" kern="1200">
          <a:solidFill>
            <a:schemeClr val="tx1"/>
          </a:solidFill>
          <a:latin typeface="+mn-lt"/>
          <a:ea typeface="+mn-ea"/>
          <a:cs typeface="+mn-cs"/>
        </a:defRPr>
      </a:lvl4pPr>
      <a:lvl5pPr marL="0" indent="0" algn="l" defTabSz="914400" rtl="0" eaLnBrk="1" latinLnBrk="0" hangingPunct="1">
        <a:lnSpc>
          <a:spcPct val="110000"/>
        </a:lnSpc>
        <a:spcBef>
          <a:spcPts val="0"/>
        </a:spcBef>
        <a:buFont typeface="Arial" panose="020B0604020202020204" pitchFamily="34" charset="0"/>
        <a:buChar char="​"/>
        <a:defRPr sz="1600" kern="1200" baseline="0">
          <a:solidFill>
            <a:schemeClr val="tx1"/>
          </a:solidFill>
          <a:latin typeface="+mn-lt"/>
          <a:ea typeface="+mn-ea"/>
          <a:cs typeface="+mn-cs"/>
        </a:defRPr>
      </a:lvl5pPr>
      <a:lvl6pPr marL="252000" indent="-252000" algn="l" defTabSz="914400" rtl="0" eaLnBrk="1" latinLnBrk="0" hangingPunct="1">
        <a:lnSpc>
          <a:spcPct val="110000"/>
        </a:lnSpc>
        <a:spcBef>
          <a:spcPts val="0"/>
        </a:spcBef>
        <a:buFont typeface="Wingdings" panose="05000000000000000000" pitchFamily="2" charset="2"/>
        <a:buChar char="à"/>
        <a:defRPr sz="1200" kern="1200" baseline="0">
          <a:solidFill>
            <a:schemeClr val="tx1"/>
          </a:solidFill>
          <a:latin typeface="+mn-lt"/>
          <a:ea typeface="+mn-ea"/>
          <a:cs typeface="+mn-cs"/>
        </a:defRPr>
      </a:lvl6pPr>
      <a:lvl7pPr marL="504000" indent="-252000" algn="l" defTabSz="914400" rtl="0" eaLnBrk="1" latinLnBrk="0" hangingPunct="1">
        <a:lnSpc>
          <a:spcPct val="110000"/>
        </a:lnSpc>
        <a:spcBef>
          <a:spcPts val="0"/>
        </a:spcBef>
        <a:buFont typeface="Wingdings" panose="05000000000000000000" pitchFamily="2" charset="2"/>
        <a:buChar char="à"/>
        <a:defRPr sz="1200" kern="1200">
          <a:solidFill>
            <a:schemeClr val="tx1"/>
          </a:solidFill>
          <a:latin typeface="+mn-lt"/>
          <a:ea typeface="+mn-ea"/>
          <a:cs typeface="+mn-cs"/>
        </a:defRPr>
      </a:lvl7pPr>
      <a:lvl8pPr marL="0" indent="0" algn="l" defTabSz="914400" rtl="0" eaLnBrk="1" latinLnBrk="0" hangingPunct="1">
        <a:lnSpc>
          <a:spcPct val="110000"/>
        </a:lnSpc>
        <a:spcBef>
          <a:spcPts val="0"/>
        </a:spcBef>
        <a:spcAft>
          <a:spcPts val="1200"/>
        </a:spcAft>
        <a:buFont typeface="Arial" panose="020B0604020202020204" pitchFamily="34" charset="0"/>
        <a:buChar char="​"/>
        <a:defRPr sz="1200" b="1" kern="1200">
          <a:solidFill>
            <a:schemeClr val="tx1"/>
          </a:solidFill>
          <a:latin typeface="+mn-lt"/>
          <a:ea typeface="+mn-ea"/>
          <a:cs typeface="+mn-cs"/>
        </a:defRPr>
      </a:lvl8pPr>
      <a:lvl9pPr marL="0" indent="0" algn="l" defTabSz="914400" rtl="0" eaLnBrk="1" latinLnBrk="0" hangingPunct="1">
        <a:lnSpc>
          <a:spcPct val="110000"/>
        </a:lnSpc>
        <a:spcBef>
          <a:spcPts val="0"/>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2" orient="horz" pos="285" userDrawn="1">
          <p15:clr>
            <a:srgbClr val="F26B43"/>
          </p15:clr>
        </p15:guide>
        <p15:guide id="13" orient="horz" pos="1071" userDrawn="1">
          <p15:clr>
            <a:srgbClr val="F26B43"/>
          </p15:clr>
        </p15:guide>
        <p15:guide id="14" pos="259" userDrawn="1">
          <p15:clr>
            <a:srgbClr val="F26B43"/>
          </p15:clr>
        </p15:guide>
        <p15:guide id="15" pos="7421" userDrawn="1">
          <p15:clr>
            <a:srgbClr val="F26B43"/>
          </p15:clr>
        </p15:guide>
        <p15:guide id="16" orient="horz" pos="1253" userDrawn="1">
          <p15:clr>
            <a:srgbClr val="F26B43"/>
          </p15:clr>
        </p15:guide>
        <p15:guide id="17" orient="horz" pos="3680" userDrawn="1">
          <p15:clr>
            <a:srgbClr val="F26B43"/>
          </p15:clr>
        </p15:guide>
        <p15:guide id="18" orient="horz" pos="3916" userDrawn="1">
          <p15:clr>
            <a:srgbClr val="F26B43"/>
          </p15:clr>
        </p15:guide>
        <p15:guide id="19" orient="horz" pos="4094" userDrawn="1">
          <p15:clr>
            <a:srgbClr val="F26B43"/>
          </p15:clr>
        </p15:guide>
        <p15:guide id="20" pos="54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0400" y="1028247"/>
            <a:ext cx="11379347" cy="1602672"/>
          </a:xfrm>
          <a:prstGeom prst="rect">
            <a:avLst/>
          </a:prstGeom>
        </p:spPr>
        <p:txBody>
          <a:bodyPr vert="horz" lIns="0" tIns="0" rIns="0" bIns="0" rtlCol="0" anchor="t" anchorCtr="0">
            <a:noAutofit/>
          </a:bodyPr>
          <a:lstStyle/>
          <a:p>
            <a:r>
              <a:rPr lang="da-DK" dirty="0"/>
              <a:t>Klik for at redigere i master</a:t>
            </a:r>
          </a:p>
        </p:txBody>
      </p:sp>
      <p:sp>
        <p:nvSpPr>
          <p:cNvPr id="3" name="Text Placeholder 2"/>
          <p:cNvSpPr>
            <a:spLocks noGrp="1"/>
          </p:cNvSpPr>
          <p:nvPr>
            <p:ph type="body" idx="1"/>
          </p:nvPr>
        </p:nvSpPr>
        <p:spPr>
          <a:xfrm>
            <a:off x="410400" y="3369040"/>
            <a:ext cx="11371905" cy="2472960"/>
          </a:xfrm>
          <a:prstGeom prst="rect">
            <a:avLst/>
          </a:prstGeom>
        </p:spPr>
        <p:txBody>
          <a:bodyPr vert="horz" lIns="0" tIns="0" rIns="0" bIns="0" rtlCol="0">
            <a:noAutofit/>
          </a:bodyPr>
          <a:lstStyle/>
          <a:p>
            <a:pPr lvl="0"/>
            <a:r>
              <a:rPr lang="da-DK" dirty="0"/>
              <a:t>Første niveau, bullet 16 </a:t>
            </a:r>
            <a:r>
              <a:rPr lang="da-DK" dirty="0" err="1"/>
              <a:t>pkt</a:t>
            </a:r>
            <a:endParaRPr lang="da-DK" dirty="0"/>
          </a:p>
          <a:p>
            <a:pPr lvl="1"/>
            <a:r>
              <a:rPr lang="da-DK" dirty="0"/>
              <a:t>Andet niveau, bullet 14 </a:t>
            </a:r>
            <a:r>
              <a:rPr lang="da-DK" dirty="0" err="1"/>
              <a:t>pkt</a:t>
            </a:r>
            <a:endParaRPr lang="da-DK" dirty="0"/>
          </a:p>
          <a:p>
            <a:pPr lvl="2"/>
            <a:r>
              <a:rPr lang="da-DK" dirty="0"/>
              <a:t>Tredje niveau, bullet 12 </a:t>
            </a:r>
            <a:r>
              <a:rPr lang="da-DK" dirty="0" err="1"/>
              <a:t>pkt</a:t>
            </a:r>
            <a:endParaRPr lang="da-DK" dirty="0"/>
          </a:p>
          <a:p>
            <a:pPr lvl="3"/>
            <a:r>
              <a:rPr lang="da-DK" dirty="0"/>
              <a:t>Fjerde niveau, Header bold 16 </a:t>
            </a:r>
            <a:r>
              <a:rPr lang="da-DK" dirty="0" err="1"/>
              <a:t>pkt</a:t>
            </a:r>
            <a:endParaRPr lang="da-DK" dirty="0"/>
          </a:p>
          <a:p>
            <a:pPr lvl="4"/>
            <a:r>
              <a:rPr lang="da-DK" dirty="0"/>
              <a:t>Femte niveau, Body </a:t>
            </a:r>
            <a:r>
              <a:rPr lang="da-DK" dirty="0" err="1"/>
              <a:t>regular</a:t>
            </a:r>
            <a:r>
              <a:rPr lang="da-DK" dirty="0"/>
              <a:t> 16 </a:t>
            </a:r>
            <a:r>
              <a:rPr lang="da-DK" dirty="0" err="1"/>
              <a:t>pkt</a:t>
            </a:r>
            <a:endParaRPr lang="da-DK" dirty="0"/>
          </a:p>
          <a:p>
            <a:pPr lvl="5"/>
            <a:r>
              <a:rPr lang="da-DK" dirty="0"/>
              <a:t>Sjette niveau, bullet 12 </a:t>
            </a:r>
            <a:r>
              <a:rPr lang="da-DK" dirty="0" err="1"/>
              <a:t>pkt</a:t>
            </a:r>
            <a:endParaRPr lang="da-DK" dirty="0"/>
          </a:p>
          <a:p>
            <a:pPr lvl="6"/>
            <a:r>
              <a:rPr lang="da-DK" dirty="0"/>
              <a:t>Syvende niveau, bullet 12 </a:t>
            </a:r>
            <a:r>
              <a:rPr lang="da-DK" dirty="0" err="1"/>
              <a:t>pkt</a:t>
            </a:r>
            <a:r>
              <a:rPr lang="da-DK" dirty="0"/>
              <a:t> (indryk 1 gang)</a:t>
            </a:r>
          </a:p>
          <a:p>
            <a:pPr lvl="7"/>
            <a:r>
              <a:rPr lang="da-DK" dirty="0"/>
              <a:t>Ottende niveau, Header bold, 12 </a:t>
            </a:r>
            <a:r>
              <a:rPr lang="da-DK" dirty="0" err="1"/>
              <a:t>pkt</a:t>
            </a:r>
            <a:endParaRPr lang="da-DK" dirty="0"/>
          </a:p>
          <a:p>
            <a:pPr lvl="8"/>
            <a:r>
              <a:rPr lang="da-DK" dirty="0"/>
              <a:t>Niende niveau, Body </a:t>
            </a:r>
            <a:r>
              <a:rPr lang="da-DK" dirty="0" err="1"/>
              <a:t>regular</a:t>
            </a:r>
            <a:r>
              <a:rPr lang="da-DK" dirty="0"/>
              <a:t>, 12 </a:t>
            </a:r>
            <a:r>
              <a:rPr lang="da-DK" dirty="0" err="1"/>
              <a:t>pkt</a:t>
            </a:r>
            <a:endParaRPr lang="da-DK" dirty="0"/>
          </a:p>
        </p:txBody>
      </p:sp>
      <p:sp>
        <p:nvSpPr>
          <p:cNvPr id="15" name="Date Placeholder 14">
            <a:extLst>
              <a:ext uri="{FF2B5EF4-FFF2-40B4-BE49-F238E27FC236}">
                <a16:creationId xmlns:a16="http://schemas.microsoft.com/office/drawing/2014/main" id="{A56ADEC3-98E1-4CEA-9AF5-46F4CDD2FA7D}"/>
              </a:ext>
            </a:extLst>
          </p:cNvPr>
          <p:cNvSpPr>
            <a:spLocks noGrp="1"/>
          </p:cNvSpPr>
          <p:nvPr>
            <p:ph type="dt" sz="half" idx="2"/>
          </p:nvPr>
        </p:nvSpPr>
        <p:spPr>
          <a:xfrm>
            <a:off x="0" y="6912000"/>
            <a:ext cx="0" cy="0"/>
          </a:xfrm>
          <a:prstGeom prst="rect">
            <a:avLst/>
          </a:prstGeom>
        </p:spPr>
        <p:txBody>
          <a:bodyPr vert="horz" lIns="91440" tIns="45720" rIns="91440" bIns="45720" rtlCol="0" anchor="ctr"/>
          <a:lstStyle>
            <a:lvl1pPr algn="l">
              <a:defRPr sz="100">
                <a:noFill/>
              </a:defRPr>
            </a:lvl1pPr>
          </a:lstStyle>
          <a:p>
            <a:fld id="{F1A13B18-F5ED-4611-8DBB-F05123AFBA22}" type="datetimeFigureOut">
              <a:rPr lang="da-DK" smtClean="0"/>
              <a:pPr/>
              <a:t>09.09.2026</a:t>
            </a:fld>
            <a:endParaRPr lang="da-DK" dirty="0"/>
          </a:p>
        </p:txBody>
      </p:sp>
      <p:sp>
        <p:nvSpPr>
          <p:cNvPr id="6" name="Slide Number Placeholder 5"/>
          <p:cNvSpPr>
            <a:spLocks noGrp="1"/>
          </p:cNvSpPr>
          <p:nvPr>
            <p:ph type="sldNum" sz="quarter" idx="4"/>
          </p:nvPr>
        </p:nvSpPr>
        <p:spPr>
          <a:xfrm>
            <a:off x="0" y="6912000"/>
            <a:ext cx="0" cy="0"/>
          </a:xfrm>
          <a:prstGeom prst="rect">
            <a:avLst/>
          </a:prstGeom>
        </p:spPr>
        <p:txBody>
          <a:bodyPr vert="horz" lIns="0" tIns="0" rIns="0" bIns="0" rtlCol="0" anchor="t" anchorCtr="0">
            <a:noAutofit/>
          </a:bodyPr>
          <a:lstStyle>
            <a:lvl1pPr algn="ctr">
              <a:defRPr sz="100">
                <a:noFill/>
              </a:defRPr>
            </a:lvl1pPr>
          </a:lstStyle>
          <a:p>
            <a:fld id="{45D37B1E-C366-494F-A587-962AD9AABC83}" type="slidenum">
              <a:rPr lang="da-DK" smtClean="0"/>
              <a:pPr/>
              <a:t>‹#›</a:t>
            </a:fld>
            <a:endParaRPr lang="da-DK" dirty="0"/>
          </a:p>
        </p:txBody>
      </p:sp>
      <p:sp>
        <p:nvSpPr>
          <p:cNvPr id="18" name="Date Placeholder 14">
            <a:extLst>
              <a:ext uri="{FF2B5EF4-FFF2-40B4-BE49-F238E27FC236}">
                <a16:creationId xmlns:a16="http://schemas.microsoft.com/office/drawing/2014/main" id="{7DF98717-AAEA-4E2B-96B8-AAAFF896C0EA}"/>
              </a:ext>
            </a:extLst>
          </p:cNvPr>
          <p:cNvSpPr txBox="1">
            <a:spLocks/>
          </p:cNvSpPr>
          <p:nvPr/>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2" name="Date Placeholder 14">
            <a:extLst>
              <a:ext uri="{FF2B5EF4-FFF2-40B4-BE49-F238E27FC236}">
                <a16:creationId xmlns:a16="http://schemas.microsoft.com/office/drawing/2014/main" id="{523BCE81-49FD-3EE2-35BF-BD057CE50D71}"/>
              </a:ext>
            </a:extLst>
          </p:cNvPr>
          <p:cNvSpPr txBox="1">
            <a:spLocks/>
          </p:cNvSpPr>
          <p:nvPr userDrawn="1"/>
        </p:nvSpPr>
        <p:spPr>
          <a:xfrm>
            <a:off x="0" y="6912000"/>
            <a:ext cx="0" cy="0"/>
          </a:xfrm>
          <a:prstGeom prst="rect">
            <a:avLst/>
          </a:prstGeom>
        </p:spPr>
        <p:txBody>
          <a:bodyPr vert="horz" lIns="91440" tIns="45720" rIns="91440" bIns="45720" rtlCol="0" anchor="ctr"/>
          <a:lstStyle>
            <a:defPPr>
              <a:defRPr lang="en-US"/>
            </a:defPPr>
            <a:lvl1pPr marL="0" algn="l" defTabSz="914400" rtl="0" eaLnBrk="1" latinLnBrk="0" hangingPunct="1">
              <a:defRPr sz="1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1A13B18-F5ED-4611-8DBB-F05123AFBA22}" type="datetimeFigureOut">
              <a:rPr lang="da-DK" smtClean="0"/>
              <a:pPr/>
              <a:t>09.09.2026</a:t>
            </a:fld>
            <a:endParaRPr lang="da-DK" dirty="0"/>
          </a:p>
        </p:txBody>
      </p:sp>
      <p:sp>
        <p:nvSpPr>
          <p:cNvPr id="14" name="Rectangle 3" descr="{&quot;templafy&quot;:{&quot;id&quot;:&quot;84ada4d5-7a92-4fff-82d6-f8d8b58142a9&quot;}}">
            <a:extLst>
              <a:ext uri="{FF2B5EF4-FFF2-40B4-BE49-F238E27FC236}">
                <a16:creationId xmlns:a16="http://schemas.microsoft.com/office/drawing/2014/main" id="{424105E5-06C8-CF1E-C432-CFC01960EB23}"/>
              </a:ext>
            </a:extLst>
          </p:cNvPr>
          <p:cNvSpPr/>
          <p:nvPr userDrawn="1"/>
        </p:nvSpPr>
        <p:spPr>
          <a:xfrm>
            <a:off x="9382125" y="6249600"/>
            <a:ext cx="2407622"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r"/>
            <a:r>
              <a:rPr lang="da-DK" sz="1050" dirty="0" err="1">
                <a:solidFill>
                  <a:schemeClr val="tx1"/>
                </a:solidFill>
              </a:rPr>
              <a:t>8. september 2026</a:t>
            </a:r>
          </a:p>
        </p:txBody>
      </p:sp>
      <p:sp>
        <p:nvSpPr>
          <p:cNvPr id="20" name="Oval 19">
            <a:extLst>
              <a:ext uri="{FF2B5EF4-FFF2-40B4-BE49-F238E27FC236}">
                <a16:creationId xmlns:a16="http://schemas.microsoft.com/office/drawing/2014/main" id="{F3C6F8A2-D094-3906-E1DD-692C850D72F6}"/>
              </a:ext>
            </a:extLst>
          </p:cNvPr>
          <p:cNvSpPr/>
          <p:nvPr userDrawn="1"/>
        </p:nvSpPr>
        <p:spPr>
          <a:xfrm>
            <a:off x="71720" y="5936086"/>
            <a:ext cx="1838739" cy="5570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da-DK" sz="1600">
                <a:ln>
                  <a:noFill/>
                </a:ln>
                <a:noFill/>
              </a:rPr>
              <a:t>DataSources.ImageFiles.Image-UK</a:t>
            </a:r>
            <a:endParaRPr lang="da-DK" sz="1600" dirty="0">
              <a:ln>
                <a:noFill/>
              </a:ln>
              <a:noFill/>
            </a:endParaRPr>
          </a:p>
        </p:txBody>
      </p:sp>
      <p:sp>
        <p:nvSpPr>
          <p:cNvPr id="7" name="Oval 6">
            <a:extLst>
              <a:ext uri="{FF2B5EF4-FFF2-40B4-BE49-F238E27FC236}">
                <a16:creationId xmlns:a16="http://schemas.microsoft.com/office/drawing/2014/main" id="{86285603-8BE4-40CE-2A42-95B02A2DA622}"/>
              </a:ext>
            </a:extLst>
          </p:cNvPr>
          <p:cNvSpPr/>
          <p:nvPr userDrawn="1"/>
        </p:nvSpPr>
        <p:spPr>
          <a:xfrm>
            <a:off x="71720" y="5936086"/>
            <a:ext cx="1838739" cy="55700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da-DK" sz="1600">
                <a:ln>
                  <a:noFill/>
                </a:ln>
                <a:noFill/>
              </a:rPr>
              <a:t>DataSources.ImageFiles.Image-DK</a:t>
            </a:r>
            <a:endParaRPr lang="da-DK" sz="1600" dirty="0">
              <a:ln>
                <a:noFill/>
              </a:ln>
              <a:noFill/>
            </a:endParaRPr>
          </a:p>
        </p:txBody>
      </p:sp>
      <p:pic>
        <p:nvPicPr>
          <p:cNvPr id="5" name="Picture 4" hidden="1">
            <a:extLst>
              <a:ext uri="{FF2B5EF4-FFF2-40B4-BE49-F238E27FC236}">
                <a16:creationId xmlns:a16="http://schemas.microsoft.com/office/drawing/2014/main" id="{ED093C8A-167D-F02B-C13B-F2DB8A1D335C}"/>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1720" y="5936086"/>
            <a:ext cx="1425962" cy="806899"/>
          </a:xfrm>
          <a:prstGeom prst="rect">
            <a:avLst/>
          </a:prstGeom>
        </p:spPr>
      </p:pic>
      <p:pic>
        <p:nvPicPr>
          <p:cNvPr id="883085632" name="Oval 3" descr="{&quot;templafy&quot;:{&quot;id&quot;:&quot;3923c567-2eea-4cf4-87a6-6d47451b54ab&quot;}}" hidden="1"/>
          <p:cNvPicPr>
            <a:picLocks noChangeAspect="1"/>
          </p:cNvPicPr>
          <p:nvPr/>
        </p:nvPicPr>
        <p:blipFill>
          <a:blip r:embed="rId17"/>
          <a:stretch>
            <a:fillRect/>
          </a:stretch>
        </p:blipFill>
        <p:spPr>
          <a:xfrm>
            <a:off x="71720" y="5936086"/>
            <a:ext cx="1425600" cy="806400"/>
          </a:xfrm>
          <a:prstGeom prst="rect">
            <a:avLst/>
          </a:prstGeom>
        </p:spPr>
      </p:pic>
      <p:pic>
        <p:nvPicPr>
          <p:cNvPr id="1767951690" name="Oval 7" descr="{&quot;templafy&quot;:{&quot;id&quot;:&quot;f7491d46-8301-46ee-8e29-23895e5e7ab0&quot;}}"/>
          <p:cNvPicPr>
            <a:picLocks noChangeAspect="1"/>
          </p:cNvPicPr>
          <p:nvPr/>
        </p:nvPicPr>
        <p:blipFill>
          <a:blip r:embed="rId16"/>
          <a:stretch>
            <a:fillRect/>
          </a:stretch>
        </p:blipFill>
        <p:spPr>
          <a:xfrm>
            <a:off x="71720" y="5936086"/>
            <a:ext cx="1425600" cy="806400"/>
          </a:xfrm>
          <a:prstGeom prst="rect">
            <a:avLst/>
          </a:prstGeom>
        </p:spPr>
      </p:pic>
      <p:sp>
        <p:nvSpPr>
          <p:cNvPr id="9" name="TextBox 9">
            <a:extLst>
              <a:ext uri="{FF2B5EF4-FFF2-40B4-BE49-F238E27FC236}">
                <a16:creationId xmlns:a16="http://schemas.microsoft.com/office/drawing/2014/main" id="{42205B3C-033A-C9FE-B4F0-95F2B64DFE60}"/>
              </a:ext>
            </a:extLst>
          </p:cNvPr>
          <p:cNvSpPr txBox="1"/>
          <p:nvPr userDrawn="1"/>
        </p:nvSpPr>
        <p:spPr>
          <a:xfrm>
            <a:off x="0" y="-349741"/>
            <a:ext cx="12911328" cy="323165"/>
          </a:xfrm>
          <a:prstGeom prst="rect">
            <a:avLst/>
          </a:prstGeom>
          <a:noFill/>
        </p:spPr>
        <p:txBody>
          <a:bodyPr wrap="square" lIns="0" tIns="0" rIns="0" bIns="0" rtlCol="0">
            <a:spAutoFit/>
          </a:bodyPr>
          <a:lstStyle/>
          <a:p>
            <a:r>
              <a:rPr lang="da-DK" sz="1050" b="1" noProof="1"/>
              <a:t>Skift baggrundsfarve. </a:t>
            </a:r>
            <a:r>
              <a:rPr lang="da-DK" sz="1050" noProof="1"/>
              <a:t>Højreklik på slidet og vælg </a:t>
            </a:r>
            <a:r>
              <a:rPr lang="da-DK" sz="1050" b="1" noProof="1"/>
              <a:t>Formatér baggrund</a:t>
            </a:r>
            <a:r>
              <a:rPr lang="da-DK" sz="1050" noProof="1"/>
              <a:t>. Klik på </a:t>
            </a:r>
            <a:r>
              <a:rPr lang="da-DK" sz="1050" b="1" noProof="1"/>
              <a:t>Fyld farve </a:t>
            </a:r>
            <a:r>
              <a:rPr lang="da-DK" sz="1050" noProof="1"/>
              <a:t>i Formater baggrund vinduet og vælg farve fra øverste række i SDU’s farve palette eller fra den brugerdefinerede farvepalette. </a:t>
            </a:r>
            <a:r>
              <a:rPr lang="da-DK" sz="1050" b="1" noProof="1"/>
              <a:t>Skift til layout </a:t>
            </a:r>
            <a:r>
              <a:rPr lang="da-DK" sz="1050" noProof="1"/>
              <a:t>med Institut, URL mm under Layout. </a:t>
            </a:r>
            <a:endParaRPr lang="da-DK" dirty="0"/>
          </a:p>
        </p:txBody>
      </p:sp>
    </p:spTree>
    <p:extLst>
      <p:ext uri="{BB962C8B-B14F-4D97-AF65-F5344CB8AC3E}">
        <p14:creationId xmlns:p14="http://schemas.microsoft.com/office/powerpoint/2010/main" val="375414923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Lst>
  <p:hf hdr="0"/>
  <p:txStyles>
    <p:titleStyle>
      <a:lvl1pPr algn="l" defTabSz="914400" rtl="0" eaLnBrk="1" latinLnBrk="0" hangingPunct="1">
        <a:lnSpc>
          <a:spcPct val="97000"/>
        </a:lnSpc>
        <a:spcBef>
          <a:spcPct val="0"/>
        </a:spcBef>
        <a:buNone/>
        <a:tabLst>
          <a:tab pos="1438275" algn="l"/>
        </a:tabLst>
        <a:defRPr sz="3600" b="1" kern="1200">
          <a:solidFill>
            <a:schemeClr val="tx1"/>
          </a:solidFill>
          <a:latin typeface="+mj-lt"/>
          <a:ea typeface="+mj-ea"/>
          <a:cs typeface="+mj-cs"/>
        </a:defRPr>
      </a:lvl1pPr>
    </p:titleStyle>
    <p:bodyStyle>
      <a:lvl1pPr marL="252000" indent="-252000" algn="l" defTabSz="914400" rtl="0" eaLnBrk="1" latinLnBrk="0" hangingPunct="1">
        <a:lnSpc>
          <a:spcPct val="110000"/>
        </a:lnSpc>
        <a:spcBef>
          <a:spcPts val="0"/>
        </a:spcBef>
        <a:buFont typeface="Wingdings" panose="05000000000000000000" pitchFamily="2" charset="2"/>
        <a:buChar char=""/>
        <a:defRPr sz="1600" kern="1200">
          <a:solidFill>
            <a:schemeClr val="tx1"/>
          </a:solidFill>
          <a:latin typeface="+mn-lt"/>
          <a:ea typeface="+mn-ea"/>
          <a:cs typeface="+mn-cs"/>
        </a:defRPr>
      </a:lvl1pPr>
      <a:lvl2pPr marL="504000" indent="-252000" algn="l" defTabSz="914400" rtl="0" eaLnBrk="1" latinLnBrk="0" hangingPunct="1">
        <a:lnSpc>
          <a:spcPct val="110000"/>
        </a:lnSpc>
        <a:spcBef>
          <a:spcPts val="0"/>
        </a:spcBef>
        <a:buFont typeface="Wingdings" panose="05000000000000000000" pitchFamily="2" charset="2"/>
        <a:buChar char="à"/>
        <a:defRPr sz="1400" kern="1200">
          <a:solidFill>
            <a:schemeClr val="tx1"/>
          </a:solidFill>
          <a:latin typeface="+mn-lt"/>
          <a:ea typeface="+mn-ea"/>
          <a:cs typeface="+mn-cs"/>
        </a:defRPr>
      </a:lvl2pPr>
      <a:lvl3pPr marL="756000" indent="-252000" algn="l" defTabSz="914400" rtl="0" eaLnBrk="1" latinLnBrk="0" hangingPunct="1">
        <a:lnSpc>
          <a:spcPct val="110000"/>
        </a:lnSpc>
        <a:spcBef>
          <a:spcPts val="0"/>
        </a:spcBef>
        <a:buFont typeface="Wingdings" panose="05000000000000000000" pitchFamily="2" charset="2"/>
        <a:buChar char="à"/>
        <a:defRPr sz="12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200"/>
        </a:spcAft>
        <a:buFont typeface="Arial" panose="020B0604020202020204" pitchFamily="34" charset="0"/>
        <a:buChar char="​"/>
        <a:defRPr sz="1600" b="1" kern="1200">
          <a:solidFill>
            <a:schemeClr val="tx1"/>
          </a:solidFill>
          <a:latin typeface="+mn-lt"/>
          <a:ea typeface="+mn-ea"/>
          <a:cs typeface="+mn-cs"/>
        </a:defRPr>
      </a:lvl4pPr>
      <a:lvl5pPr marL="0" indent="0" algn="l" defTabSz="914400" rtl="0" eaLnBrk="1" latinLnBrk="0" hangingPunct="1">
        <a:lnSpc>
          <a:spcPct val="110000"/>
        </a:lnSpc>
        <a:spcBef>
          <a:spcPts val="0"/>
        </a:spcBef>
        <a:buFont typeface="Arial" panose="020B0604020202020204" pitchFamily="34" charset="0"/>
        <a:buChar char="​"/>
        <a:defRPr sz="1600" kern="1200" baseline="0">
          <a:solidFill>
            <a:schemeClr val="tx1"/>
          </a:solidFill>
          <a:latin typeface="+mn-lt"/>
          <a:ea typeface="+mn-ea"/>
          <a:cs typeface="+mn-cs"/>
        </a:defRPr>
      </a:lvl5pPr>
      <a:lvl6pPr marL="252000" indent="-252000" algn="l" defTabSz="914400" rtl="0" eaLnBrk="1" latinLnBrk="0" hangingPunct="1">
        <a:lnSpc>
          <a:spcPct val="110000"/>
        </a:lnSpc>
        <a:spcBef>
          <a:spcPts val="0"/>
        </a:spcBef>
        <a:buFont typeface="Wingdings" panose="05000000000000000000" pitchFamily="2" charset="2"/>
        <a:buChar char="à"/>
        <a:defRPr sz="1200" kern="1200" baseline="0">
          <a:solidFill>
            <a:schemeClr val="tx1"/>
          </a:solidFill>
          <a:latin typeface="+mn-lt"/>
          <a:ea typeface="+mn-ea"/>
          <a:cs typeface="+mn-cs"/>
        </a:defRPr>
      </a:lvl6pPr>
      <a:lvl7pPr marL="504000" indent="-252000" algn="l" defTabSz="914400" rtl="0" eaLnBrk="1" latinLnBrk="0" hangingPunct="1">
        <a:lnSpc>
          <a:spcPct val="110000"/>
        </a:lnSpc>
        <a:spcBef>
          <a:spcPts val="0"/>
        </a:spcBef>
        <a:buFont typeface="Wingdings" panose="05000000000000000000" pitchFamily="2" charset="2"/>
        <a:buChar char="à"/>
        <a:defRPr sz="1200" kern="1200">
          <a:solidFill>
            <a:schemeClr val="tx1"/>
          </a:solidFill>
          <a:latin typeface="+mn-lt"/>
          <a:ea typeface="+mn-ea"/>
          <a:cs typeface="+mn-cs"/>
        </a:defRPr>
      </a:lvl7pPr>
      <a:lvl8pPr marL="0" indent="0" algn="l" defTabSz="914400" rtl="0" eaLnBrk="1" latinLnBrk="0" hangingPunct="1">
        <a:lnSpc>
          <a:spcPct val="110000"/>
        </a:lnSpc>
        <a:spcBef>
          <a:spcPts val="0"/>
        </a:spcBef>
        <a:spcAft>
          <a:spcPts val="1200"/>
        </a:spcAft>
        <a:buFont typeface="Arial" panose="020B0604020202020204" pitchFamily="34" charset="0"/>
        <a:buChar char="​"/>
        <a:defRPr sz="1200" b="1" kern="1200">
          <a:solidFill>
            <a:schemeClr val="tx1"/>
          </a:solidFill>
          <a:latin typeface="+mn-lt"/>
          <a:ea typeface="+mn-ea"/>
          <a:cs typeface="+mn-cs"/>
        </a:defRPr>
      </a:lvl8pPr>
      <a:lvl9pPr marL="0" indent="0" algn="l" defTabSz="914400" rtl="0" eaLnBrk="1" latinLnBrk="0" hangingPunct="1">
        <a:lnSpc>
          <a:spcPct val="110000"/>
        </a:lnSpc>
        <a:spcBef>
          <a:spcPts val="0"/>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2" orient="horz" pos="285" userDrawn="1">
          <p15:clr>
            <a:srgbClr val="F26B43"/>
          </p15:clr>
        </p15:guide>
        <p15:guide id="13" orient="horz" pos="1071" userDrawn="1">
          <p15:clr>
            <a:srgbClr val="F26B43"/>
          </p15:clr>
        </p15:guide>
        <p15:guide id="14" pos="259" userDrawn="1">
          <p15:clr>
            <a:srgbClr val="F26B43"/>
          </p15:clr>
        </p15:guide>
        <p15:guide id="15" pos="7421" userDrawn="1">
          <p15:clr>
            <a:srgbClr val="F26B43"/>
          </p15:clr>
        </p15:guide>
        <p15:guide id="16" orient="horz" pos="1253" userDrawn="1">
          <p15:clr>
            <a:srgbClr val="F26B43"/>
          </p15:clr>
        </p15:guide>
        <p15:guide id="17" orient="horz" pos="3680" userDrawn="1">
          <p15:clr>
            <a:srgbClr val="F26B43"/>
          </p15:clr>
        </p15:guide>
        <p15:guide id="18" orient="horz" pos="3916" userDrawn="1">
          <p15:clr>
            <a:srgbClr val="F26B43"/>
          </p15:clr>
        </p15:guide>
        <p15:guide id="19" orient="horz" pos="4094" userDrawn="1">
          <p15:clr>
            <a:srgbClr val="F26B43"/>
          </p15:clr>
        </p15:guide>
        <p15:guide id="20" pos="54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ustomXml" Target="../../customXml/item7.xml"/><Relationship Id="rId1" Type="http://schemas.openxmlformats.org/officeDocument/2006/relationships/customXml" Target="../../customXml/item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5.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5.xml"/><Relationship Id="rId1" Type="http://schemas.openxmlformats.org/officeDocument/2006/relationships/tags" Target="../tags/tag4.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tags" Target="../tags/tag5.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5.xml"/><Relationship Id="rId1" Type="http://schemas.openxmlformats.org/officeDocument/2006/relationships/tags" Target="../tags/tag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5.xml"/><Relationship Id="rId1" Type="http://schemas.openxmlformats.org/officeDocument/2006/relationships/tags" Target="../tags/tag8.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tags" Target="../tags/tag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tags" Target="../tags/tag1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5.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5.xml"/><Relationship Id="rId1" Type="http://schemas.openxmlformats.org/officeDocument/2006/relationships/tags" Target="../tags/tag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7C42E-2517-7042-1A8D-DAAF6409103A}"/>
              </a:ext>
            </a:extLst>
          </p:cNvPr>
          <p:cNvSpPr>
            <a:spLocks noGrp="1"/>
          </p:cNvSpPr>
          <p:nvPr>
            <p:ph type="ctrTitle"/>
          </p:nvPr>
        </p:nvSpPr>
        <p:spPr>
          <a:xfrm>
            <a:off x="349384" y="1760373"/>
            <a:ext cx="10558102" cy="4070408"/>
          </a:xfrm>
        </p:spPr>
        <p:txBody>
          <a:bodyPr/>
          <a:lstStyle/>
          <a:p>
            <a:r>
              <a:rPr lang="en-DK" sz="6600" dirty="0"/>
              <a:t>Tillidsrepræsentanters funktion og beskyttelse ved virksomheds-overdragelse </a:t>
            </a:r>
            <a:endParaRPr lang="da-DK" sz="6600" dirty="0"/>
          </a:p>
        </p:txBody>
      </p:sp>
      <p:sp>
        <p:nvSpPr>
          <p:cNvPr id="3" name="Date Placeholder 2">
            <a:extLst>
              <a:ext uri="{FF2B5EF4-FFF2-40B4-BE49-F238E27FC236}">
                <a16:creationId xmlns:a16="http://schemas.microsoft.com/office/drawing/2014/main" id="{98CF08C6-7869-42F2-829E-6683126F4D25}"/>
              </a:ext>
            </a:extLst>
          </p:cNvPr>
          <p:cNvSpPr>
            <a:spLocks noGrp="1"/>
          </p:cNvSpPr>
          <p:nvPr>
            <p:ph type="dt" sz="half" idx="2"/>
          </p:nvPr>
        </p:nvSpPr>
        <p:spPr/>
        <p:txBody>
          <a:bodyPr/>
          <a:lstStyle/>
          <a:p>
            <a:pPr>
              <a:spcAft>
                <a:spcPts val="600"/>
              </a:spcAft>
            </a:pPr>
            <a:fld id="{83C7CD7C-F7E2-4FF3-B441-BD5C13FCA230}" type="datetime1">
              <a:rPr lang="da-DK" smtClean="0"/>
              <a:pPr>
                <a:spcAft>
                  <a:spcPts val="600"/>
                </a:spcAft>
              </a:pPr>
              <a:t>09.09.2026</a:t>
            </a:fld>
            <a:endParaRPr lang="da-DK"/>
          </a:p>
        </p:txBody>
      </p:sp>
    </p:spTree>
    <p:custDataLst>
      <p:custData r:id="rId1"/>
      <p:custData r:id="rId2"/>
    </p:custDataLst>
    <p:extLst>
      <p:ext uri="{BB962C8B-B14F-4D97-AF65-F5344CB8AC3E}">
        <p14:creationId xmlns:p14="http://schemas.microsoft.com/office/powerpoint/2010/main" val="126127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DE70F7-5062-1D13-E4D2-74A7C617889F}"/>
              </a:ext>
            </a:extLst>
          </p:cNvPr>
          <p:cNvSpPr>
            <a:spLocks noGrp="1"/>
          </p:cNvSpPr>
          <p:nvPr>
            <p:ph type="title"/>
          </p:nvPr>
        </p:nvSpPr>
        <p:spPr/>
        <p:txBody>
          <a:bodyPr/>
          <a:lstStyle/>
          <a:p>
            <a:r>
              <a:rPr lang="en-DK" dirty="0"/>
              <a:t>U 2024.1803 H – TR beskyttelse ved virksomhedsoverdragelse</a:t>
            </a:r>
          </a:p>
        </p:txBody>
      </p:sp>
      <p:sp>
        <p:nvSpPr>
          <p:cNvPr id="5" name="Content Placeholder 4">
            <a:extLst>
              <a:ext uri="{FF2B5EF4-FFF2-40B4-BE49-F238E27FC236}">
                <a16:creationId xmlns:a16="http://schemas.microsoft.com/office/drawing/2014/main" id="{2303A209-A224-F8C3-FDC5-0FB00BC910C9}"/>
              </a:ext>
            </a:extLst>
          </p:cNvPr>
          <p:cNvSpPr>
            <a:spLocks noGrp="1"/>
          </p:cNvSpPr>
          <p:nvPr>
            <p:ph sz="quarter" idx="19"/>
          </p:nvPr>
        </p:nvSpPr>
        <p:spPr>
          <a:xfrm>
            <a:off x="411163" y="2772909"/>
            <a:ext cx="10961237" cy="3864462"/>
          </a:xfrm>
        </p:spPr>
        <p:txBody>
          <a:bodyPr/>
          <a:lstStyle/>
          <a:p>
            <a:endParaRPr lang="en-DK" dirty="0"/>
          </a:p>
        </p:txBody>
      </p:sp>
      <p:sp>
        <p:nvSpPr>
          <p:cNvPr id="3" name="Date Placeholder 2">
            <a:extLst>
              <a:ext uri="{FF2B5EF4-FFF2-40B4-BE49-F238E27FC236}">
                <a16:creationId xmlns:a16="http://schemas.microsoft.com/office/drawing/2014/main" id="{8B960DC8-556B-C74D-AA7F-E2D7C17C0A13}"/>
              </a:ext>
            </a:extLst>
          </p:cNvPr>
          <p:cNvSpPr>
            <a:spLocks noGrp="1"/>
          </p:cNvSpPr>
          <p:nvPr>
            <p:ph type="dt" sz="half" idx="20"/>
          </p:nvPr>
        </p:nvSpPr>
        <p:spPr/>
        <p:txBody>
          <a:bodyPr/>
          <a:lstStyle/>
          <a:p>
            <a:fld id="{9C3365D4-16EE-944F-ADFC-47623D504FCD}" type="datetime1">
              <a:rPr lang="da-DK" smtClean="0"/>
              <a:t>09.09.2026</a:t>
            </a:fld>
            <a:endParaRPr lang="da-DK" dirty="0"/>
          </a:p>
        </p:txBody>
      </p:sp>
    </p:spTree>
    <p:extLst>
      <p:ext uri="{BB962C8B-B14F-4D97-AF65-F5344CB8AC3E}">
        <p14:creationId xmlns:p14="http://schemas.microsoft.com/office/powerpoint/2010/main" val="3615274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1F8D5-2986-C84A-AD34-0FB81BDC16D7}"/>
              </a:ext>
            </a:extLst>
          </p:cNvPr>
          <p:cNvSpPr>
            <a:spLocks noGrp="1"/>
          </p:cNvSpPr>
          <p:nvPr>
            <p:ph type="title"/>
          </p:nvPr>
        </p:nvSpPr>
        <p:spPr/>
        <p:txBody>
          <a:bodyPr/>
          <a:lstStyle/>
          <a:p>
            <a:r>
              <a:rPr lang="en-DK" dirty="0"/>
              <a:t>Sagens faktum og retlig ramme</a:t>
            </a:r>
          </a:p>
        </p:txBody>
      </p:sp>
      <p:sp>
        <p:nvSpPr>
          <p:cNvPr id="3" name="Content Placeholder 2">
            <a:extLst>
              <a:ext uri="{FF2B5EF4-FFF2-40B4-BE49-F238E27FC236}">
                <a16:creationId xmlns:a16="http://schemas.microsoft.com/office/drawing/2014/main" id="{83A0A0E3-5D58-548A-0B78-4F8F5ADEC1FC}"/>
              </a:ext>
            </a:extLst>
          </p:cNvPr>
          <p:cNvSpPr>
            <a:spLocks noGrp="1"/>
          </p:cNvSpPr>
          <p:nvPr>
            <p:ph sz="quarter" idx="19"/>
          </p:nvPr>
        </p:nvSpPr>
        <p:spPr>
          <a:xfrm>
            <a:off x="411163" y="1700213"/>
            <a:ext cx="10961237" cy="3864462"/>
          </a:xfrm>
        </p:spPr>
        <p:txBody>
          <a:bodyPr/>
          <a:lstStyle/>
          <a:p>
            <a:pPr marL="0" indent="0">
              <a:buNone/>
            </a:pPr>
            <a:r>
              <a:rPr lang="en-DK" sz="1800" b="1" dirty="0"/>
              <a:t>1. februar 2020: Overdragelse </a:t>
            </a:r>
            <a:r>
              <a:rPr lang="en-DK" sz="1800" dirty="0"/>
              <a:t>af respiratoriske overvågningsfunktioner i eget hjem fra Region Hovedstaden til private enheder</a:t>
            </a:r>
          </a:p>
          <a:p>
            <a:r>
              <a:rPr lang="en-DK" dirty="0"/>
              <a:t>Medarbejderne ansat på Regionens Hjælpeordning for Respiratorbrugere blev overdraget til en privat aktør (erhververen) </a:t>
            </a:r>
          </a:p>
          <a:p>
            <a:r>
              <a:rPr lang="en-DK" dirty="0"/>
              <a:t>Overdragelsen 1. februar 2020 var omfattet af virksomhedsoverdragelseslovens § 1</a:t>
            </a:r>
          </a:p>
          <a:p>
            <a:r>
              <a:rPr lang="en-DK" dirty="0"/>
              <a:t>Region Hovedstaden havde overenskomst for personalet, der var omfattet af Rammeaftale om medindflydelse og medbestemmelse (MED-aftalen), der gav ret til valg af tillidsrepræsentant (TR) ved mindst 5 medlemmer i gruppen.</a:t>
            </a:r>
          </a:p>
          <a:p>
            <a:endParaRPr lang="en-DK" sz="1800" dirty="0"/>
          </a:p>
          <a:p>
            <a:pPr marL="0" indent="0">
              <a:buNone/>
            </a:pPr>
            <a:r>
              <a:rPr lang="en-DK" sz="1800" b="1" dirty="0"/>
              <a:t>3. Februar 2020: Overenskomst frasiges</a:t>
            </a:r>
            <a:r>
              <a:rPr lang="en-DK" sz="1800" dirty="0"/>
              <a:t>:</a:t>
            </a:r>
          </a:p>
          <a:p>
            <a:r>
              <a:rPr lang="en-DK" dirty="0"/>
              <a:t>Erhververen frasagde sig overenskomsten efter virksomhedsoverdragelseslovens § 4a. </a:t>
            </a:r>
          </a:p>
          <a:p>
            <a:r>
              <a:rPr lang="en-DK" dirty="0"/>
              <a:t>Overenskomstvilkår respekteres som individuelle vilkår i perioden indtil overenskomstens udløb, 31. marts 2021.</a:t>
            </a:r>
          </a:p>
          <a:p>
            <a:endParaRPr lang="en-DK" sz="1800" dirty="0"/>
          </a:p>
          <a:p>
            <a:pPr marL="0" indent="0">
              <a:buNone/>
            </a:pPr>
            <a:r>
              <a:rPr lang="en-DK" sz="1800" b="1" dirty="0"/>
              <a:t>25 .november 2020: Erhververen varsler ændring af ansættelsesvilkårene </a:t>
            </a:r>
            <a:r>
              <a:rPr lang="en-DK" sz="1800" dirty="0"/>
              <a:t>med ikrafttræden 1. juni 2021</a:t>
            </a:r>
          </a:p>
          <a:p>
            <a:r>
              <a:rPr lang="en-DK" dirty="0"/>
              <a:t>Fra overdragelse til varsling af ændring: 9 måneder (+ 25 dage)</a:t>
            </a:r>
          </a:p>
          <a:p>
            <a:r>
              <a:rPr lang="en-DK" dirty="0"/>
              <a:t>Fra varsling af ændring til ikrafttræden af ændring: 6 måneder (+5 dage)</a:t>
            </a:r>
          </a:p>
          <a:p>
            <a:endParaRPr lang="en-DK" dirty="0"/>
          </a:p>
        </p:txBody>
      </p:sp>
      <p:sp>
        <p:nvSpPr>
          <p:cNvPr id="4" name="Date Placeholder 3">
            <a:extLst>
              <a:ext uri="{FF2B5EF4-FFF2-40B4-BE49-F238E27FC236}">
                <a16:creationId xmlns:a16="http://schemas.microsoft.com/office/drawing/2014/main" id="{074DE271-C5AC-C1F5-6F41-64BB35AC78E9}"/>
              </a:ext>
            </a:extLst>
          </p:cNvPr>
          <p:cNvSpPr>
            <a:spLocks noGrp="1"/>
          </p:cNvSpPr>
          <p:nvPr>
            <p:ph type="dt" sz="half" idx="20"/>
          </p:nvPr>
        </p:nvSpPr>
        <p:spPr/>
        <p:txBody>
          <a:bodyPr/>
          <a:lstStyle/>
          <a:p>
            <a:fld id="{428A11D5-E808-1741-88BC-1AEB5412C8F4}" type="datetime1">
              <a:rPr lang="da-DK" smtClean="0"/>
              <a:t>09.09.2026</a:t>
            </a:fld>
            <a:endParaRPr lang="da-DK" dirty="0"/>
          </a:p>
        </p:txBody>
      </p:sp>
      <p:sp>
        <p:nvSpPr>
          <p:cNvPr id="5" name="Slide Number Placeholder 4">
            <a:extLst>
              <a:ext uri="{FF2B5EF4-FFF2-40B4-BE49-F238E27FC236}">
                <a16:creationId xmlns:a16="http://schemas.microsoft.com/office/drawing/2014/main" id="{75393739-C8D2-4E5C-03EB-7B7FB19D7B1E}"/>
              </a:ext>
            </a:extLst>
          </p:cNvPr>
          <p:cNvSpPr>
            <a:spLocks noGrp="1"/>
          </p:cNvSpPr>
          <p:nvPr>
            <p:ph type="sldNum" sz="quarter" idx="22"/>
          </p:nvPr>
        </p:nvSpPr>
        <p:spPr/>
        <p:txBody>
          <a:bodyPr/>
          <a:lstStyle/>
          <a:p>
            <a:fld id="{45D37B1E-C366-494F-A587-962AD9AABC83}" type="slidenum">
              <a:rPr lang="da-DK" smtClean="0"/>
              <a:pPr/>
              <a:t>3</a:t>
            </a:fld>
            <a:endParaRPr lang="da-DK" dirty="0"/>
          </a:p>
        </p:txBody>
      </p:sp>
    </p:spTree>
    <p:extLst>
      <p:ext uri="{BB962C8B-B14F-4D97-AF65-F5344CB8AC3E}">
        <p14:creationId xmlns:p14="http://schemas.microsoft.com/office/powerpoint/2010/main" val="3633368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A5C44-41C0-4F02-27C4-9364648E27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353677-E0CE-12FE-1474-4A1203134B4A}"/>
              </a:ext>
            </a:extLst>
          </p:cNvPr>
          <p:cNvSpPr>
            <a:spLocks noGrp="1"/>
          </p:cNvSpPr>
          <p:nvPr>
            <p:ph type="title"/>
          </p:nvPr>
        </p:nvSpPr>
        <p:spPr/>
        <p:txBody>
          <a:bodyPr/>
          <a:lstStyle/>
          <a:p>
            <a:r>
              <a:rPr lang="en-DK" dirty="0"/>
              <a:t>Den retlige uenighed</a:t>
            </a:r>
          </a:p>
        </p:txBody>
      </p:sp>
      <p:sp>
        <p:nvSpPr>
          <p:cNvPr id="3" name="Content Placeholder 2">
            <a:extLst>
              <a:ext uri="{FF2B5EF4-FFF2-40B4-BE49-F238E27FC236}">
                <a16:creationId xmlns:a16="http://schemas.microsoft.com/office/drawing/2014/main" id="{D50A8064-84C3-C597-2553-9AF3EDCE8C2F}"/>
              </a:ext>
            </a:extLst>
          </p:cNvPr>
          <p:cNvSpPr>
            <a:spLocks noGrp="1"/>
          </p:cNvSpPr>
          <p:nvPr>
            <p:ph sz="quarter" idx="19"/>
          </p:nvPr>
        </p:nvSpPr>
        <p:spPr/>
        <p:txBody>
          <a:bodyPr/>
          <a:lstStyle/>
          <a:p>
            <a:pPr marL="0" indent="0">
              <a:buNone/>
            </a:pPr>
            <a:r>
              <a:rPr lang="en-DK" b="1" dirty="0"/>
              <a:t>Havde TR ret til fortsat funktion efter overdragelsen ? </a:t>
            </a:r>
          </a:p>
          <a:p>
            <a:endParaRPr lang="en-DK" dirty="0"/>
          </a:p>
          <a:p>
            <a:r>
              <a:rPr lang="en-DK" b="1" dirty="0"/>
              <a:t>Fagforening</a:t>
            </a:r>
            <a:r>
              <a:rPr lang="en-DK" dirty="0"/>
              <a:t> : Grundlaget for tillidsrepræsentantfunktionen er fortsat tilstede, idet TR repræsenterer mere end 5 overdragede medarbejdere. TR bevarer derfor sin hidtidige retsstilling og funktion, indtil denne evt. opsiges af virksomheden, hvilket tidligst kan ske med virkning fra 1. april 2021, og med TRs individuelle opsigelsesvarsel.</a:t>
            </a:r>
          </a:p>
          <a:p>
            <a:endParaRPr lang="en-DK" dirty="0"/>
          </a:p>
          <a:p>
            <a:r>
              <a:rPr lang="en-DK" b="1" dirty="0"/>
              <a:t>Erhverver</a:t>
            </a:r>
            <a:r>
              <a:rPr lang="en-DK" dirty="0"/>
              <a:t>: Grundlaget for lønmodtagerrepræsentationen er bortfaldet, i og med at den regionale overenskomst er frasagt jf. VOL § 4a, og at virksomheden ikke er omfattet af overenskomst med TR-regler. TR er derfor alene beskyttet i, hvad der svarer til sit individuelle opsigelsesvarsel, regnet med virkning fra d. 1. februar 2020, og er ikke i funktion som TR fra overdragelsestidspunktet.</a:t>
            </a:r>
          </a:p>
          <a:p>
            <a:endParaRPr lang="en-DK" dirty="0"/>
          </a:p>
          <a:p>
            <a:endParaRPr lang="en-DK" dirty="0"/>
          </a:p>
          <a:p>
            <a:pPr marL="0" indent="0">
              <a:buNone/>
            </a:pPr>
            <a:r>
              <a:rPr lang="en-DK" b="1" dirty="0"/>
              <a:t>Fra hvornår ophører TR-beskyttelsen efter en overdragelse, hvis funktionen ikke er fortsat ? </a:t>
            </a:r>
          </a:p>
          <a:p>
            <a:endParaRPr lang="en-DK" dirty="0"/>
          </a:p>
        </p:txBody>
      </p:sp>
      <p:sp>
        <p:nvSpPr>
          <p:cNvPr id="4" name="Date Placeholder 3">
            <a:extLst>
              <a:ext uri="{FF2B5EF4-FFF2-40B4-BE49-F238E27FC236}">
                <a16:creationId xmlns:a16="http://schemas.microsoft.com/office/drawing/2014/main" id="{9D621782-4238-A131-ED52-A6E26C503B8D}"/>
              </a:ext>
            </a:extLst>
          </p:cNvPr>
          <p:cNvSpPr>
            <a:spLocks noGrp="1"/>
          </p:cNvSpPr>
          <p:nvPr>
            <p:ph type="dt" sz="half" idx="20"/>
          </p:nvPr>
        </p:nvSpPr>
        <p:spPr/>
        <p:txBody>
          <a:bodyPr/>
          <a:lstStyle/>
          <a:p>
            <a:fld id="{428A11D5-E808-1741-88BC-1AEB5412C8F4}" type="datetime1">
              <a:rPr lang="da-DK" smtClean="0"/>
              <a:t>09.09.2026</a:t>
            </a:fld>
            <a:endParaRPr lang="da-DK" dirty="0"/>
          </a:p>
        </p:txBody>
      </p:sp>
      <p:sp>
        <p:nvSpPr>
          <p:cNvPr id="5" name="Slide Number Placeholder 4">
            <a:extLst>
              <a:ext uri="{FF2B5EF4-FFF2-40B4-BE49-F238E27FC236}">
                <a16:creationId xmlns:a16="http://schemas.microsoft.com/office/drawing/2014/main" id="{23FC4D8A-1FA1-A149-5195-B084583945E4}"/>
              </a:ext>
            </a:extLst>
          </p:cNvPr>
          <p:cNvSpPr>
            <a:spLocks noGrp="1"/>
          </p:cNvSpPr>
          <p:nvPr>
            <p:ph type="sldNum" sz="quarter" idx="22"/>
          </p:nvPr>
        </p:nvSpPr>
        <p:spPr/>
        <p:txBody>
          <a:bodyPr/>
          <a:lstStyle/>
          <a:p>
            <a:fld id="{45D37B1E-C366-494F-A587-962AD9AABC83}" type="slidenum">
              <a:rPr lang="da-DK" smtClean="0"/>
              <a:pPr/>
              <a:t>4</a:t>
            </a:fld>
            <a:endParaRPr lang="da-DK" dirty="0"/>
          </a:p>
        </p:txBody>
      </p:sp>
    </p:spTree>
    <p:extLst>
      <p:ext uri="{BB962C8B-B14F-4D97-AF65-F5344CB8AC3E}">
        <p14:creationId xmlns:p14="http://schemas.microsoft.com/office/powerpoint/2010/main" val="186317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0A63-C9E5-D4B9-C36C-BAEE15A48907}"/>
              </a:ext>
            </a:extLst>
          </p:cNvPr>
          <p:cNvSpPr>
            <a:spLocks noGrp="1"/>
          </p:cNvSpPr>
          <p:nvPr>
            <p:ph type="title"/>
          </p:nvPr>
        </p:nvSpPr>
        <p:spPr/>
        <p:txBody>
          <a:bodyPr/>
          <a:lstStyle/>
          <a:p>
            <a:r>
              <a:rPr lang="en-DK" dirty="0"/>
              <a:t>Virksomhedsoverdragelseslovens § 4</a:t>
            </a:r>
          </a:p>
        </p:txBody>
      </p:sp>
      <p:sp>
        <p:nvSpPr>
          <p:cNvPr id="3" name="Content Placeholder 2">
            <a:extLst>
              <a:ext uri="{FF2B5EF4-FFF2-40B4-BE49-F238E27FC236}">
                <a16:creationId xmlns:a16="http://schemas.microsoft.com/office/drawing/2014/main" id="{5125D930-ED66-E326-0B06-211401EDE908}"/>
              </a:ext>
            </a:extLst>
          </p:cNvPr>
          <p:cNvSpPr>
            <a:spLocks noGrp="1"/>
          </p:cNvSpPr>
          <p:nvPr>
            <p:ph sz="quarter" idx="19"/>
          </p:nvPr>
        </p:nvSpPr>
        <p:spPr>
          <a:xfrm>
            <a:off x="411163" y="2273618"/>
            <a:ext cx="10961237" cy="3864462"/>
          </a:xfrm>
        </p:spPr>
        <p:txBody>
          <a:bodyPr/>
          <a:lstStyle/>
          <a:p>
            <a:pPr marL="0" indent="0">
              <a:buNone/>
            </a:pPr>
            <a:r>
              <a:rPr lang="en-DK" sz="2000" b="1" dirty="0"/>
              <a:t>§ 4. </a:t>
            </a:r>
            <a:r>
              <a:rPr lang="en-DK" sz="2000" dirty="0"/>
              <a:t>Repræsentanter for de lønmodtagere, der berøres af overdragelse af en virksomhed eller en del heraf, bevarer efter overdragelsen deres hidtidige retsstilling og funktion, jf. dog stk. 2.</a:t>
            </a:r>
          </a:p>
          <a:p>
            <a:pPr marL="0" indent="0">
              <a:buNone/>
            </a:pPr>
            <a:endParaRPr lang="en-DK" sz="2000" i="1" dirty="0"/>
          </a:p>
          <a:p>
            <a:pPr marL="0" indent="0">
              <a:buNone/>
            </a:pPr>
            <a:r>
              <a:rPr lang="en-DK" sz="2000" i="1" dirty="0"/>
              <a:t>Stk. 2. </a:t>
            </a:r>
            <a:r>
              <a:rPr lang="en-DK" sz="2000" dirty="0"/>
              <a:t>Medfører overdragelsen, at grundlaget for lønmodtagerrepræsentationen ophører, er lønmodtagerrepræsentanten fortsat omfattet af de regler om beskyttelse af lønmodtagerrepræsentanter, der gælder på det pågældende område. Beskyttelsen gælder dog kun i en periode, der regnet fra funktionens ophør svarer til det overenskomst- eller aftalemæssigt fastsatte varsel for opsigelse af lønmodtagerrepræsentanter.</a:t>
            </a:r>
            <a:br>
              <a:rPr lang="en-DK" dirty="0"/>
            </a:br>
            <a:endParaRPr lang="en-DK" dirty="0"/>
          </a:p>
        </p:txBody>
      </p:sp>
      <p:sp>
        <p:nvSpPr>
          <p:cNvPr id="4" name="Date Placeholder 3">
            <a:extLst>
              <a:ext uri="{FF2B5EF4-FFF2-40B4-BE49-F238E27FC236}">
                <a16:creationId xmlns:a16="http://schemas.microsoft.com/office/drawing/2014/main" id="{8C59E87B-0FB2-AB0E-0936-B7C343FED06E}"/>
              </a:ext>
            </a:extLst>
          </p:cNvPr>
          <p:cNvSpPr>
            <a:spLocks noGrp="1"/>
          </p:cNvSpPr>
          <p:nvPr>
            <p:ph type="dt" sz="half" idx="20"/>
          </p:nvPr>
        </p:nvSpPr>
        <p:spPr/>
        <p:txBody>
          <a:bodyPr/>
          <a:lstStyle/>
          <a:p>
            <a:fld id="{3174B31E-FEF8-7F41-AC1E-C2BD30843601}" type="datetime1">
              <a:rPr lang="da-DK" smtClean="0"/>
              <a:t>09.09.2026</a:t>
            </a:fld>
            <a:endParaRPr lang="da-DK" dirty="0"/>
          </a:p>
        </p:txBody>
      </p:sp>
      <p:sp>
        <p:nvSpPr>
          <p:cNvPr id="5" name="Slide Number Placeholder 4">
            <a:extLst>
              <a:ext uri="{FF2B5EF4-FFF2-40B4-BE49-F238E27FC236}">
                <a16:creationId xmlns:a16="http://schemas.microsoft.com/office/drawing/2014/main" id="{95AE9B16-64A9-980A-0C1B-8DC756BBA949}"/>
              </a:ext>
            </a:extLst>
          </p:cNvPr>
          <p:cNvSpPr>
            <a:spLocks noGrp="1"/>
          </p:cNvSpPr>
          <p:nvPr>
            <p:ph type="sldNum" sz="quarter" idx="22"/>
          </p:nvPr>
        </p:nvSpPr>
        <p:spPr/>
        <p:txBody>
          <a:bodyPr/>
          <a:lstStyle/>
          <a:p>
            <a:fld id="{45D37B1E-C366-494F-A587-962AD9AABC83}" type="slidenum">
              <a:rPr lang="da-DK" smtClean="0"/>
              <a:pPr/>
              <a:t>5</a:t>
            </a:fld>
            <a:endParaRPr lang="da-DK" dirty="0"/>
          </a:p>
        </p:txBody>
      </p:sp>
      <p:cxnSp>
        <p:nvCxnSpPr>
          <p:cNvPr id="7" name="Straight Arrow Connector 6">
            <a:extLst>
              <a:ext uri="{FF2B5EF4-FFF2-40B4-BE49-F238E27FC236}">
                <a16:creationId xmlns:a16="http://schemas.microsoft.com/office/drawing/2014/main" id="{5C5A364E-6C63-A064-389B-3E2546486F17}"/>
              </a:ext>
            </a:extLst>
          </p:cNvPr>
          <p:cNvCxnSpPr>
            <a:cxnSpLocks/>
          </p:cNvCxnSpPr>
          <p:nvPr/>
        </p:nvCxnSpPr>
        <p:spPr>
          <a:xfrm flipH="1" flipV="1">
            <a:off x="8336597" y="2998629"/>
            <a:ext cx="1004440" cy="592931"/>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A1A794E-A801-4FBC-9B37-DC7B389F3CBD}"/>
              </a:ext>
            </a:extLst>
          </p:cNvPr>
          <p:cNvCxnSpPr>
            <a:cxnSpLocks/>
          </p:cNvCxnSpPr>
          <p:nvPr/>
        </p:nvCxnSpPr>
        <p:spPr>
          <a:xfrm flipH="1" flipV="1">
            <a:off x="8152317" y="3917791"/>
            <a:ext cx="1188720" cy="79756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914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err="1">
                <a:solidFill>
                  <a:srgbClr val="000000"/>
                </a:solidFill>
                <a:latin typeface="Tahoma" panose="020B0604030504040204" pitchFamily="34" charset="0"/>
              </a:rPr>
              <a:t>Direktivets</a:t>
            </a:r>
            <a:r>
              <a:rPr lang="en-GB" dirty="0">
                <a:solidFill>
                  <a:srgbClr val="000000"/>
                </a:solidFill>
                <a:latin typeface="Tahoma" panose="020B0604030504040204" pitchFamily="34" charset="0"/>
              </a:rPr>
              <a:t> Artikel 6 om </a:t>
            </a:r>
            <a:r>
              <a:rPr lang="en-GB" dirty="0" err="1">
                <a:solidFill>
                  <a:srgbClr val="000000"/>
                </a:solidFill>
                <a:latin typeface="Tahoma" panose="020B0604030504040204" pitchFamily="34" charset="0"/>
              </a:rPr>
              <a:t>repræsentanter</a:t>
            </a:r>
            <a:br>
              <a:rPr lang="en-GB" dirty="0">
                <a:solidFill>
                  <a:srgbClr val="000000"/>
                </a:solidFill>
                <a:latin typeface="Tahoma" panose="020B0604030504040204" pitchFamily="34" charset="0"/>
              </a:rPr>
            </a:br>
            <a:endParaRPr lang="da-DK" dirty="0"/>
          </a:p>
        </p:txBody>
      </p:sp>
      <p:sp>
        <p:nvSpPr>
          <p:cNvPr id="5" name="Content Placeholder 4"/>
          <p:cNvSpPr>
            <a:spLocks noGrp="1"/>
          </p:cNvSpPr>
          <p:nvPr>
            <p:ph idx="1"/>
          </p:nvPr>
        </p:nvSpPr>
        <p:spPr>
          <a:xfrm>
            <a:off x="410400" y="1970239"/>
            <a:ext cx="10222987" cy="3937484"/>
          </a:xfrm>
        </p:spPr>
        <p:txBody>
          <a:bodyPr/>
          <a:lstStyle/>
          <a:p>
            <a:pPr algn="l"/>
            <a:r>
              <a:rPr lang="en-GB" sz="1200" dirty="0">
                <a:solidFill>
                  <a:srgbClr val="000000"/>
                </a:solidFill>
                <a:latin typeface="Tahoma" panose="020B0604030504040204" pitchFamily="34" charset="0"/>
              </a:rPr>
              <a:t>1. </a:t>
            </a:r>
            <a:r>
              <a:rPr lang="en-GB" sz="1200" dirty="0" err="1">
                <a:solidFill>
                  <a:srgbClr val="000000"/>
                </a:solidFill>
                <a:latin typeface="Tahoma" panose="020B0604030504040204" pitchFamily="34" charset="0"/>
              </a:rPr>
              <a:t>Såfremt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virksomhed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bedrift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del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virksomhed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bedrift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bevarer</a:t>
            </a:r>
            <a:r>
              <a:rPr lang="en-GB" sz="1200" dirty="0">
                <a:solidFill>
                  <a:srgbClr val="000000"/>
                </a:solidFill>
                <a:latin typeface="Tahoma" panose="020B0604030504040204" pitchFamily="34" charset="0"/>
              </a:rPr>
              <a:t> sin </a:t>
            </a:r>
            <a:r>
              <a:rPr lang="en-GB" sz="1200" dirty="0" err="1">
                <a:solidFill>
                  <a:srgbClr val="000000"/>
                </a:solidFill>
                <a:latin typeface="Tahoma" panose="020B0604030504040204" pitchFamily="34" charset="0"/>
              </a:rPr>
              <a:t>uafhængighed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har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repræsentanterne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repræsentationen</a:t>
            </a:r>
            <a:r>
              <a:rPr lang="en-GB" sz="1200" dirty="0">
                <a:solidFill>
                  <a:srgbClr val="000000"/>
                </a:solidFill>
                <a:latin typeface="Tahoma" panose="020B0604030504040204" pitchFamily="34" charset="0"/>
              </a:rPr>
              <a:t> for de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overførslen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berørte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arbejdstagere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fortsat</a:t>
            </a:r>
            <a:r>
              <a:rPr lang="en-GB" sz="1200" dirty="0">
                <a:solidFill>
                  <a:srgbClr val="000000"/>
                </a:solidFill>
                <a:latin typeface="Tahoma" panose="020B0604030504040204" pitchFamily="34" charset="0"/>
              </a:rPr>
              <a:t> den </a:t>
            </a:r>
            <a:r>
              <a:rPr lang="en-GB" sz="1200" dirty="0" err="1">
                <a:solidFill>
                  <a:srgbClr val="000000"/>
                </a:solidFill>
                <a:latin typeface="Tahoma" panose="020B0604030504040204" pitchFamily="34" charset="0"/>
              </a:rPr>
              <a:t>retsstilling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funktion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de </a:t>
            </a:r>
            <a:r>
              <a:rPr lang="en-GB" sz="1200" dirty="0" err="1">
                <a:solidFill>
                  <a:srgbClr val="000000"/>
                </a:solidFill>
                <a:latin typeface="Tahoma" panose="020B0604030504040204" pitchFamily="34" charset="0"/>
              </a:rPr>
              <a:t>havde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inden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datoen</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overførslen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fastsat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love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administrative </a:t>
            </a:r>
            <a:r>
              <a:rPr lang="en-GB" sz="1200" dirty="0" err="1">
                <a:solidFill>
                  <a:srgbClr val="000000"/>
                </a:solidFill>
                <a:latin typeface="Tahoma" panose="020B0604030504040204" pitchFamily="34" charset="0"/>
              </a:rPr>
              <a:t>bestemmelser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overenskomst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forudsat</a:t>
            </a:r>
            <a:r>
              <a:rPr lang="en-GB" sz="1200" dirty="0">
                <a:solidFill>
                  <a:srgbClr val="000000"/>
                </a:solidFill>
                <a:latin typeface="Tahoma" panose="020B0604030504040204" pitchFamily="34" charset="0"/>
              </a:rPr>
              <a:t> at de </a:t>
            </a:r>
            <a:r>
              <a:rPr lang="en-GB" sz="1200" dirty="0" err="1">
                <a:solidFill>
                  <a:srgbClr val="000000"/>
                </a:solidFill>
                <a:latin typeface="Tahoma" panose="020B0604030504040204" pitchFamily="34" charset="0"/>
              </a:rPr>
              <a:t>nødvendige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betingelser</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sammensætning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repræsentation</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arbejdstagerne</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til</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stede</a:t>
            </a:r>
            <a:r>
              <a:rPr lang="en-GB" sz="1200" dirty="0">
                <a:solidFill>
                  <a:srgbClr val="000000"/>
                </a:solidFill>
                <a:latin typeface="Tahoma" panose="020B0604030504040204" pitchFamily="34" charset="0"/>
              </a:rPr>
              <a:t>.</a:t>
            </a:r>
          </a:p>
          <a:p>
            <a:pPr algn="l"/>
            <a:endParaRPr lang="en-GB" sz="1200" dirty="0">
              <a:solidFill>
                <a:srgbClr val="000000"/>
              </a:solidFill>
              <a:latin typeface="Tahoma" panose="020B0604030504040204" pitchFamily="34" charset="0"/>
            </a:endParaRPr>
          </a:p>
          <a:p>
            <a:pPr algn="l"/>
            <a:r>
              <a:rPr lang="en-GB" sz="1200" dirty="0" err="1">
                <a:solidFill>
                  <a:srgbClr val="000000"/>
                </a:solidFill>
                <a:latin typeface="Tahoma" panose="020B0604030504040204" pitchFamily="34" charset="0"/>
              </a:rPr>
              <a:t>Første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afsnit</a:t>
            </a:r>
            <a:r>
              <a:rPr lang="en-GB" sz="1200" dirty="0">
                <a:solidFill>
                  <a:srgbClr val="000000"/>
                </a:solidFill>
                <a:latin typeface="Tahoma" panose="020B0604030504040204" pitchFamily="34" charset="0"/>
              </a:rPr>
              <a:t> finder </a:t>
            </a:r>
            <a:r>
              <a:rPr lang="en-GB" sz="1200" dirty="0" err="1">
                <a:solidFill>
                  <a:srgbClr val="000000"/>
                </a:solidFill>
                <a:latin typeface="Tahoma" panose="020B0604030504040204" pitchFamily="34" charset="0"/>
              </a:rPr>
              <a:t>ikke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anvendelse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hvis</a:t>
            </a:r>
            <a:r>
              <a:rPr lang="en-GB" sz="1200" dirty="0">
                <a:solidFill>
                  <a:srgbClr val="000000"/>
                </a:solidFill>
                <a:latin typeface="Tahoma" panose="020B0604030504040204" pitchFamily="34" charset="0"/>
              </a:rPr>
              <a:t> de </a:t>
            </a:r>
            <a:r>
              <a:rPr lang="en-GB" sz="1200" dirty="0" err="1">
                <a:solidFill>
                  <a:srgbClr val="000000"/>
                </a:solidFill>
                <a:latin typeface="Tahoma" panose="020B0604030504040204" pitchFamily="34" charset="0"/>
              </a:rPr>
              <a:t>nødvendige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betingelser</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nyudpegning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repræsentanter</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arbejdstagerne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ny</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sammensætning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repræsentationen</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arbejdstagerne</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til</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stede</a:t>
            </a:r>
            <a:r>
              <a:rPr lang="en-GB" sz="1200" dirty="0">
                <a:solidFill>
                  <a:srgbClr val="000000"/>
                </a:solidFill>
                <a:latin typeface="Tahoma" panose="020B0604030504040204" pitchFamily="34" charset="0"/>
              </a:rPr>
              <a:t> ...</a:t>
            </a:r>
          </a:p>
          <a:p>
            <a:pPr algn="l"/>
            <a:endParaRPr lang="en-GB" sz="1200" dirty="0">
              <a:solidFill>
                <a:srgbClr val="000000"/>
              </a:solidFill>
              <a:latin typeface="Tahoma" panose="020B0604030504040204" pitchFamily="34" charset="0"/>
            </a:endParaRPr>
          </a:p>
          <a:p>
            <a:pPr algn="l"/>
            <a:r>
              <a:rPr lang="en-GB" sz="1200" dirty="0" err="1">
                <a:solidFill>
                  <a:srgbClr val="000000"/>
                </a:solidFill>
                <a:latin typeface="Tahoma" panose="020B0604030504040204" pitchFamily="34" charset="0"/>
              </a:rPr>
              <a:t>Når</a:t>
            </a:r>
            <a:r>
              <a:rPr lang="en-GB" sz="1200" dirty="0">
                <a:solidFill>
                  <a:srgbClr val="000000"/>
                </a:solidFill>
                <a:latin typeface="Tahoma" panose="020B0604030504040204" pitchFamily="34" charset="0"/>
              </a:rPr>
              <a:t> der mod </a:t>
            </a:r>
            <a:r>
              <a:rPr lang="en-GB" sz="1200" dirty="0" err="1">
                <a:solidFill>
                  <a:srgbClr val="000000"/>
                </a:solidFill>
                <a:latin typeface="Tahoma" panose="020B0604030504040204" pitchFamily="34" charset="0"/>
              </a:rPr>
              <a:t>overdrageren</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indledt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konkursbehandling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anden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tilvarende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insolvensbehandling</a:t>
            </a:r>
            <a:r>
              <a:rPr lang="en-GB" sz="1200" dirty="0">
                <a:solidFill>
                  <a:srgbClr val="000000"/>
                </a:solidFill>
                <a:latin typeface="Tahoma" panose="020B0604030504040204" pitchFamily="34" charset="0"/>
              </a:rPr>
              <a:t>...</a:t>
            </a:r>
          </a:p>
          <a:p>
            <a:pPr algn="l"/>
            <a:endParaRPr lang="en-GB" sz="1200" dirty="0">
              <a:solidFill>
                <a:srgbClr val="000000"/>
              </a:solidFill>
              <a:latin typeface="Tahoma" panose="020B0604030504040204" pitchFamily="34" charset="0"/>
            </a:endParaRPr>
          </a:p>
          <a:p>
            <a:pPr algn="l"/>
            <a:r>
              <a:rPr lang="en-GB" sz="1200" dirty="0" err="1">
                <a:solidFill>
                  <a:srgbClr val="000000"/>
                </a:solidFill>
                <a:latin typeface="Tahoma" panose="020B0604030504040204" pitchFamily="34" charset="0"/>
              </a:rPr>
              <a:t>Såfremt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virksomhed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bedrift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del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virksomhed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bedrift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ikke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bevarer</a:t>
            </a:r>
            <a:r>
              <a:rPr lang="en-GB" sz="1200" dirty="0">
                <a:solidFill>
                  <a:srgbClr val="000000"/>
                </a:solidFill>
                <a:latin typeface="Tahoma" panose="020B0604030504040204" pitchFamily="34" charset="0"/>
              </a:rPr>
              <a:t> sin </a:t>
            </a:r>
            <a:r>
              <a:rPr lang="en-GB" sz="1200" dirty="0" err="1">
                <a:solidFill>
                  <a:srgbClr val="000000"/>
                </a:solidFill>
                <a:latin typeface="Tahoma" panose="020B0604030504040204" pitchFamily="34" charset="0"/>
              </a:rPr>
              <a:t>uafhængighed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træffer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medlemsstaterne</a:t>
            </a:r>
            <a:r>
              <a:rPr lang="en-GB" sz="1200" dirty="0">
                <a:solidFill>
                  <a:srgbClr val="000000"/>
                </a:solidFill>
                <a:latin typeface="Tahoma" panose="020B0604030504040204" pitchFamily="34" charset="0"/>
              </a:rPr>
              <a:t> de </a:t>
            </a:r>
            <a:r>
              <a:rPr lang="en-GB" sz="1200" dirty="0" err="1">
                <a:solidFill>
                  <a:srgbClr val="000000"/>
                </a:solidFill>
                <a:latin typeface="Tahoma" panose="020B0604030504040204" pitchFamily="34" charset="0"/>
              </a:rPr>
              <a:t>nødvendige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foranstaltninger</a:t>
            </a:r>
            <a:r>
              <a:rPr lang="en-GB" sz="1200" dirty="0">
                <a:solidFill>
                  <a:srgbClr val="000000"/>
                </a:solidFill>
                <a:latin typeface="Tahoma" panose="020B0604030504040204" pitchFamily="34" charset="0"/>
              </a:rPr>
              <a:t> for at </a:t>
            </a:r>
            <a:r>
              <a:rPr lang="en-GB" sz="1200" dirty="0" err="1">
                <a:solidFill>
                  <a:srgbClr val="000000"/>
                </a:solidFill>
                <a:latin typeface="Tahoma" panose="020B0604030504040204" pitchFamily="34" charset="0"/>
              </a:rPr>
              <a:t>sikre</a:t>
            </a:r>
            <a:r>
              <a:rPr lang="en-GB" sz="1200" dirty="0">
                <a:solidFill>
                  <a:srgbClr val="000000"/>
                </a:solidFill>
                <a:latin typeface="Tahoma" panose="020B0604030504040204" pitchFamily="34" charset="0"/>
              </a:rPr>
              <a:t>, at de </a:t>
            </a:r>
            <a:r>
              <a:rPr lang="en-GB" sz="1200" dirty="0" err="1">
                <a:solidFill>
                  <a:srgbClr val="000000"/>
                </a:solidFill>
                <a:latin typeface="Tahoma" panose="020B0604030504040204" pitchFamily="34" charset="0"/>
              </a:rPr>
              <a:t>overførte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arbejdstagere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var </a:t>
            </a:r>
            <a:r>
              <a:rPr lang="en-GB" sz="1200" dirty="0" err="1">
                <a:solidFill>
                  <a:srgbClr val="000000"/>
                </a:solidFill>
                <a:latin typeface="Tahoma" panose="020B0604030504040204" pitchFamily="34" charset="0"/>
              </a:rPr>
              <a:t>repræsenteret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inden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overførslen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fortsat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repræsenteres</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på</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behørig</a:t>
            </a:r>
            <a:r>
              <a:rPr lang="en-GB" sz="1200" dirty="0">
                <a:solidFill>
                  <a:srgbClr val="000000"/>
                </a:solidFill>
                <a:latin typeface="Tahoma" panose="020B0604030504040204" pitchFamily="34" charset="0"/>
              </a:rPr>
              <a:t> vis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den </a:t>
            </a:r>
            <a:r>
              <a:rPr lang="en-GB" sz="1200" dirty="0" err="1">
                <a:solidFill>
                  <a:srgbClr val="000000"/>
                </a:solidFill>
                <a:latin typeface="Tahoma" panose="020B0604030504040204" pitchFamily="34" charset="0"/>
              </a:rPr>
              <a:t>periode</a:t>
            </a:r>
            <a:r>
              <a:rPr lang="en-GB" sz="1200" dirty="0">
                <a:solidFill>
                  <a:srgbClr val="000000"/>
                </a:solidFill>
                <a:latin typeface="Tahoma" panose="020B0604030504040204" pitchFamily="34" charset="0"/>
              </a:rPr>
              <a:t>, der er </a:t>
            </a:r>
            <a:r>
              <a:rPr lang="en-GB" sz="1200" dirty="0" err="1">
                <a:solidFill>
                  <a:srgbClr val="000000"/>
                </a:solidFill>
                <a:latin typeface="Tahoma" panose="020B0604030504040204" pitchFamily="34" charset="0"/>
              </a:rPr>
              <a:t>nødvendig</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på</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ny</a:t>
            </a:r>
            <a:r>
              <a:rPr lang="en-GB" sz="1200" dirty="0">
                <a:solidFill>
                  <a:srgbClr val="000000"/>
                </a:solidFill>
                <a:latin typeface="Tahoma" panose="020B0604030504040204" pitchFamily="34" charset="0"/>
              </a:rPr>
              <a:t> at </a:t>
            </a:r>
            <a:r>
              <a:rPr lang="en-GB" sz="1200" dirty="0" err="1">
                <a:solidFill>
                  <a:srgbClr val="000000"/>
                </a:solidFill>
                <a:latin typeface="Tahoma" panose="020B0604030504040204" pitchFamily="34" charset="0"/>
              </a:rPr>
              <a:t>kunne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sammensætte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udpege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repræsentation</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arbejdstagerne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overensstemmelse</a:t>
            </a:r>
            <a:r>
              <a:rPr lang="en-GB" sz="1200" dirty="0">
                <a:solidFill>
                  <a:srgbClr val="000000"/>
                </a:solidFill>
                <a:latin typeface="Tahoma" panose="020B0604030504040204" pitchFamily="34" charset="0"/>
              </a:rPr>
              <a:t> med national </a:t>
            </a:r>
            <a:r>
              <a:rPr lang="en-GB" sz="1200" dirty="0" err="1">
                <a:solidFill>
                  <a:srgbClr val="000000"/>
                </a:solidFill>
                <a:latin typeface="Tahoma" panose="020B0604030504040204" pitchFamily="34" charset="0"/>
              </a:rPr>
              <a:t>lovgivning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praksis</a:t>
            </a:r>
            <a:r>
              <a:rPr lang="en-GB" sz="1200" dirty="0">
                <a:solidFill>
                  <a:srgbClr val="000000"/>
                </a:solidFill>
                <a:latin typeface="Tahoma" panose="020B0604030504040204" pitchFamily="34" charset="0"/>
              </a:rPr>
              <a:t>.</a:t>
            </a:r>
          </a:p>
          <a:p>
            <a:pPr algn="l"/>
            <a:endParaRPr lang="en-GB" sz="1200" dirty="0">
              <a:solidFill>
                <a:srgbClr val="000000"/>
              </a:solidFill>
              <a:latin typeface="Tahoma" panose="020B0604030504040204" pitchFamily="34" charset="0"/>
            </a:endParaRPr>
          </a:p>
          <a:p>
            <a:pPr algn="l"/>
            <a:r>
              <a:rPr lang="en-GB" sz="1200" dirty="0">
                <a:solidFill>
                  <a:srgbClr val="000000"/>
                </a:solidFill>
                <a:latin typeface="Tahoma" panose="020B0604030504040204" pitchFamily="34" charset="0"/>
              </a:rPr>
              <a:t>2. </a:t>
            </a:r>
            <a:r>
              <a:rPr lang="en-GB" sz="1200" dirty="0" err="1">
                <a:solidFill>
                  <a:srgbClr val="000000"/>
                </a:solidFill>
                <a:latin typeface="Tahoma" panose="020B0604030504040204" pitchFamily="34" charset="0"/>
              </a:rPr>
              <a:t>Såfremt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mandatet</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repræsentanterne</a:t>
            </a:r>
            <a:r>
              <a:rPr lang="en-GB" sz="1200" dirty="0">
                <a:solidFill>
                  <a:srgbClr val="000000"/>
                </a:solidFill>
                <a:latin typeface="Tahoma" panose="020B0604030504040204" pitchFamily="34" charset="0"/>
              </a:rPr>
              <a:t> for de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overførslen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berørte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arbejdstagere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udløber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på</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grund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denne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overførsel</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disse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repræsentanter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stadig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omfattet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de </a:t>
            </a:r>
            <a:r>
              <a:rPr lang="en-GB" sz="1200" dirty="0" err="1">
                <a:solidFill>
                  <a:srgbClr val="000000"/>
                </a:solidFill>
                <a:latin typeface="Tahoma" panose="020B0604030504040204" pitchFamily="34" charset="0"/>
              </a:rPr>
              <a:t>beskyttelsesforanstaltninger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fastsat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medlemsstaternes</a:t>
            </a:r>
            <a:r>
              <a:rPr lang="en-GB" sz="1200" dirty="0">
                <a:solidFill>
                  <a:srgbClr val="000000"/>
                </a:solidFill>
                <a:latin typeface="Tahoma" panose="020B0604030504040204" pitchFamily="34" charset="0"/>
              </a:rPr>
              <a:t> love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administrative </a:t>
            </a:r>
            <a:r>
              <a:rPr lang="en-GB" sz="1200" dirty="0" err="1">
                <a:solidFill>
                  <a:srgbClr val="000000"/>
                </a:solidFill>
                <a:latin typeface="Tahoma" panose="020B0604030504040204" pitchFamily="34" charset="0"/>
              </a:rPr>
              <a:t>bestemmelser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anvendes</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henhold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til</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gældende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praksis</a:t>
            </a:r>
            <a:r>
              <a:rPr lang="en-GB" sz="1200" dirty="0">
                <a:solidFill>
                  <a:srgbClr val="000000"/>
                </a:solidFill>
                <a:latin typeface="Tahoma" panose="020B0604030504040204" pitchFamily="34" charset="0"/>
              </a:rPr>
              <a:t>.</a:t>
            </a:r>
          </a:p>
          <a:p>
            <a:br>
              <a:rPr lang="en-GB" sz="1200" dirty="0"/>
            </a:br>
            <a:endParaRPr lang="da-DK" sz="1200" dirty="0"/>
          </a:p>
          <a:p>
            <a:endParaRPr lang="da-DK" sz="1200" dirty="0"/>
          </a:p>
          <a:p>
            <a:endParaRPr lang="da-DK" sz="1200" dirty="0"/>
          </a:p>
          <a:p>
            <a:endParaRPr lang="da-DK" sz="1200" dirty="0"/>
          </a:p>
          <a:p>
            <a:endParaRPr lang="da-DK" sz="1200" dirty="0"/>
          </a:p>
        </p:txBody>
      </p:sp>
      <p:cxnSp>
        <p:nvCxnSpPr>
          <p:cNvPr id="2" name="Straight Arrow Connector 1">
            <a:extLst>
              <a:ext uri="{FF2B5EF4-FFF2-40B4-BE49-F238E27FC236}">
                <a16:creationId xmlns:a16="http://schemas.microsoft.com/office/drawing/2014/main" id="{96774982-AB1E-FB1B-39EB-A111CA2A14BC}"/>
              </a:ext>
            </a:extLst>
          </p:cNvPr>
          <p:cNvCxnSpPr>
            <a:cxnSpLocks/>
          </p:cNvCxnSpPr>
          <p:nvPr/>
        </p:nvCxnSpPr>
        <p:spPr>
          <a:xfrm flipH="1" flipV="1">
            <a:off x="6605769" y="2334453"/>
            <a:ext cx="1004440" cy="592931"/>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58B2766E-F5B5-1674-8B69-4838A1227D2B}"/>
              </a:ext>
            </a:extLst>
          </p:cNvPr>
          <p:cNvCxnSpPr>
            <a:cxnSpLocks/>
          </p:cNvCxnSpPr>
          <p:nvPr/>
        </p:nvCxnSpPr>
        <p:spPr>
          <a:xfrm flipH="1" flipV="1">
            <a:off x="2986269" y="5314792"/>
            <a:ext cx="1004440" cy="592931"/>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587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61809-7E0B-DA13-30EB-9CAF452FD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1FDCD-9961-131E-E62B-FF331B0A4441}"/>
              </a:ext>
            </a:extLst>
          </p:cNvPr>
          <p:cNvSpPr>
            <a:spLocks noGrp="1"/>
          </p:cNvSpPr>
          <p:nvPr>
            <p:ph type="title"/>
          </p:nvPr>
        </p:nvSpPr>
        <p:spPr/>
        <p:txBody>
          <a:bodyPr/>
          <a:lstStyle/>
          <a:p>
            <a:r>
              <a:rPr lang="en-DK" dirty="0"/>
              <a:t>Virksomhedsoverdragelseslovens § 4</a:t>
            </a:r>
          </a:p>
        </p:txBody>
      </p:sp>
      <p:sp>
        <p:nvSpPr>
          <p:cNvPr id="3" name="Content Placeholder 2">
            <a:extLst>
              <a:ext uri="{FF2B5EF4-FFF2-40B4-BE49-F238E27FC236}">
                <a16:creationId xmlns:a16="http://schemas.microsoft.com/office/drawing/2014/main" id="{F9FB7598-292D-88E3-1CD2-F474BB220F2D}"/>
              </a:ext>
            </a:extLst>
          </p:cNvPr>
          <p:cNvSpPr>
            <a:spLocks noGrp="1"/>
          </p:cNvSpPr>
          <p:nvPr>
            <p:ph sz="quarter" idx="19"/>
          </p:nvPr>
        </p:nvSpPr>
        <p:spPr>
          <a:xfrm>
            <a:off x="411163" y="2273618"/>
            <a:ext cx="10961237" cy="3864462"/>
          </a:xfrm>
        </p:spPr>
        <p:txBody>
          <a:bodyPr/>
          <a:lstStyle/>
          <a:p>
            <a:pPr marL="0" indent="0">
              <a:buNone/>
            </a:pPr>
            <a:r>
              <a:rPr lang="en-DK" sz="2000" b="1" dirty="0"/>
              <a:t>§ 4. </a:t>
            </a:r>
            <a:r>
              <a:rPr lang="en-DK" sz="2000" dirty="0"/>
              <a:t>Repræsentanter for de lønmodtagere, der berøres af overdragelse af en virksomhed eller en del heraf, bevarer efter overdragelsen deres hidtidige retsstilling og funktion, jf. dog stk. 2.</a:t>
            </a:r>
          </a:p>
          <a:p>
            <a:pPr marL="0" indent="0">
              <a:buNone/>
            </a:pPr>
            <a:endParaRPr lang="en-DK" sz="2000" i="1" dirty="0"/>
          </a:p>
          <a:p>
            <a:pPr marL="0" indent="0">
              <a:buNone/>
            </a:pPr>
            <a:r>
              <a:rPr lang="en-DK" sz="2000" i="1" dirty="0"/>
              <a:t>Stk. 2. </a:t>
            </a:r>
            <a:r>
              <a:rPr lang="en-DK" sz="2000" dirty="0"/>
              <a:t>Medfører overdragelsen, at grundlaget for lønmodtagerrepræsentationen ophører, er lønmodtagerrepræsentanten fortsat omfattet af de regler om beskyttelse af lønmodtagerrepræsentanter, der gælder på det pågældende område. Beskyttelsen gælder dog kun i en periode, der regnet fra funktionens ophør svarer til det overenskomst- eller aftalemæssigt fastsatte varsel for opsigelse af lønmodtagerrepræsentanter.</a:t>
            </a:r>
            <a:br>
              <a:rPr lang="en-DK" dirty="0"/>
            </a:br>
            <a:endParaRPr lang="en-DK" dirty="0"/>
          </a:p>
        </p:txBody>
      </p:sp>
      <p:sp>
        <p:nvSpPr>
          <p:cNvPr id="4" name="Date Placeholder 3">
            <a:extLst>
              <a:ext uri="{FF2B5EF4-FFF2-40B4-BE49-F238E27FC236}">
                <a16:creationId xmlns:a16="http://schemas.microsoft.com/office/drawing/2014/main" id="{8EB9A3D6-EABA-1891-256C-1C7AA2B9CAE1}"/>
              </a:ext>
            </a:extLst>
          </p:cNvPr>
          <p:cNvSpPr>
            <a:spLocks noGrp="1"/>
          </p:cNvSpPr>
          <p:nvPr>
            <p:ph type="dt" sz="half" idx="20"/>
          </p:nvPr>
        </p:nvSpPr>
        <p:spPr/>
        <p:txBody>
          <a:bodyPr/>
          <a:lstStyle/>
          <a:p>
            <a:fld id="{3174B31E-FEF8-7F41-AC1E-C2BD30843601}" type="datetime1">
              <a:rPr lang="da-DK" smtClean="0"/>
              <a:t>09.09.2026</a:t>
            </a:fld>
            <a:endParaRPr lang="da-DK" dirty="0"/>
          </a:p>
        </p:txBody>
      </p:sp>
      <p:sp>
        <p:nvSpPr>
          <p:cNvPr id="5" name="Slide Number Placeholder 4">
            <a:extLst>
              <a:ext uri="{FF2B5EF4-FFF2-40B4-BE49-F238E27FC236}">
                <a16:creationId xmlns:a16="http://schemas.microsoft.com/office/drawing/2014/main" id="{7EDFB6D2-2C48-58F4-E1F3-80ABF92DF268}"/>
              </a:ext>
            </a:extLst>
          </p:cNvPr>
          <p:cNvSpPr>
            <a:spLocks noGrp="1"/>
          </p:cNvSpPr>
          <p:nvPr>
            <p:ph type="sldNum" sz="quarter" idx="22"/>
          </p:nvPr>
        </p:nvSpPr>
        <p:spPr/>
        <p:txBody>
          <a:bodyPr/>
          <a:lstStyle/>
          <a:p>
            <a:fld id="{45D37B1E-C366-494F-A587-962AD9AABC83}" type="slidenum">
              <a:rPr lang="da-DK" smtClean="0"/>
              <a:pPr/>
              <a:t>7</a:t>
            </a:fld>
            <a:endParaRPr lang="da-DK" dirty="0"/>
          </a:p>
        </p:txBody>
      </p:sp>
      <p:sp>
        <p:nvSpPr>
          <p:cNvPr id="6" name="Doughnut 5">
            <a:extLst>
              <a:ext uri="{FF2B5EF4-FFF2-40B4-BE49-F238E27FC236}">
                <a16:creationId xmlns:a16="http://schemas.microsoft.com/office/drawing/2014/main" id="{0A3C7412-FCE9-837B-F603-3D01518D3911}"/>
              </a:ext>
            </a:extLst>
          </p:cNvPr>
          <p:cNvSpPr/>
          <p:nvPr/>
        </p:nvSpPr>
        <p:spPr bwMode="auto">
          <a:xfrm>
            <a:off x="4163786" y="3031891"/>
            <a:ext cx="1932214" cy="794218"/>
          </a:xfrm>
          <a:prstGeom prst="donut">
            <a:avLst>
              <a:gd name="adj" fmla="val 5151"/>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Tree>
    <p:extLst>
      <p:ext uri="{BB962C8B-B14F-4D97-AF65-F5344CB8AC3E}">
        <p14:creationId xmlns:p14="http://schemas.microsoft.com/office/powerpoint/2010/main" val="1949503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1139B-8841-DF43-E44A-7D5C1AD903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A1737-62EB-FBE3-AC9B-B2BDE8413E8C}"/>
              </a:ext>
            </a:extLst>
          </p:cNvPr>
          <p:cNvSpPr>
            <a:spLocks noGrp="1"/>
          </p:cNvSpPr>
          <p:nvPr>
            <p:ph type="title"/>
          </p:nvPr>
        </p:nvSpPr>
        <p:spPr/>
        <p:txBody>
          <a:bodyPr/>
          <a:lstStyle/>
          <a:p>
            <a:r>
              <a:rPr lang="en-DK" dirty="0"/>
              <a:t>Virksomhedsoverdragelseslovens § 4</a:t>
            </a:r>
          </a:p>
        </p:txBody>
      </p:sp>
      <p:sp>
        <p:nvSpPr>
          <p:cNvPr id="3" name="Content Placeholder 2">
            <a:extLst>
              <a:ext uri="{FF2B5EF4-FFF2-40B4-BE49-F238E27FC236}">
                <a16:creationId xmlns:a16="http://schemas.microsoft.com/office/drawing/2014/main" id="{E9AAC120-0A50-1C9D-8C19-496347258D15}"/>
              </a:ext>
            </a:extLst>
          </p:cNvPr>
          <p:cNvSpPr>
            <a:spLocks noGrp="1"/>
          </p:cNvSpPr>
          <p:nvPr>
            <p:ph sz="quarter" idx="19"/>
          </p:nvPr>
        </p:nvSpPr>
        <p:spPr>
          <a:xfrm>
            <a:off x="411163" y="2273618"/>
            <a:ext cx="10961237" cy="3864462"/>
          </a:xfrm>
        </p:spPr>
        <p:txBody>
          <a:bodyPr/>
          <a:lstStyle/>
          <a:p>
            <a:pPr marL="0" indent="0">
              <a:buNone/>
            </a:pPr>
            <a:r>
              <a:rPr lang="en-DK" sz="2000" b="1" dirty="0"/>
              <a:t>Forarbejderne (1979):</a:t>
            </a:r>
          </a:p>
          <a:p>
            <a:pPr marL="0" indent="0">
              <a:buNone/>
            </a:pPr>
            <a:endParaRPr lang="en-DK" dirty="0"/>
          </a:p>
          <a:p>
            <a:pPr marL="0" indent="0">
              <a:buNone/>
            </a:pPr>
            <a:r>
              <a:rPr lang="en-DK" dirty="0"/>
              <a:t>...bestemmelsen i </a:t>
            </a:r>
            <a:r>
              <a:rPr lang="en-DK" b="1" dirty="0"/>
              <a:t>§ 4, stk. 1 </a:t>
            </a:r>
            <a:r>
              <a:rPr lang="en-DK" dirty="0"/>
              <a:t>- i overensstemmelse med direktivets artikel 5, stk. 1 (nu artikel 6, stk. 1) – tager sigte på den overdragelsessituation, hvor den overdragne virksomhed eller en del heraf i det væsentlige fungerer uberørt af overdragelsen. I disse situationer bevarer lønmodtagerrepræsentanterne deres hidtidige retsstilling og funktion.</a:t>
            </a:r>
          </a:p>
          <a:p>
            <a:pPr marL="0" indent="0">
              <a:buNone/>
            </a:pPr>
            <a:endParaRPr lang="en-DK" dirty="0"/>
          </a:p>
          <a:p>
            <a:pPr marL="0" indent="0">
              <a:buNone/>
            </a:pPr>
            <a:endParaRPr lang="en-DK" dirty="0"/>
          </a:p>
          <a:p>
            <a:pPr marL="0" indent="0">
              <a:buNone/>
            </a:pPr>
            <a:r>
              <a:rPr lang="en-DK" dirty="0"/>
              <a:t>.... </a:t>
            </a:r>
            <a:r>
              <a:rPr lang="en-DK" b="1" dirty="0"/>
              <a:t>§ 4, stk. 2</a:t>
            </a:r>
            <a:r>
              <a:rPr lang="en-DK" dirty="0"/>
              <a:t>, indholdsmæssigt svarer til artikel 5, stk. 2 (nu artikel 6, stk. 2), og tager sigte på situationer, hvor lønmodtagerrepræsentanternes funktioner ophører på grund af overdragelsen, f.eks. som følge af, at der ikke længere er beskæftiget det antal lønmodtagere, der kræves som betingelse for ret til valg af lønmodtagerrepræsentanter. Bestemmelsen indebærer, at disse lønmodtagerrepræsentanter fortsat er beskyttet i deres ansættelse efter de i den kollektive overenskomst eller aftale gældende regler om beskyttelse af lønmodtagerrepræsentanter i en periode, efter at deres hverv er ophørt.</a:t>
            </a:r>
          </a:p>
          <a:p>
            <a:pPr marL="0" indent="0">
              <a:buNone/>
            </a:pPr>
            <a:endParaRPr lang="en-DK" dirty="0"/>
          </a:p>
          <a:p>
            <a:pPr marL="0" indent="0">
              <a:buNone/>
            </a:pPr>
            <a:endParaRPr lang="en-DK" dirty="0"/>
          </a:p>
          <a:p>
            <a:pPr marL="0" indent="0">
              <a:buNone/>
            </a:pPr>
            <a:endParaRPr lang="en-DK" dirty="0"/>
          </a:p>
          <a:p>
            <a:pPr marL="0" indent="0">
              <a:buNone/>
            </a:pPr>
            <a:endParaRPr lang="en-DK" dirty="0"/>
          </a:p>
          <a:p>
            <a:pPr marL="0" indent="0">
              <a:buNone/>
            </a:pPr>
            <a:r>
              <a:rPr lang="en-DK" sz="2000" b="1" dirty="0"/>
              <a:t> </a:t>
            </a:r>
            <a:br>
              <a:rPr lang="en-DK" dirty="0"/>
            </a:br>
            <a:endParaRPr lang="en-DK" dirty="0"/>
          </a:p>
        </p:txBody>
      </p:sp>
      <p:sp>
        <p:nvSpPr>
          <p:cNvPr id="4" name="Date Placeholder 3">
            <a:extLst>
              <a:ext uri="{FF2B5EF4-FFF2-40B4-BE49-F238E27FC236}">
                <a16:creationId xmlns:a16="http://schemas.microsoft.com/office/drawing/2014/main" id="{FA762A1E-CC43-F16B-7DBF-C2C9577AE436}"/>
              </a:ext>
            </a:extLst>
          </p:cNvPr>
          <p:cNvSpPr>
            <a:spLocks noGrp="1"/>
          </p:cNvSpPr>
          <p:nvPr>
            <p:ph type="dt" sz="half" idx="20"/>
          </p:nvPr>
        </p:nvSpPr>
        <p:spPr/>
        <p:txBody>
          <a:bodyPr/>
          <a:lstStyle/>
          <a:p>
            <a:fld id="{3174B31E-FEF8-7F41-AC1E-C2BD30843601}" type="datetime1">
              <a:rPr lang="da-DK" smtClean="0"/>
              <a:t>09.09.2026</a:t>
            </a:fld>
            <a:endParaRPr lang="da-DK" dirty="0"/>
          </a:p>
        </p:txBody>
      </p:sp>
      <p:sp>
        <p:nvSpPr>
          <p:cNvPr id="5" name="Slide Number Placeholder 4">
            <a:extLst>
              <a:ext uri="{FF2B5EF4-FFF2-40B4-BE49-F238E27FC236}">
                <a16:creationId xmlns:a16="http://schemas.microsoft.com/office/drawing/2014/main" id="{B6D2F6D2-051B-1650-F476-1A80C76DB165}"/>
              </a:ext>
            </a:extLst>
          </p:cNvPr>
          <p:cNvSpPr>
            <a:spLocks noGrp="1"/>
          </p:cNvSpPr>
          <p:nvPr>
            <p:ph type="sldNum" sz="quarter" idx="22"/>
          </p:nvPr>
        </p:nvSpPr>
        <p:spPr/>
        <p:txBody>
          <a:bodyPr/>
          <a:lstStyle/>
          <a:p>
            <a:fld id="{45D37B1E-C366-494F-A587-962AD9AABC83}" type="slidenum">
              <a:rPr lang="da-DK" smtClean="0"/>
              <a:pPr/>
              <a:t>8</a:t>
            </a:fld>
            <a:endParaRPr lang="da-DK" dirty="0"/>
          </a:p>
        </p:txBody>
      </p:sp>
      <p:sp>
        <p:nvSpPr>
          <p:cNvPr id="7" name="Doughnut 6">
            <a:extLst>
              <a:ext uri="{FF2B5EF4-FFF2-40B4-BE49-F238E27FC236}">
                <a16:creationId xmlns:a16="http://schemas.microsoft.com/office/drawing/2014/main" id="{DA6B7E29-92F7-B079-DA48-B493E10E0478}"/>
              </a:ext>
            </a:extLst>
          </p:cNvPr>
          <p:cNvSpPr/>
          <p:nvPr/>
        </p:nvSpPr>
        <p:spPr bwMode="auto">
          <a:xfrm>
            <a:off x="7168245" y="4418120"/>
            <a:ext cx="1126670" cy="480451"/>
          </a:xfrm>
          <a:prstGeom prst="donut">
            <a:avLst>
              <a:gd name="adj" fmla="val 5151"/>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
        <p:nvSpPr>
          <p:cNvPr id="8" name="Doughnut 7">
            <a:extLst>
              <a:ext uri="{FF2B5EF4-FFF2-40B4-BE49-F238E27FC236}">
                <a16:creationId xmlns:a16="http://schemas.microsoft.com/office/drawing/2014/main" id="{DBF3E590-AD25-AC1F-2244-3E3CD2F84BD5}"/>
              </a:ext>
            </a:extLst>
          </p:cNvPr>
          <p:cNvSpPr/>
          <p:nvPr/>
        </p:nvSpPr>
        <p:spPr bwMode="auto">
          <a:xfrm>
            <a:off x="7292935" y="3105644"/>
            <a:ext cx="3444337" cy="480451"/>
          </a:xfrm>
          <a:prstGeom prst="donut">
            <a:avLst>
              <a:gd name="adj" fmla="val 5151"/>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Tree>
    <p:extLst>
      <p:ext uri="{BB962C8B-B14F-4D97-AF65-F5344CB8AC3E}">
        <p14:creationId xmlns:p14="http://schemas.microsoft.com/office/powerpoint/2010/main" val="194791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Tillidsrepræsentanters retsstilling</a:t>
            </a:r>
          </a:p>
        </p:txBody>
      </p:sp>
      <p:sp>
        <p:nvSpPr>
          <p:cNvPr id="5" name="Content Placeholder 4"/>
          <p:cNvSpPr>
            <a:spLocks noGrp="1"/>
          </p:cNvSpPr>
          <p:nvPr>
            <p:ph idx="1"/>
          </p:nvPr>
        </p:nvSpPr>
        <p:spPr>
          <a:xfrm>
            <a:off x="610538" y="1698955"/>
            <a:ext cx="10222987" cy="3937484"/>
          </a:xfrm>
        </p:spPr>
        <p:txBody>
          <a:bodyPr/>
          <a:lstStyle/>
          <a:p>
            <a:r>
              <a:rPr lang="da-DK" sz="2000" b="1" dirty="0"/>
              <a:t>Østre Landsrets dom af 9. maj 2023:</a:t>
            </a:r>
          </a:p>
          <a:p>
            <a:pPr>
              <a:buNone/>
            </a:pPr>
            <a:endParaRPr lang="da-DK" sz="2000" b="1" dirty="0"/>
          </a:p>
          <a:p>
            <a:pPr>
              <a:buNone/>
            </a:pPr>
            <a:r>
              <a:rPr lang="da-DK" sz="2000" dirty="0"/>
              <a:t>Ifølge forarbejderne fra 1979: ‘Grundlaget’ i § 4, stk. 2 kan ‘f.eks.’ betyde retsgrundlaget. </a:t>
            </a:r>
          </a:p>
          <a:p>
            <a:pPr>
              <a:buNone/>
            </a:pPr>
            <a:endParaRPr lang="da-DK" sz="2000" dirty="0"/>
          </a:p>
          <a:p>
            <a:pPr>
              <a:buNone/>
            </a:pPr>
            <a:r>
              <a:rPr lang="da-DK" sz="2000" dirty="0"/>
              <a:t>§ 4 stk. 2 omfatter også den situation, hvor den kollektive overenskomst ikke fortsætter, og ‘grundlaget’ for medarbejderrepræsentation derfor bortfalder. </a:t>
            </a:r>
          </a:p>
          <a:p>
            <a:pPr>
              <a:buNone/>
            </a:pPr>
            <a:endParaRPr lang="da-DK" sz="2000" dirty="0"/>
          </a:p>
          <a:p>
            <a:pPr>
              <a:buNone/>
            </a:pPr>
            <a:r>
              <a:rPr lang="da-DK" sz="2000" dirty="0"/>
              <a:t>Når der ikke er et ‘grundlag’ beholder TR ifølge § 4, stk. 2 sin særlige TR-beskyttelse i en periode, der svarer til længden af det individuelle opsigelsesvarsel (6 måneder her) + det særlige TR opsigelsesvarsel (3 måneder her). </a:t>
            </a:r>
          </a:p>
          <a:p>
            <a:pPr>
              <a:buNone/>
            </a:pPr>
            <a:endParaRPr lang="da-DK" sz="2000" dirty="0"/>
          </a:p>
          <a:p>
            <a:pPr>
              <a:buNone/>
            </a:pPr>
            <a:r>
              <a:rPr lang="da-DK" sz="2000" dirty="0"/>
              <a:t>Vilkårsændringen skete 9 måneder (+25 dage) efter overdragelsen, </a:t>
            </a:r>
            <a:r>
              <a:rPr lang="da-DK" sz="2000" dirty="0" err="1"/>
              <a:t>dvs</a:t>
            </a:r>
            <a:r>
              <a:rPr lang="da-DK" sz="2000" dirty="0"/>
              <a:t> vilkårsændringen var </a:t>
            </a:r>
            <a:r>
              <a:rPr lang="da-DK" sz="2000" b="1" dirty="0"/>
              <a:t>ikke i strid med § 4</a:t>
            </a:r>
            <a:r>
              <a:rPr lang="da-DK" sz="2000" dirty="0"/>
              <a:t>.</a:t>
            </a:r>
          </a:p>
        </p:txBody>
      </p:sp>
    </p:spTree>
    <p:custDataLst>
      <p:tags r:id="rId1"/>
    </p:custDataLst>
    <p:extLst>
      <p:ext uri="{BB962C8B-B14F-4D97-AF65-F5344CB8AC3E}">
        <p14:creationId xmlns:p14="http://schemas.microsoft.com/office/powerpoint/2010/main" val="316352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8EE94-5490-A3DE-16AB-74D04EE183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F867E1-6D42-8F62-AAA0-2DA1E8EDDF03}"/>
              </a:ext>
            </a:extLst>
          </p:cNvPr>
          <p:cNvSpPr>
            <a:spLocks noGrp="1"/>
          </p:cNvSpPr>
          <p:nvPr>
            <p:ph type="ctrTitle"/>
          </p:nvPr>
        </p:nvSpPr>
        <p:spPr>
          <a:xfrm>
            <a:off x="349384" y="1760373"/>
            <a:ext cx="10069011" cy="4070408"/>
          </a:xfrm>
        </p:spPr>
        <p:txBody>
          <a:bodyPr anchor="t">
            <a:normAutofit/>
          </a:bodyPr>
          <a:lstStyle/>
          <a:p>
            <a:r>
              <a:rPr lang="en-DK" dirty="0"/>
              <a:t>“grundlaget”</a:t>
            </a:r>
            <a:br>
              <a:rPr lang="en-DK" dirty="0"/>
            </a:br>
            <a:r>
              <a:rPr lang="en-DK" dirty="0"/>
              <a:t>“f.eks.”</a:t>
            </a:r>
          </a:p>
        </p:txBody>
      </p:sp>
      <p:sp>
        <p:nvSpPr>
          <p:cNvPr id="4" name="Date Placeholder 3">
            <a:extLst>
              <a:ext uri="{FF2B5EF4-FFF2-40B4-BE49-F238E27FC236}">
                <a16:creationId xmlns:a16="http://schemas.microsoft.com/office/drawing/2014/main" id="{BD5EB32C-33B6-3BA0-977E-BAACAFABEE4E}"/>
              </a:ext>
            </a:extLst>
          </p:cNvPr>
          <p:cNvSpPr>
            <a:spLocks noGrp="1"/>
          </p:cNvSpPr>
          <p:nvPr>
            <p:ph type="dt" sz="half" idx="4294967295"/>
          </p:nvPr>
        </p:nvSpPr>
        <p:spPr>
          <a:xfrm>
            <a:off x="0" y="6912000"/>
            <a:ext cx="0" cy="0"/>
          </a:xfrm>
        </p:spPr>
        <p:txBody>
          <a:bodyPr/>
          <a:lstStyle/>
          <a:p>
            <a:pPr>
              <a:spcAft>
                <a:spcPts val="600"/>
              </a:spcAft>
            </a:pPr>
            <a:fld id="{5DA3236F-ED25-6141-A0EA-A396DF6904DA}" type="datetime1">
              <a:rPr lang="en-DK"/>
              <a:pPr>
                <a:spcAft>
                  <a:spcPts val="600"/>
                </a:spcAft>
              </a:pPr>
              <a:t>09/09/2026</a:t>
            </a:fld>
            <a:r>
              <a:rPr lang="da-DK"/>
              <a:t>14-03-2024</a:t>
            </a:r>
          </a:p>
        </p:txBody>
      </p:sp>
    </p:spTree>
    <p:extLst>
      <p:ext uri="{BB962C8B-B14F-4D97-AF65-F5344CB8AC3E}">
        <p14:creationId xmlns:p14="http://schemas.microsoft.com/office/powerpoint/2010/main" val="1081262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Tillidsrepræsentanters retsstilling</a:t>
            </a:r>
          </a:p>
        </p:txBody>
      </p:sp>
      <p:sp>
        <p:nvSpPr>
          <p:cNvPr id="5" name="Content Placeholder 4"/>
          <p:cNvSpPr>
            <a:spLocks noGrp="1"/>
          </p:cNvSpPr>
          <p:nvPr>
            <p:ph idx="1"/>
          </p:nvPr>
        </p:nvSpPr>
        <p:spPr/>
        <p:txBody>
          <a:bodyPr/>
          <a:lstStyle/>
          <a:p>
            <a:r>
              <a:rPr lang="da-DK" b="1" dirty="0"/>
              <a:t>Højesteret: Resultat: Vilkårsændringen er ikke i strid med § 4.</a:t>
            </a:r>
          </a:p>
          <a:p>
            <a:pPr>
              <a:buNone/>
            </a:pPr>
            <a:endParaRPr lang="da-DK" b="1" dirty="0"/>
          </a:p>
          <a:p>
            <a:pPr>
              <a:buNone/>
            </a:pPr>
            <a:r>
              <a:rPr lang="da-DK" b="1" dirty="0"/>
              <a:t>Men begrundelsen er helt anderledes </a:t>
            </a:r>
            <a:r>
              <a:rPr lang="da-DK" dirty="0"/>
              <a:t>– forståelsen af § 4 præciseres (en anden end Østre Landsret)</a:t>
            </a:r>
          </a:p>
          <a:p>
            <a:pPr marL="342900" indent="-342900">
              <a:buFont typeface="Arial" panose="020B0604020202020204" pitchFamily="34" charset="0"/>
              <a:buChar char="•"/>
            </a:pPr>
            <a:endParaRPr lang="da-DK" dirty="0"/>
          </a:p>
        </p:txBody>
      </p:sp>
    </p:spTree>
    <p:custDataLst>
      <p:tags r:id="rId1"/>
    </p:custDataLst>
    <p:extLst>
      <p:ext uri="{BB962C8B-B14F-4D97-AF65-F5344CB8AC3E}">
        <p14:creationId xmlns:p14="http://schemas.microsoft.com/office/powerpoint/2010/main" val="1021393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8FF93-853A-1CAB-0ED1-FC10920A7B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4960DA-2E50-58B8-D05C-8F2DEA4CD432}"/>
              </a:ext>
            </a:extLst>
          </p:cNvPr>
          <p:cNvSpPr>
            <a:spLocks noGrp="1"/>
          </p:cNvSpPr>
          <p:nvPr>
            <p:ph type="title"/>
          </p:nvPr>
        </p:nvSpPr>
        <p:spPr/>
        <p:txBody>
          <a:bodyPr/>
          <a:lstStyle/>
          <a:p>
            <a:r>
              <a:rPr lang="en-DK" dirty="0"/>
              <a:t>Virksomhedsoverdragelseslovens § 4</a:t>
            </a:r>
          </a:p>
        </p:txBody>
      </p:sp>
      <p:sp>
        <p:nvSpPr>
          <p:cNvPr id="3" name="Content Placeholder 2">
            <a:extLst>
              <a:ext uri="{FF2B5EF4-FFF2-40B4-BE49-F238E27FC236}">
                <a16:creationId xmlns:a16="http://schemas.microsoft.com/office/drawing/2014/main" id="{DF7BBA46-B7FB-C7F2-D402-D1E0B8CD828A}"/>
              </a:ext>
            </a:extLst>
          </p:cNvPr>
          <p:cNvSpPr>
            <a:spLocks noGrp="1"/>
          </p:cNvSpPr>
          <p:nvPr>
            <p:ph sz="quarter" idx="19"/>
          </p:nvPr>
        </p:nvSpPr>
        <p:spPr>
          <a:xfrm>
            <a:off x="411163" y="2273618"/>
            <a:ext cx="10961237" cy="4192496"/>
          </a:xfrm>
        </p:spPr>
        <p:txBody>
          <a:bodyPr/>
          <a:lstStyle/>
          <a:p>
            <a:pPr marL="0" indent="0">
              <a:buNone/>
            </a:pPr>
            <a:r>
              <a:rPr lang="en-DK" sz="2000" b="1" dirty="0"/>
              <a:t>For Højesteret : Mere end ordlydsfortolkning. </a:t>
            </a:r>
          </a:p>
          <a:p>
            <a:pPr marL="0" indent="0">
              <a:buNone/>
            </a:pPr>
            <a:endParaRPr lang="en-DK" sz="2000" b="1" dirty="0"/>
          </a:p>
          <a:p>
            <a:pPr marL="0" indent="0">
              <a:buNone/>
            </a:pPr>
            <a:r>
              <a:rPr lang="en-DK" sz="2000" b="1" dirty="0"/>
              <a:t>Hjælp til fortolkning af ‘grundlaget’ og ‘f.eks.’ – hvad var lovgivernes intention ? </a:t>
            </a:r>
          </a:p>
          <a:p>
            <a:r>
              <a:rPr lang="en-DK" sz="2000" dirty="0"/>
              <a:t>Rapport fra udvalget til forberedelse af gennemførelseslovgivning af EF-direktiv om lønmodtagernes retsstilling ved virksomhedsoverdragelse (maj 1979) (note 1)</a:t>
            </a:r>
          </a:p>
          <a:p>
            <a:pPr marL="0" indent="0">
              <a:buNone/>
            </a:pPr>
            <a:endParaRPr lang="en-DK" dirty="0"/>
          </a:p>
          <a:p>
            <a:pPr marL="0" indent="0">
              <a:buNone/>
            </a:pPr>
            <a:r>
              <a:rPr lang="en-DK" sz="2000" b="1" dirty="0"/>
              <a:t> </a:t>
            </a:r>
            <a:br>
              <a:rPr lang="en-DK" dirty="0"/>
            </a:br>
            <a:endParaRPr lang="en-DK" dirty="0"/>
          </a:p>
        </p:txBody>
      </p:sp>
      <p:sp>
        <p:nvSpPr>
          <p:cNvPr id="4" name="Date Placeholder 3">
            <a:extLst>
              <a:ext uri="{FF2B5EF4-FFF2-40B4-BE49-F238E27FC236}">
                <a16:creationId xmlns:a16="http://schemas.microsoft.com/office/drawing/2014/main" id="{F0370A80-6611-7076-DCEA-FB65F1B15021}"/>
              </a:ext>
            </a:extLst>
          </p:cNvPr>
          <p:cNvSpPr>
            <a:spLocks noGrp="1"/>
          </p:cNvSpPr>
          <p:nvPr>
            <p:ph type="dt" sz="half" idx="20"/>
          </p:nvPr>
        </p:nvSpPr>
        <p:spPr/>
        <p:txBody>
          <a:bodyPr/>
          <a:lstStyle/>
          <a:p>
            <a:fld id="{3174B31E-FEF8-7F41-AC1E-C2BD30843601}" type="datetime1">
              <a:rPr lang="da-DK" smtClean="0"/>
              <a:t>09.09.2026</a:t>
            </a:fld>
            <a:endParaRPr lang="da-DK" dirty="0"/>
          </a:p>
        </p:txBody>
      </p:sp>
      <p:sp>
        <p:nvSpPr>
          <p:cNvPr id="5" name="Slide Number Placeholder 4">
            <a:extLst>
              <a:ext uri="{FF2B5EF4-FFF2-40B4-BE49-F238E27FC236}">
                <a16:creationId xmlns:a16="http://schemas.microsoft.com/office/drawing/2014/main" id="{8E7BD054-12A1-7D1F-9942-C70A18FC454E}"/>
              </a:ext>
            </a:extLst>
          </p:cNvPr>
          <p:cNvSpPr>
            <a:spLocks noGrp="1"/>
          </p:cNvSpPr>
          <p:nvPr>
            <p:ph type="sldNum" sz="quarter" idx="22"/>
          </p:nvPr>
        </p:nvSpPr>
        <p:spPr/>
        <p:txBody>
          <a:bodyPr/>
          <a:lstStyle/>
          <a:p>
            <a:fld id="{45D37B1E-C366-494F-A587-962AD9AABC83}" type="slidenum">
              <a:rPr lang="da-DK" smtClean="0"/>
              <a:pPr/>
              <a:t>12</a:t>
            </a:fld>
            <a:endParaRPr lang="da-DK" dirty="0"/>
          </a:p>
        </p:txBody>
      </p:sp>
    </p:spTree>
    <p:extLst>
      <p:ext uri="{BB962C8B-B14F-4D97-AF65-F5344CB8AC3E}">
        <p14:creationId xmlns:p14="http://schemas.microsoft.com/office/powerpoint/2010/main" val="310788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549E7-F639-8393-2D26-6853C8C2F0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22C9E-37B1-6B81-EC08-3C34E260405A}"/>
              </a:ext>
            </a:extLst>
          </p:cNvPr>
          <p:cNvSpPr>
            <a:spLocks noGrp="1"/>
          </p:cNvSpPr>
          <p:nvPr>
            <p:ph type="title"/>
          </p:nvPr>
        </p:nvSpPr>
        <p:spPr/>
        <p:txBody>
          <a:bodyPr/>
          <a:lstStyle/>
          <a:p>
            <a:r>
              <a:rPr lang="en-DK" dirty="0"/>
              <a:t>Virksomhedsoverdragelseslovens § 4</a:t>
            </a:r>
          </a:p>
        </p:txBody>
      </p:sp>
      <p:sp>
        <p:nvSpPr>
          <p:cNvPr id="3" name="Content Placeholder 2">
            <a:extLst>
              <a:ext uri="{FF2B5EF4-FFF2-40B4-BE49-F238E27FC236}">
                <a16:creationId xmlns:a16="http://schemas.microsoft.com/office/drawing/2014/main" id="{9F040956-D5E3-B135-068E-27DF4C9BDBA6}"/>
              </a:ext>
            </a:extLst>
          </p:cNvPr>
          <p:cNvSpPr>
            <a:spLocks noGrp="1"/>
          </p:cNvSpPr>
          <p:nvPr>
            <p:ph sz="quarter" idx="19"/>
          </p:nvPr>
        </p:nvSpPr>
        <p:spPr>
          <a:xfrm>
            <a:off x="411163" y="1996032"/>
            <a:ext cx="10961237" cy="4192496"/>
          </a:xfrm>
        </p:spPr>
        <p:txBody>
          <a:bodyPr/>
          <a:lstStyle/>
          <a:p>
            <a:pPr marL="0" indent="0">
              <a:buNone/>
            </a:pPr>
            <a:r>
              <a:rPr lang="en-DK" sz="2000" b="1" dirty="0"/>
              <a:t>Højesteret finder, at </a:t>
            </a:r>
          </a:p>
          <a:p>
            <a:pPr marL="0" indent="0">
              <a:buNone/>
            </a:pPr>
            <a:endParaRPr lang="en-DK" sz="2000" b="1" dirty="0"/>
          </a:p>
          <a:p>
            <a:pPr marL="0" indent="0">
              <a:buNone/>
            </a:pPr>
            <a:r>
              <a:rPr lang="en-DK" sz="2000" dirty="0"/>
              <a:t>virksomhedsoverdragelseslovens § 4 må forstås således, at en tillidsrepræsentant ikke bevarer sin retsstilling og funktion i henhold til den kollektive overenskomst, som tillidsrepræsentanten er valgt efter, hvis virksomheden ikke bevarer sin uafhængighed efter overdragelsen, idet grundlaget for tillidsrepræsentantens virke i henhold til overenskomsten i så fald må anses for bortfaldet. </a:t>
            </a:r>
          </a:p>
          <a:p>
            <a:pPr marL="0" indent="0">
              <a:buNone/>
            </a:pPr>
            <a:endParaRPr lang="en-DK" sz="2000" dirty="0"/>
          </a:p>
          <a:p>
            <a:pPr marL="0" indent="0">
              <a:buNone/>
            </a:pPr>
            <a:r>
              <a:rPr lang="en-DK" sz="2000" dirty="0"/>
              <a:t>Tillidsrepræsentanten har dog den ansættelsesmæssige beskyttelse, der følger af § 4, stk. 2.</a:t>
            </a:r>
          </a:p>
          <a:p>
            <a:pPr marL="0" indent="0">
              <a:buNone/>
            </a:pPr>
            <a:endParaRPr lang="en-DK" dirty="0"/>
          </a:p>
          <a:p>
            <a:pPr marL="0" indent="0">
              <a:buNone/>
            </a:pPr>
            <a:br>
              <a:rPr lang="en-DK" dirty="0"/>
            </a:br>
            <a:endParaRPr lang="en-DK" dirty="0"/>
          </a:p>
        </p:txBody>
      </p:sp>
      <p:sp>
        <p:nvSpPr>
          <p:cNvPr id="4" name="Date Placeholder 3">
            <a:extLst>
              <a:ext uri="{FF2B5EF4-FFF2-40B4-BE49-F238E27FC236}">
                <a16:creationId xmlns:a16="http://schemas.microsoft.com/office/drawing/2014/main" id="{74794D26-C5FB-4F5D-9B69-8821815F54B5}"/>
              </a:ext>
            </a:extLst>
          </p:cNvPr>
          <p:cNvSpPr>
            <a:spLocks noGrp="1"/>
          </p:cNvSpPr>
          <p:nvPr>
            <p:ph type="dt" sz="half" idx="20"/>
          </p:nvPr>
        </p:nvSpPr>
        <p:spPr/>
        <p:txBody>
          <a:bodyPr/>
          <a:lstStyle/>
          <a:p>
            <a:fld id="{3174B31E-FEF8-7F41-AC1E-C2BD30843601}" type="datetime1">
              <a:rPr lang="da-DK" smtClean="0"/>
              <a:t>09.09.2026</a:t>
            </a:fld>
            <a:endParaRPr lang="da-DK" dirty="0"/>
          </a:p>
        </p:txBody>
      </p:sp>
      <p:sp>
        <p:nvSpPr>
          <p:cNvPr id="5" name="Slide Number Placeholder 4">
            <a:extLst>
              <a:ext uri="{FF2B5EF4-FFF2-40B4-BE49-F238E27FC236}">
                <a16:creationId xmlns:a16="http://schemas.microsoft.com/office/drawing/2014/main" id="{ADB21372-B60A-D271-66E4-9686F63398C0}"/>
              </a:ext>
            </a:extLst>
          </p:cNvPr>
          <p:cNvSpPr>
            <a:spLocks noGrp="1"/>
          </p:cNvSpPr>
          <p:nvPr>
            <p:ph type="sldNum" sz="quarter" idx="22"/>
          </p:nvPr>
        </p:nvSpPr>
        <p:spPr/>
        <p:txBody>
          <a:bodyPr/>
          <a:lstStyle/>
          <a:p>
            <a:fld id="{45D37B1E-C366-494F-A587-962AD9AABC83}" type="slidenum">
              <a:rPr lang="da-DK" smtClean="0"/>
              <a:pPr/>
              <a:t>13</a:t>
            </a:fld>
            <a:endParaRPr lang="da-DK" dirty="0"/>
          </a:p>
        </p:txBody>
      </p:sp>
      <p:sp>
        <p:nvSpPr>
          <p:cNvPr id="7" name="Doughnut 6">
            <a:extLst>
              <a:ext uri="{FF2B5EF4-FFF2-40B4-BE49-F238E27FC236}">
                <a16:creationId xmlns:a16="http://schemas.microsoft.com/office/drawing/2014/main" id="{C0C305FB-C7D7-3E88-B790-5BBE4D6021BA}"/>
              </a:ext>
            </a:extLst>
          </p:cNvPr>
          <p:cNvSpPr/>
          <p:nvPr/>
        </p:nvSpPr>
        <p:spPr bwMode="auto">
          <a:xfrm>
            <a:off x="3673929" y="3252845"/>
            <a:ext cx="3853542" cy="529437"/>
          </a:xfrm>
          <a:prstGeom prst="donut">
            <a:avLst>
              <a:gd name="adj" fmla="val 5151"/>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
        <p:nvSpPr>
          <p:cNvPr id="6" name="Doughnut 5">
            <a:extLst>
              <a:ext uri="{FF2B5EF4-FFF2-40B4-BE49-F238E27FC236}">
                <a16:creationId xmlns:a16="http://schemas.microsoft.com/office/drawing/2014/main" id="{E0D677EF-7C4C-754D-88A4-38C478542ADD}"/>
              </a:ext>
            </a:extLst>
          </p:cNvPr>
          <p:cNvSpPr/>
          <p:nvPr/>
        </p:nvSpPr>
        <p:spPr bwMode="auto">
          <a:xfrm>
            <a:off x="9461959" y="3252844"/>
            <a:ext cx="1910441" cy="529437"/>
          </a:xfrm>
          <a:prstGeom prst="donut">
            <a:avLst>
              <a:gd name="adj" fmla="val 5151"/>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Tree>
    <p:extLst>
      <p:ext uri="{BB962C8B-B14F-4D97-AF65-F5344CB8AC3E}">
        <p14:creationId xmlns:p14="http://schemas.microsoft.com/office/powerpoint/2010/main" val="2151013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Tillidsrepræsentanters retsstilling</a:t>
            </a:r>
          </a:p>
        </p:txBody>
      </p:sp>
      <p:sp>
        <p:nvSpPr>
          <p:cNvPr id="5" name="Content Placeholder 4"/>
          <p:cNvSpPr>
            <a:spLocks noGrp="1"/>
          </p:cNvSpPr>
          <p:nvPr>
            <p:ph idx="1"/>
          </p:nvPr>
        </p:nvSpPr>
        <p:spPr/>
        <p:txBody>
          <a:bodyPr/>
          <a:lstStyle/>
          <a:p>
            <a:r>
              <a:rPr lang="da-DK" b="1" dirty="0"/>
              <a:t>Højesteret:</a:t>
            </a:r>
          </a:p>
          <a:p>
            <a:pPr>
              <a:buNone/>
            </a:pPr>
            <a:endParaRPr lang="da-DK" dirty="0"/>
          </a:p>
          <a:p>
            <a:pPr marL="285750" indent="-285750"/>
            <a:r>
              <a:rPr lang="da-DK" dirty="0"/>
              <a:t>...hvis virksomheden ikke bevarer sin uafhængighed efter overdragelsen...</a:t>
            </a:r>
          </a:p>
          <a:p>
            <a:pPr>
              <a:buNone/>
            </a:pPr>
            <a:endParaRPr lang="en-GB" dirty="0"/>
          </a:p>
          <a:p>
            <a:pPr>
              <a:buNone/>
            </a:pPr>
            <a:endParaRPr lang="en-GB" dirty="0"/>
          </a:p>
          <a:p>
            <a:pPr>
              <a:buNone/>
            </a:pPr>
            <a:r>
              <a:rPr lang="en-GB" dirty="0"/>
              <a:t>Matcher med </a:t>
            </a:r>
            <a:r>
              <a:rPr lang="en-GB" dirty="0" err="1"/>
              <a:t>direktivets</a:t>
            </a:r>
            <a:r>
              <a:rPr lang="en-GB" dirty="0"/>
              <a:t> </a:t>
            </a:r>
            <a:r>
              <a:rPr lang="en-GB" dirty="0" err="1"/>
              <a:t>ordlyd</a:t>
            </a:r>
            <a:r>
              <a:rPr lang="en-GB" dirty="0"/>
              <a:t>, </a:t>
            </a:r>
            <a:r>
              <a:rPr lang="en-GB" dirty="0" err="1"/>
              <a:t>hvor</a:t>
            </a:r>
            <a:r>
              <a:rPr lang="en-GB" dirty="0"/>
              <a:t> </a:t>
            </a:r>
            <a:r>
              <a:rPr lang="en-GB" dirty="0" err="1"/>
              <a:t>artikel</a:t>
            </a:r>
            <a:r>
              <a:rPr lang="en-GB" dirty="0"/>
              <a:t> 6(1) </a:t>
            </a:r>
            <a:r>
              <a:rPr lang="en-GB" dirty="0" err="1"/>
              <a:t>definerer</a:t>
            </a:r>
            <a:r>
              <a:rPr lang="en-GB" dirty="0"/>
              <a:t>, at </a:t>
            </a:r>
            <a:r>
              <a:rPr lang="en-GB" dirty="0" err="1"/>
              <a:t>kriteriet</a:t>
            </a:r>
            <a:r>
              <a:rPr lang="en-GB" dirty="0"/>
              <a:t> for </a:t>
            </a:r>
            <a:r>
              <a:rPr lang="en-GB" dirty="0" err="1"/>
              <a:t>fortsat</a:t>
            </a:r>
            <a:r>
              <a:rPr lang="en-GB" dirty="0"/>
              <a:t> </a:t>
            </a:r>
            <a:r>
              <a:rPr lang="en-GB" dirty="0" err="1"/>
              <a:t>funktion</a:t>
            </a:r>
            <a:r>
              <a:rPr lang="en-GB" dirty="0"/>
              <a:t> er, at den </a:t>
            </a:r>
            <a:r>
              <a:rPr lang="en-GB" dirty="0" err="1"/>
              <a:t>overdragne</a:t>
            </a:r>
            <a:r>
              <a:rPr lang="en-GB" dirty="0"/>
              <a:t> </a:t>
            </a:r>
            <a:r>
              <a:rPr lang="en-GB" dirty="0" err="1"/>
              <a:t>virksomhed</a:t>
            </a:r>
            <a:r>
              <a:rPr lang="en-GB" dirty="0"/>
              <a:t> ‘</a:t>
            </a:r>
            <a:r>
              <a:rPr lang="en-GB" dirty="0" err="1"/>
              <a:t>bevarer</a:t>
            </a:r>
            <a:r>
              <a:rPr lang="en-GB" dirty="0"/>
              <a:t> sin </a:t>
            </a:r>
            <a:r>
              <a:rPr lang="en-GB" dirty="0" err="1"/>
              <a:t>uafhængighed</a:t>
            </a:r>
            <a:r>
              <a:rPr lang="en-GB" dirty="0"/>
              <a:t>’ – </a:t>
            </a:r>
            <a:r>
              <a:rPr lang="en-GB" dirty="0" err="1"/>
              <a:t>eller</a:t>
            </a:r>
            <a:r>
              <a:rPr lang="en-GB" dirty="0"/>
              <a:t>  ‘preserves its autonomy’</a:t>
            </a:r>
            <a:r>
              <a:rPr lang="en-GB" dirty="0">
                <a:effectLst/>
              </a:rPr>
              <a:t> </a:t>
            </a:r>
          </a:p>
        </p:txBody>
      </p:sp>
      <p:pic>
        <p:nvPicPr>
          <p:cNvPr id="4" name="Picture 3">
            <a:extLst>
              <a:ext uri="{FF2B5EF4-FFF2-40B4-BE49-F238E27FC236}">
                <a16:creationId xmlns:a16="http://schemas.microsoft.com/office/drawing/2014/main" id="{8F47A32A-D3E0-6A68-EC4F-39C9622D59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3473" y="4437112"/>
            <a:ext cx="8656377" cy="889124"/>
          </a:xfrm>
          <a:prstGeom prst="rect">
            <a:avLst/>
          </a:prstGeom>
        </p:spPr>
      </p:pic>
    </p:spTree>
    <p:custDataLst>
      <p:tags r:id="rId1"/>
    </p:custDataLst>
    <p:extLst>
      <p:ext uri="{BB962C8B-B14F-4D97-AF65-F5344CB8AC3E}">
        <p14:creationId xmlns:p14="http://schemas.microsoft.com/office/powerpoint/2010/main" val="2471629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33BAF-E35C-25CE-A776-6D633FF7FA5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D58E010-57FD-0AB9-DEFB-3186FCD3FB1F}"/>
              </a:ext>
            </a:extLst>
          </p:cNvPr>
          <p:cNvSpPr>
            <a:spLocks noGrp="1"/>
          </p:cNvSpPr>
          <p:nvPr>
            <p:ph type="title"/>
          </p:nvPr>
        </p:nvSpPr>
        <p:spPr/>
        <p:txBody>
          <a:bodyPr/>
          <a:lstStyle/>
          <a:p>
            <a:r>
              <a:rPr lang="en-GB" dirty="0" err="1">
                <a:solidFill>
                  <a:srgbClr val="000000"/>
                </a:solidFill>
                <a:latin typeface="Tahoma" panose="020B0604030504040204" pitchFamily="34" charset="0"/>
              </a:rPr>
              <a:t>Direktivets</a:t>
            </a:r>
            <a:r>
              <a:rPr lang="en-GB" dirty="0">
                <a:solidFill>
                  <a:srgbClr val="000000"/>
                </a:solidFill>
                <a:latin typeface="Tahoma" panose="020B0604030504040204" pitchFamily="34" charset="0"/>
              </a:rPr>
              <a:t> Artikel 6 om </a:t>
            </a:r>
            <a:r>
              <a:rPr lang="en-GB" dirty="0" err="1">
                <a:solidFill>
                  <a:srgbClr val="000000"/>
                </a:solidFill>
                <a:latin typeface="Tahoma" panose="020B0604030504040204" pitchFamily="34" charset="0"/>
              </a:rPr>
              <a:t>repræsentanter</a:t>
            </a:r>
            <a:br>
              <a:rPr lang="en-GB" dirty="0">
                <a:solidFill>
                  <a:srgbClr val="000000"/>
                </a:solidFill>
                <a:latin typeface="Tahoma" panose="020B0604030504040204" pitchFamily="34" charset="0"/>
              </a:rPr>
            </a:br>
            <a:endParaRPr lang="da-DK" dirty="0"/>
          </a:p>
        </p:txBody>
      </p:sp>
      <p:sp>
        <p:nvSpPr>
          <p:cNvPr id="5" name="Content Placeholder 4">
            <a:extLst>
              <a:ext uri="{FF2B5EF4-FFF2-40B4-BE49-F238E27FC236}">
                <a16:creationId xmlns:a16="http://schemas.microsoft.com/office/drawing/2014/main" id="{6C224E2F-64FB-086C-A336-5062932A1AFE}"/>
              </a:ext>
            </a:extLst>
          </p:cNvPr>
          <p:cNvSpPr>
            <a:spLocks noGrp="1"/>
          </p:cNvSpPr>
          <p:nvPr>
            <p:ph idx="1"/>
          </p:nvPr>
        </p:nvSpPr>
        <p:spPr>
          <a:xfrm>
            <a:off x="697549" y="2007698"/>
            <a:ext cx="10222987" cy="3937484"/>
          </a:xfrm>
        </p:spPr>
        <p:txBody>
          <a:bodyPr/>
          <a:lstStyle/>
          <a:p>
            <a:pPr algn="l"/>
            <a:r>
              <a:rPr lang="en-GB" sz="1200" dirty="0">
                <a:solidFill>
                  <a:srgbClr val="000000"/>
                </a:solidFill>
                <a:latin typeface="Tahoma" panose="020B0604030504040204" pitchFamily="34" charset="0"/>
              </a:rPr>
              <a:t>1. </a:t>
            </a:r>
            <a:r>
              <a:rPr lang="en-GB" sz="1200" dirty="0" err="1">
                <a:solidFill>
                  <a:srgbClr val="000000"/>
                </a:solidFill>
                <a:latin typeface="Tahoma" panose="020B0604030504040204" pitchFamily="34" charset="0"/>
              </a:rPr>
              <a:t>Såfremt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virksomhed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bedrift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del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virksomhed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bedrift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bevarer</a:t>
            </a:r>
            <a:r>
              <a:rPr lang="en-GB" sz="1200" dirty="0">
                <a:solidFill>
                  <a:srgbClr val="000000"/>
                </a:solidFill>
                <a:latin typeface="Tahoma" panose="020B0604030504040204" pitchFamily="34" charset="0"/>
              </a:rPr>
              <a:t> sin </a:t>
            </a:r>
            <a:r>
              <a:rPr lang="en-GB" sz="1200" dirty="0" err="1">
                <a:solidFill>
                  <a:srgbClr val="000000"/>
                </a:solidFill>
                <a:latin typeface="Tahoma" panose="020B0604030504040204" pitchFamily="34" charset="0"/>
              </a:rPr>
              <a:t>uafhængighed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har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repræsentanterne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repræsentationen</a:t>
            </a:r>
            <a:r>
              <a:rPr lang="en-GB" sz="1200" dirty="0">
                <a:solidFill>
                  <a:srgbClr val="000000"/>
                </a:solidFill>
                <a:latin typeface="Tahoma" panose="020B0604030504040204" pitchFamily="34" charset="0"/>
              </a:rPr>
              <a:t> for de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overførslen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berørte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arbejdstagere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fortsat</a:t>
            </a:r>
            <a:r>
              <a:rPr lang="en-GB" sz="1200" dirty="0">
                <a:solidFill>
                  <a:srgbClr val="000000"/>
                </a:solidFill>
                <a:latin typeface="Tahoma" panose="020B0604030504040204" pitchFamily="34" charset="0"/>
              </a:rPr>
              <a:t> den </a:t>
            </a:r>
            <a:r>
              <a:rPr lang="en-GB" sz="1200" dirty="0" err="1">
                <a:solidFill>
                  <a:srgbClr val="000000"/>
                </a:solidFill>
                <a:latin typeface="Tahoma" panose="020B0604030504040204" pitchFamily="34" charset="0"/>
              </a:rPr>
              <a:t>retsstilling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funktion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de </a:t>
            </a:r>
            <a:r>
              <a:rPr lang="en-GB" sz="1200" dirty="0" err="1">
                <a:solidFill>
                  <a:srgbClr val="000000"/>
                </a:solidFill>
                <a:latin typeface="Tahoma" panose="020B0604030504040204" pitchFamily="34" charset="0"/>
              </a:rPr>
              <a:t>havde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inden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datoen</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overførslen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fastsat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love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administrative </a:t>
            </a:r>
            <a:r>
              <a:rPr lang="en-GB" sz="1200" dirty="0" err="1">
                <a:solidFill>
                  <a:srgbClr val="000000"/>
                </a:solidFill>
                <a:latin typeface="Tahoma" panose="020B0604030504040204" pitchFamily="34" charset="0"/>
              </a:rPr>
              <a:t>bestemmelser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overenskomst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forudsat</a:t>
            </a:r>
            <a:r>
              <a:rPr lang="en-GB" sz="1200" dirty="0">
                <a:solidFill>
                  <a:srgbClr val="000000"/>
                </a:solidFill>
                <a:latin typeface="Tahoma" panose="020B0604030504040204" pitchFamily="34" charset="0"/>
              </a:rPr>
              <a:t> at de </a:t>
            </a:r>
            <a:r>
              <a:rPr lang="en-GB" sz="1200" dirty="0" err="1">
                <a:solidFill>
                  <a:srgbClr val="000000"/>
                </a:solidFill>
                <a:latin typeface="Tahoma" panose="020B0604030504040204" pitchFamily="34" charset="0"/>
              </a:rPr>
              <a:t>nødvendige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betingelser</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sammensætning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repræsentation</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arbejdstagerne</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til</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stede</a:t>
            </a:r>
            <a:r>
              <a:rPr lang="en-GB" sz="1200" dirty="0">
                <a:solidFill>
                  <a:srgbClr val="000000"/>
                </a:solidFill>
                <a:latin typeface="Tahoma" panose="020B0604030504040204" pitchFamily="34" charset="0"/>
              </a:rPr>
              <a:t>.</a:t>
            </a:r>
          </a:p>
          <a:p>
            <a:pPr algn="l"/>
            <a:endParaRPr lang="en-GB" sz="1200" dirty="0">
              <a:solidFill>
                <a:srgbClr val="000000"/>
              </a:solidFill>
              <a:latin typeface="Tahoma" panose="020B0604030504040204" pitchFamily="34" charset="0"/>
            </a:endParaRPr>
          </a:p>
          <a:p>
            <a:pPr algn="l"/>
            <a:r>
              <a:rPr lang="en-GB" sz="1200" dirty="0" err="1">
                <a:solidFill>
                  <a:srgbClr val="000000"/>
                </a:solidFill>
                <a:latin typeface="Tahoma" panose="020B0604030504040204" pitchFamily="34" charset="0"/>
              </a:rPr>
              <a:t>Første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afsnit</a:t>
            </a:r>
            <a:r>
              <a:rPr lang="en-GB" sz="1200" dirty="0">
                <a:solidFill>
                  <a:srgbClr val="000000"/>
                </a:solidFill>
                <a:latin typeface="Tahoma" panose="020B0604030504040204" pitchFamily="34" charset="0"/>
              </a:rPr>
              <a:t> finder </a:t>
            </a:r>
            <a:r>
              <a:rPr lang="en-GB" sz="1200" dirty="0" err="1">
                <a:solidFill>
                  <a:srgbClr val="000000"/>
                </a:solidFill>
                <a:latin typeface="Tahoma" panose="020B0604030504040204" pitchFamily="34" charset="0"/>
              </a:rPr>
              <a:t>ikke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anvendelse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hvis</a:t>
            </a:r>
            <a:r>
              <a:rPr lang="en-GB" sz="1200" dirty="0">
                <a:solidFill>
                  <a:srgbClr val="000000"/>
                </a:solidFill>
                <a:latin typeface="Tahoma" panose="020B0604030504040204" pitchFamily="34" charset="0"/>
              </a:rPr>
              <a:t> de </a:t>
            </a:r>
            <a:r>
              <a:rPr lang="en-GB" sz="1200" dirty="0" err="1">
                <a:solidFill>
                  <a:srgbClr val="000000"/>
                </a:solidFill>
                <a:latin typeface="Tahoma" panose="020B0604030504040204" pitchFamily="34" charset="0"/>
              </a:rPr>
              <a:t>nødvendige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betingelser</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nyudpegning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repræsentanter</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arbejdstagerne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ny</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sammensætning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repræsentationen</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arbejdstagerne</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til</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stede</a:t>
            </a:r>
            <a:r>
              <a:rPr lang="en-GB" sz="1200" dirty="0">
                <a:solidFill>
                  <a:srgbClr val="000000"/>
                </a:solidFill>
                <a:latin typeface="Tahoma" panose="020B0604030504040204" pitchFamily="34" charset="0"/>
              </a:rPr>
              <a:t> ...</a:t>
            </a:r>
          </a:p>
          <a:p>
            <a:pPr algn="l"/>
            <a:endParaRPr lang="en-GB" sz="1200" dirty="0">
              <a:solidFill>
                <a:srgbClr val="000000"/>
              </a:solidFill>
              <a:latin typeface="Tahoma" panose="020B0604030504040204" pitchFamily="34" charset="0"/>
            </a:endParaRPr>
          </a:p>
          <a:p>
            <a:pPr algn="l"/>
            <a:r>
              <a:rPr lang="en-GB" sz="1200" dirty="0" err="1">
                <a:solidFill>
                  <a:srgbClr val="000000"/>
                </a:solidFill>
                <a:latin typeface="Tahoma" panose="020B0604030504040204" pitchFamily="34" charset="0"/>
              </a:rPr>
              <a:t>Når</a:t>
            </a:r>
            <a:r>
              <a:rPr lang="en-GB" sz="1200" dirty="0">
                <a:solidFill>
                  <a:srgbClr val="000000"/>
                </a:solidFill>
                <a:latin typeface="Tahoma" panose="020B0604030504040204" pitchFamily="34" charset="0"/>
              </a:rPr>
              <a:t> der mod </a:t>
            </a:r>
            <a:r>
              <a:rPr lang="en-GB" sz="1200" dirty="0" err="1">
                <a:solidFill>
                  <a:srgbClr val="000000"/>
                </a:solidFill>
                <a:latin typeface="Tahoma" panose="020B0604030504040204" pitchFamily="34" charset="0"/>
              </a:rPr>
              <a:t>overdrageren</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indledt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konkursbehandling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anden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tilvarende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insolvensbehandling</a:t>
            </a:r>
            <a:r>
              <a:rPr lang="en-GB" sz="1200" dirty="0">
                <a:solidFill>
                  <a:srgbClr val="000000"/>
                </a:solidFill>
                <a:latin typeface="Tahoma" panose="020B0604030504040204" pitchFamily="34" charset="0"/>
              </a:rPr>
              <a:t>...</a:t>
            </a:r>
          </a:p>
          <a:p>
            <a:pPr algn="l"/>
            <a:endParaRPr lang="en-GB" sz="1200" dirty="0">
              <a:solidFill>
                <a:srgbClr val="000000"/>
              </a:solidFill>
              <a:latin typeface="Tahoma" panose="020B0604030504040204" pitchFamily="34" charset="0"/>
            </a:endParaRPr>
          </a:p>
          <a:p>
            <a:pPr algn="l"/>
            <a:r>
              <a:rPr lang="en-GB" sz="1200" dirty="0" err="1">
                <a:solidFill>
                  <a:srgbClr val="000000"/>
                </a:solidFill>
                <a:latin typeface="Tahoma" panose="020B0604030504040204" pitchFamily="34" charset="0"/>
              </a:rPr>
              <a:t>Såfremt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virksomhed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bedrift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del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virksomhed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bedrift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ikke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bevarer</a:t>
            </a:r>
            <a:r>
              <a:rPr lang="en-GB" sz="1200" dirty="0">
                <a:solidFill>
                  <a:srgbClr val="000000"/>
                </a:solidFill>
                <a:latin typeface="Tahoma" panose="020B0604030504040204" pitchFamily="34" charset="0"/>
              </a:rPr>
              <a:t> sin </a:t>
            </a:r>
            <a:r>
              <a:rPr lang="en-GB" sz="1200" dirty="0" err="1">
                <a:solidFill>
                  <a:srgbClr val="000000"/>
                </a:solidFill>
                <a:latin typeface="Tahoma" panose="020B0604030504040204" pitchFamily="34" charset="0"/>
              </a:rPr>
              <a:t>uafhængighed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træffer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medlemsstaterne</a:t>
            </a:r>
            <a:r>
              <a:rPr lang="en-GB" sz="1200" dirty="0">
                <a:solidFill>
                  <a:srgbClr val="000000"/>
                </a:solidFill>
                <a:latin typeface="Tahoma" panose="020B0604030504040204" pitchFamily="34" charset="0"/>
              </a:rPr>
              <a:t> de </a:t>
            </a:r>
            <a:r>
              <a:rPr lang="en-GB" sz="1200" dirty="0" err="1">
                <a:solidFill>
                  <a:srgbClr val="000000"/>
                </a:solidFill>
                <a:latin typeface="Tahoma" panose="020B0604030504040204" pitchFamily="34" charset="0"/>
              </a:rPr>
              <a:t>nødvendige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foranstaltninger</a:t>
            </a:r>
            <a:r>
              <a:rPr lang="en-GB" sz="1200" dirty="0">
                <a:solidFill>
                  <a:srgbClr val="000000"/>
                </a:solidFill>
                <a:latin typeface="Tahoma" panose="020B0604030504040204" pitchFamily="34" charset="0"/>
              </a:rPr>
              <a:t> for at </a:t>
            </a:r>
            <a:r>
              <a:rPr lang="en-GB" sz="1200" dirty="0" err="1">
                <a:solidFill>
                  <a:srgbClr val="000000"/>
                </a:solidFill>
                <a:latin typeface="Tahoma" panose="020B0604030504040204" pitchFamily="34" charset="0"/>
              </a:rPr>
              <a:t>sikre</a:t>
            </a:r>
            <a:r>
              <a:rPr lang="en-GB" sz="1200" dirty="0">
                <a:solidFill>
                  <a:srgbClr val="000000"/>
                </a:solidFill>
                <a:latin typeface="Tahoma" panose="020B0604030504040204" pitchFamily="34" charset="0"/>
              </a:rPr>
              <a:t>, at de </a:t>
            </a:r>
            <a:r>
              <a:rPr lang="en-GB" sz="1200" dirty="0" err="1">
                <a:solidFill>
                  <a:srgbClr val="000000"/>
                </a:solidFill>
                <a:latin typeface="Tahoma" panose="020B0604030504040204" pitchFamily="34" charset="0"/>
              </a:rPr>
              <a:t>overførte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arbejdstagere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var </a:t>
            </a:r>
            <a:r>
              <a:rPr lang="en-GB" sz="1200" dirty="0" err="1">
                <a:solidFill>
                  <a:srgbClr val="000000"/>
                </a:solidFill>
                <a:latin typeface="Tahoma" panose="020B0604030504040204" pitchFamily="34" charset="0"/>
              </a:rPr>
              <a:t>repræsenteret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inden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overførslen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fortsat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repræsenteres</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på</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behørig</a:t>
            </a:r>
            <a:r>
              <a:rPr lang="en-GB" sz="1200" dirty="0">
                <a:solidFill>
                  <a:srgbClr val="000000"/>
                </a:solidFill>
                <a:latin typeface="Tahoma" panose="020B0604030504040204" pitchFamily="34" charset="0"/>
              </a:rPr>
              <a:t> vis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den </a:t>
            </a:r>
            <a:r>
              <a:rPr lang="en-GB" sz="1200" dirty="0" err="1">
                <a:solidFill>
                  <a:srgbClr val="000000"/>
                </a:solidFill>
                <a:latin typeface="Tahoma" panose="020B0604030504040204" pitchFamily="34" charset="0"/>
              </a:rPr>
              <a:t>periode</a:t>
            </a:r>
            <a:r>
              <a:rPr lang="en-GB" sz="1200" dirty="0">
                <a:solidFill>
                  <a:srgbClr val="000000"/>
                </a:solidFill>
                <a:latin typeface="Tahoma" panose="020B0604030504040204" pitchFamily="34" charset="0"/>
              </a:rPr>
              <a:t>, der er </a:t>
            </a:r>
            <a:r>
              <a:rPr lang="en-GB" sz="1200" dirty="0" err="1">
                <a:solidFill>
                  <a:srgbClr val="000000"/>
                </a:solidFill>
                <a:latin typeface="Tahoma" panose="020B0604030504040204" pitchFamily="34" charset="0"/>
              </a:rPr>
              <a:t>nødvendig</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på</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ny</a:t>
            </a:r>
            <a:r>
              <a:rPr lang="en-GB" sz="1200" dirty="0">
                <a:solidFill>
                  <a:srgbClr val="000000"/>
                </a:solidFill>
                <a:latin typeface="Tahoma" panose="020B0604030504040204" pitchFamily="34" charset="0"/>
              </a:rPr>
              <a:t> at </a:t>
            </a:r>
            <a:r>
              <a:rPr lang="en-GB" sz="1200" dirty="0" err="1">
                <a:solidFill>
                  <a:srgbClr val="000000"/>
                </a:solidFill>
                <a:latin typeface="Tahoma" panose="020B0604030504040204" pitchFamily="34" charset="0"/>
              </a:rPr>
              <a:t>kunne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sammensætte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udpege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repræsentation</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arbejdstagerne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overensstemmelse</a:t>
            </a:r>
            <a:r>
              <a:rPr lang="en-GB" sz="1200" dirty="0">
                <a:solidFill>
                  <a:srgbClr val="000000"/>
                </a:solidFill>
                <a:latin typeface="Tahoma" panose="020B0604030504040204" pitchFamily="34" charset="0"/>
              </a:rPr>
              <a:t> med national </a:t>
            </a:r>
            <a:r>
              <a:rPr lang="en-GB" sz="1200" dirty="0" err="1">
                <a:solidFill>
                  <a:srgbClr val="000000"/>
                </a:solidFill>
                <a:latin typeface="Tahoma" panose="020B0604030504040204" pitchFamily="34" charset="0"/>
              </a:rPr>
              <a:t>lovgivning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praksis</a:t>
            </a:r>
            <a:r>
              <a:rPr lang="en-GB" sz="1200" dirty="0">
                <a:solidFill>
                  <a:srgbClr val="000000"/>
                </a:solidFill>
                <a:latin typeface="Tahoma" panose="020B0604030504040204" pitchFamily="34" charset="0"/>
              </a:rPr>
              <a:t>.</a:t>
            </a:r>
          </a:p>
          <a:p>
            <a:pPr algn="l"/>
            <a:endParaRPr lang="en-GB" sz="1200" dirty="0">
              <a:solidFill>
                <a:srgbClr val="000000"/>
              </a:solidFill>
              <a:latin typeface="Tahoma" panose="020B0604030504040204" pitchFamily="34" charset="0"/>
            </a:endParaRPr>
          </a:p>
          <a:p>
            <a:pPr algn="l"/>
            <a:r>
              <a:rPr lang="en-GB" sz="1200" dirty="0">
                <a:solidFill>
                  <a:srgbClr val="000000"/>
                </a:solidFill>
                <a:latin typeface="Tahoma" panose="020B0604030504040204" pitchFamily="34" charset="0"/>
              </a:rPr>
              <a:t>2. </a:t>
            </a:r>
            <a:r>
              <a:rPr lang="en-GB" sz="1200" dirty="0" err="1">
                <a:solidFill>
                  <a:srgbClr val="000000"/>
                </a:solidFill>
                <a:latin typeface="Tahoma" panose="020B0604030504040204" pitchFamily="34" charset="0"/>
              </a:rPr>
              <a:t>Såfremt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mandatet</a:t>
            </a:r>
            <a:r>
              <a:rPr lang="en-GB" sz="1200" dirty="0">
                <a:solidFill>
                  <a:srgbClr val="000000"/>
                </a:solidFill>
                <a:latin typeface="Tahoma" panose="020B0604030504040204" pitchFamily="34" charset="0"/>
              </a:rPr>
              <a:t> for </a:t>
            </a:r>
            <a:r>
              <a:rPr lang="en-GB" sz="1200" dirty="0" err="1">
                <a:solidFill>
                  <a:srgbClr val="000000"/>
                </a:solidFill>
                <a:latin typeface="Tahoma" panose="020B0604030504040204" pitchFamily="34" charset="0"/>
              </a:rPr>
              <a:t>repræsentanterne</a:t>
            </a:r>
            <a:r>
              <a:rPr lang="en-GB" sz="1200" dirty="0">
                <a:solidFill>
                  <a:srgbClr val="000000"/>
                </a:solidFill>
                <a:latin typeface="Tahoma" panose="020B0604030504040204" pitchFamily="34" charset="0"/>
              </a:rPr>
              <a:t> for de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overførslen</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berørte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arbejdstagere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udløber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på</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grund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denne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overførsel</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disse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repræsentanter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stadig</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omfattet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af</a:t>
            </a:r>
            <a:r>
              <a:rPr lang="en-GB" sz="1200" dirty="0">
                <a:solidFill>
                  <a:srgbClr val="000000"/>
                </a:solidFill>
                <a:latin typeface="Tahoma" panose="020B0604030504040204" pitchFamily="34" charset="0"/>
              </a:rPr>
              <a:t> de </a:t>
            </a:r>
            <a:r>
              <a:rPr lang="en-GB" sz="1200" dirty="0" err="1">
                <a:solidFill>
                  <a:srgbClr val="000000"/>
                </a:solidFill>
                <a:latin typeface="Tahoma" panose="020B0604030504040204" pitchFamily="34" charset="0"/>
              </a:rPr>
              <a:t>beskyttelsesforanstaltninger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er </a:t>
            </a:r>
            <a:r>
              <a:rPr lang="en-GB" sz="1200" dirty="0" err="1">
                <a:solidFill>
                  <a:srgbClr val="000000"/>
                </a:solidFill>
                <a:latin typeface="Tahoma" panose="020B0604030504040204" pitchFamily="34" charset="0"/>
              </a:rPr>
              <a:t>fastsat</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medlemsstaternes</a:t>
            </a:r>
            <a:r>
              <a:rPr lang="en-GB" sz="1200" dirty="0">
                <a:solidFill>
                  <a:srgbClr val="000000"/>
                </a:solidFill>
                <a:latin typeface="Tahoma" panose="020B0604030504040204" pitchFamily="34" charset="0"/>
              </a:rPr>
              <a:t> love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administrative </a:t>
            </a:r>
            <a:r>
              <a:rPr lang="en-GB" sz="1200" dirty="0" err="1">
                <a:solidFill>
                  <a:srgbClr val="000000"/>
                </a:solidFill>
                <a:latin typeface="Tahoma" panose="020B0604030504040204" pitchFamily="34" charset="0"/>
              </a:rPr>
              <a:t>bestemmelser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eller</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som</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anvendes</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i</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henhold</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til</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gældende</a:t>
            </a:r>
            <a:r>
              <a:rPr lang="en-GB" sz="1200" dirty="0">
                <a:solidFill>
                  <a:srgbClr val="000000"/>
                </a:solidFill>
                <a:latin typeface="Tahoma" panose="020B0604030504040204" pitchFamily="34" charset="0"/>
              </a:rPr>
              <a:t> </a:t>
            </a:r>
            <a:r>
              <a:rPr lang="en-GB" sz="1200" dirty="0" err="1">
                <a:solidFill>
                  <a:srgbClr val="000000"/>
                </a:solidFill>
                <a:latin typeface="Tahoma" panose="020B0604030504040204" pitchFamily="34" charset="0"/>
              </a:rPr>
              <a:t>praksis</a:t>
            </a:r>
            <a:r>
              <a:rPr lang="en-GB" sz="1200" dirty="0">
                <a:solidFill>
                  <a:srgbClr val="000000"/>
                </a:solidFill>
                <a:latin typeface="Tahoma" panose="020B0604030504040204" pitchFamily="34" charset="0"/>
              </a:rPr>
              <a:t>.</a:t>
            </a:r>
          </a:p>
          <a:p>
            <a:br>
              <a:rPr lang="en-GB" sz="1200" dirty="0"/>
            </a:br>
            <a:endParaRPr lang="da-DK" sz="1200" dirty="0"/>
          </a:p>
          <a:p>
            <a:br>
              <a:rPr lang="en-DK" dirty="0"/>
            </a:br>
            <a:endParaRPr lang="en-DK" dirty="0"/>
          </a:p>
          <a:p>
            <a:br>
              <a:rPr lang="en-DK" dirty="0"/>
            </a:br>
            <a:endParaRPr lang="en-DK" dirty="0"/>
          </a:p>
          <a:p>
            <a:br>
              <a:rPr lang="en-DK" dirty="0"/>
            </a:br>
            <a:endParaRPr lang="en-DK" dirty="0"/>
          </a:p>
          <a:p>
            <a:br>
              <a:rPr lang="en-DK" dirty="0"/>
            </a:br>
            <a:endParaRPr lang="en-DK" dirty="0"/>
          </a:p>
          <a:p>
            <a:br>
              <a:rPr lang="en-DK" dirty="0"/>
            </a:br>
            <a:endParaRPr lang="en-DK" dirty="0"/>
          </a:p>
          <a:p>
            <a:br>
              <a:rPr lang="en-DK" dirty="0"/>
            </a:br>
            <a:endParaRPr lang="en-DK" dirty="0"/>
          </a:p>
          <a:p>
            <a:br>
              <a:rPr lang="en-DK" dirty="0"/>
            </a:br>
            <a:endParaRPr lang="en-DK" dirty="0"/>
          </a:p>
          <a:p>
            <a:br>
              <a:rPr lang="en-DK" dirty="0"/>
            </a:br>
            <a:endParaRPr lang="en-DK" dirty="0"/>
          </a:p>
          <a:p>
            <a:br>
              <a:rPr lang="en-DK" dirty="0"/>
            </a:br>
            <a:endParaRPr lang="en-DK" dirty="0"/>
          </a:p>
          <a:p>
            <a:br>
              <a:rPr lang="en-DK" dirty="0"/>
            </a:br>
            <a:endParaRPr lang="en-DK" dirty="0"/>
          </a:p>
          <a:p>
            <a:endParaRPr lang="da-DK" sz="1200" dirty="0"/>
          </a:p>
        </p:txBody>
      </p:sp>
      <p:pic>
        <p:nvPicPr>
          <p:cNvPr id="6" name="Picture 5" descr="A red oval with black text&#10;&#10;Description automatically generated">
            <a:extLst>
              <a:ext uri="{FF2B5EF4-FFF2-40B4-BE49-F238E27FC236}">
                <a16:creationId xmlns:a16="http://schemas.microsoft.com/office/drawing/2014/main" id="{DA802BDD-077B-C3D6-F1D3-A6E41CAC3E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0701" y="803779"/>
            <a:ext cx="2222500" cy="1041400"/>
          </a:xfrm>
          <a:prstGeom prst="rect">
            <a:avLst/>
          </a:prstGeom>
        </p:spPr>
      </p:pic>
      <p:sp>
        <p:nvSpPr>
          <p:cNvPr id="7" name="Doughnut 6">
            <a:extLst>
              <a:ext uri="{FF2B5EF4-FFF2-40B4-BE49-F238E27FC236}">
                <a16:creationId xmlns:a16="http://schemas.microsoft.com/office/drawing/2014/main" id="{622C9C80-EEE4-D6E2-2A5B-1B62E7A61D89}"/>
              </a:ext>
            </a:extLst>
          </p:cNvPr>
          <p:cNvSpPr/>
          <p:nvPr/>
        </p:nvSpPr>
        <p:spPr bwMode="auto">
          <a:xfrm>
            <a:off x="5809042" y="1845179"/>
            <a:ext cx="2498220" cy="450551"/>
          </a:xfrm>
          <a:prstGeom prst="donut">
            <a:avLst>
              <a:gd name="adj" fmla="val 5151"/>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285750" indent="-285750" fontAlgn="base">
              <a:lnSpc>
                <a:spcPct val="95000"/>
              </a:lnSpc>
              <a:spcBef>
                <a:spcPct val="0"/>
              </a:spcBef>
              <a:spcAft>
                <a:spcPct val="0"/>
              </a:spcAft>
              <a:buFont typeface="Arial" panose="020B0604020202020204" pitchFamily="34" charset="0"/>
              <a:buChar char="•"/>
            </a:pPr>
            <a:endParaRPr lang="en-DK" sz="1600" dirty="0" err="1">
              <a:solidFill>
                <a:schemeClr val="bg1"/>
              </a:solidFill>
              <a:latin typeface="AU Passata" pitchFamily="34" charset="0"/>
            </a:endParaRPr>
          </a:p>
        </p:txBody>
      </p:sp>
      <p:sp>
        <p:nvSpPr>
          <p:cNvPr id="8" name="Doughnut 7">
            <a:extLst>
              <a:ext uri="{FF2B5EF4-FFF2-40B4-BE49-F238E27FC236}">
                <a16:creationId xmlns:a16="http://schemas.microsoft.com/office/drawing/2014/main" id="{42293158-8106-37FB-B651-82FDCB050093}"/>
              </a:ext>
            </a:extLst>
          </p:cNvPr>
          <p:cNvSpPr/>
          <p:nvPr/>
        </p:nvSpPr>
        <p:spPr bwMode="auto">
          <a:xfrm>
            <a:off x="3431703" y="2706674"/>
            <a:ext cx="2160240" cy="754983"/>
          </a:xfrm>
          <a:prstGeom prst="donut">
            <a:avLst>
              <a:gd name="adj" fmla="val 0"/>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
        <p:nvSpPr>
          <p:cNvPr id="9" name="Doughnut 8">
            <a:extLst>
              <a:ext uri="{FF2B5EF4-FFF2-40B4-BE49-F238E27FC236}">
                <a16:creationId xmlns:a16="http://schemas.microsoft.com/office/drawing/2014/main" id="{32C0E60A-D177-ACBD-04E4-A320765A96A4}"/>
              </a:ext>
            </a:extLst>
          </p:cNvPr>
          <p:cNvSpPr/>
          <p:nvPr/>
        </p:nvSpPr>
        <p:spPr bwMode="auto">
          <a:xfrm>
            <a:off x="5809042" y="3939049"/>
            <a:ext cx="2475976" cy="494405"/>
          </a:xfrm>
          <a:prstGeom prst="donut">
            <a:avLst>
              <a:gd name="adj" fmla="val 5151"/>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
        <p:nvSpPr>
          <p:cNvPr id="10" name="Doughnut 9">
            <a:extLst>
              <a:ext uri="{FF2B5EF4-FFF2-40B4-BE49-F238E27FC236}">
                <a16:creationId xmlns:a16="http://schemas.microsoft.com/office/drawing/2014/main" id="{C057166C-4206-1F4C-5F23-414A70AD766B}"/>
              </a:ext>
            </a:extLst>
          </p:cNvPr>
          <p:cNvSpPr/>
          <p:nvPr/>
        </p:nvSpPr>
        <p:spPr bwMode="auto">
          <a:xfrm>
            <a:off x="697548" y="4907809"/>
            <a:ext cx="2734155" cy="412335"/>
          </a:xfrm>
          <a:prstGeom prst="donut">
            <a:avLst>
              <a:gd name="adj" fmla="val 5151"/>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
        <p:nvSpPr>
          <p:cNvPr id="12" name="Rectangle 11">
            <a:extLst>
              <a:ext uri="{FF2B5EF4-FFF2-40B4-BE49-F238E27FC236}">
                <a16:creationId xmlns:a16="http://schemas.microsoft.com/office/drawing/2014/main" id="{F0B8DDA0-4E52-3CA8-A191-5DA9074C8BEF}"/>
              </a:ext>
            </a:extLst>
          </p:cNvPr>
          <p:cNvSpPr/>
          <p:nvPr/>
        </p:nvSpPr>
        <p:spPr>
          <a:xfrm>
            <a:off x="3937000" y="5626100"/>
            <a:ext cx="5054600" cy="889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en-DK" sz="1200" dirty="0"/>
              <a:t>2. If the term of office of the representatives of the employees affected by the transferexpires as a result of the transfer, the representatives shall continue to enjoy the protection provided by the laws, regulations, administrative provisions or practice ofthe Member States.</a:t>
            </a:r>
          </a:p>
        </p:txBody>
      </p:sp>
      <p:sp>
        <p:nvSpPr>
          <p:cNvPr id="13" name="Doughnut 12">
            <a:extLst>
              <a:ext uri="{FF2B5EF4-FFF2-40B4-BE49-F238E27FC236}">
                <a16:creationId xmlns:a16="http://schemas.microsoft.com/office/drawing/2014/main" id="{B617DE45-2533-84FC-ACEF-E56312AEDA9D}"/>
              </a:ext>
            </a:extLst>
          </p:cNvPr>
          <p:cNvSpPr/>
          <p:nvPr/>
        </p:nvSpPr>
        <p:spPr bwMode="auto">
          <a:xfrm>
            <a:off x="3847148" y="5579474"/>
            <a:ext cx="2734155" cy="412335"/>
          </a:xfrm>
          <a:prstGeom prst="donut">
            <a:avLst>
              <a:gd name="adj" fmla="val 5151"/>
            </a:avLst>
          </a:prstGeom>
          <a:solidFill>
            <a:srgbClr val="C00000"/>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Tree>
    <p:custDataLst>
      <p:tags r:id="rId1"/>
    </p:custDataLst>
    <p:extLst>
      <p:ext uri="{BB962C8B-B14F-4D97-AF65-F5344CB8AC3E}">
        <p14:creationId xmlns:p14="http://schemas.microsoft.com/office/powerpoint/2010/main" val="392645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Tillidsrepræsentanters retsstilling</a:t>
            </a:r>
          </a:p>
        </p:txBody>
      </p:sp>
      <p:sp>
        <p:nvSpPr>
          <p:cNvPr id="5" name="Content Placeholder 4"/>
          <p:cNvSpPr>
            <a:spLocks noGrp="1"/>
          </p:cNvSpPr>
          <p:nvPr>
            <p:ph idx="1"/>
          </p:nvPr>
        </p:nvSpPr>
        <p:spPr>
          <a:xfrm>
            <a:off x="781973" y="1867318"/>
            <a:ext cx="11379347" cy="4591848"/>
          </a:xfrm>
        </p:spPr>
        <p:txBody>
          <a:bodyPr/>
          <a:lstStyle/>
          <a:p>
            <a:r>
              <a:rPr lang="da-DK" b="1" dirty="0"/>
              <a:t>Højesteret:</a:t>
            </a:r>
          </a:p>
          <a:p>
            <a:endParaRPr lang="da-DK" b="1" dirty="0"/>
          </a:p>
          <a:p>
            <a:pPr>
              <a:buNone/>
            </a:pPr>
            <a:r>
              <a:rPr lang="en-GB" dirty="0" err="1">
                <a:effectLst/>
              </a:rPr>
              <a:t>Højesteret</a:t>
            </a:r>
            <a:r>
              <a:rPr lang="en-GB" dirty="0">
                <a:effectLst/>
              </a:rPr>
              <a:t> finder, at </a:t>
            </a:r>
            <a:r>
              <a:rPr lang="en-GB" dirty="0" err="1">
                <a:effectLst/>
              </a:rPr>
              <a:t>virksomhedsoverdragelseslovens</a:t>
            </a:r>
            <a:r>
              <a:rPr lang="en-GB" dirty="0">
                <a:effectLst/>
              </a:rPr>
              <a:t> § 4 </a:t>
            </a:r>
            <a:r>
              <a:rPr lang="en-GB" dirty="0" err="1">
                <a:effectLst/>
              </a:rPr>
              <a:t>må</a:t>
            </a:r>
            <a:r>
              <a:rPr lang="en-GB" dirty="0">
                <a:effectLst/>
              </a:rPr>
              <a:t> </a:t>
            </a:r>
            <a:r>
              <a:rPr lang="en-GB" dirty="0" err="1">
                <a:effectLst/>
              </a:rPr>
              <a:t>forstås</a:t>
            </a:r>
            <a:r>
              <a:rPr lang="en-GB" dirty="0">
                <a:effectLst/>
              </a:rPr>
              <a:t> </a:t>
            </a:r>
            <a:r>
              <a:rPr lang="en-GB" dirty="0" err="1">
                <a:effectLst/>
              </a:rPr>
              <a:t>således</a:t>
            </a:r>
            <a:r>
              <a:rPr lang="en-GB" dirty="0">
                <a:effectLst/>
              </a:rPr>
              <a:t>, at </a:t>
            </a:r>
            <a:r>
              <a:rPr lang="en-GB" dirty="0" err="1">
                <a:effectLst/>
              </a:rPr>
              <a:t>en</a:t>
            </a:r>
            <a:r>
              <a:rPr lang="en-GB" dirty="0">
                <a:effectLst/>
              </a:rPr>
              <a:t> </a:t>
            </a:r>
            <a:r>
              <a:rPr lang="en-GB" dirty="0" err="1">
                <a:effectLst/>
              </a:rPr>
              <a:t>tillidsrepræsentant</a:t>
            </a:r>
            <a:r>
              <a:rPr lang="en-GB" dirty="0">
                <a:effectLst/>
              </a:rPr>
              <a:t> </a:t>
            </a:r>
            <a:r>
              <a:rPr lang="en-GB" dirty="0" err="1">
                <a:effectLst/>
              </a:rPr>
              <a:t>ikke</a:t>
            </a:r>
            <a:r>
              <a:rPr lang="en-GB" dirty="0">
                <a:effectLst/>
              </a:rPr>
              <a:t> </a:t>
            </a:r>
            <a:r>
              <a:rPr lang="en-GB" dirty="0" err="1">
                <a:effectLst/>
              </a:rPr>
              <a:t>bevarer</a:t>
            </a:r>
            <a:r>
              <a:rPr lang="en-GB" dirty="0">
                <a:effectLst/>
              </a:rPr>
              <a:t> sin </a:t>
            </a:r>
            <a:r>
              <a:rPr lang="en-GB" dirty="0" err="1">
                <a:effectLst/>
              </a:rPr>
              <a:t>retsstilling</a:t>
            </a:r>
            <a:r>
              <a:rPr lang="en-GB" dirty="0">
                <a:effectLst/>
              </a:rPr>
              <a:t> </a:t>
            </a:r>
            <a:r>
              <a:rPr lang="en-GB" dirty="0" err="1">
                <a:effectLst/>
              </a:rPr>
              <a:t>og</a:t>
            </a:r>
            <a:r>
              <a:rPr lang="en-GB" dirty="0">
                <a:effectLst/>
              </a:rPr>
              <a:t> </a:t>
            </a:r>
            <a:r>
              <a:rPr lang="en-GB" dirty="0" err="1">
                <a:effectLst/>
              </a:rPr>
              <a:t>funktion</a:t>
            </a:r>
            <a:r>
              <a:rPr lang="en-GB" dirty="0">
                <a:effectLst/>
              </a:rPr>
              <a:t> </a:t>
            </a:r>
            <a:r>
              <a:rPr lang="en-GB" dirty="0" err="1">
                <a:effectLst/>
              </a:rPr>
              <a:t>i</a:t>
            </a:r>
            <a:r>
              <a:rPr lang="en-GB" dirty="0">
                <a:effectLst/>
              </a:rPr>
              <a:t> </a:t>
            </a:r>
            <a:r>
              <a:rPr lang="en-GB" dirty="0" err="1">
                <a:effectLst/>
              </a:rPr>
              <a:t>henhold</a:t>
            </a:r>
            <a:r>
              <a:rPr lang="en-GB" dirty="0">
                <a:effectLst/>
              </a:rPr>
              <a:t> </a:t>
            </a:r>
            <a:r>
              <a:rPr lang="en-GB" dirty="0" err="1">
                <a:effectLst/>
              </a:rPr>
              <a:t>til</a:t>
            </a:r>
            <a:r>
              <a:rPr lang="en-GB" dirty="0">
                <a:effectLst/>
              </a:rPr>
              <a:t> den </a:t>
            </a:r>
            <a:r>
              <a:rPr lang="en-GB" dirty="0" err="1">
                <a:effectLst/>
              </a:rPr>
              <a:t>kollektive</a:t>
            </a:r>
            <a:r>
              <a:rPr lang="en-GB" dirty="0">
                <a:effectLst/>
              </a:rPr>
              <a:t> </a:t>
            </a:r>
            <a:r>
              <a:rPr lang="en-GB" dirty="0" err="1">
                <a:effectLst/>
              </a:rPr>
              <a:t>overenskomst</a:t>
            </a:r>
            <a:r>
              <a:rPr lang="en-GB" dirty="0">
                <a:effectLst/>
              </a:rPr>
              <a:t>, </a:t>
            </a:r>
            <a:r>
              <a:rPr lang="en-GB" dirty="0" err="1">
                <a:effectLst/>
              </a:rPr>
              <a:t>som</a:t>
            </a:r>
            <a:r>
              <a:rPr lang="en-GB" dirty="0">
                <a:effectLst/>
              </a:rPr>
              <a:t> </a:t>
            </a:r>
            <a:r>
              <a:rPr lang="en-GB" dirty="0" err="1">
                <a:effectLst/>
              </a:rPr>
              <a:t>tillidsrepræsentanten</a:t>
            </a:r>
            <a:r>
              <a:rPr lang="en-GB" dirty="0">
                <a:effectLst/>
              </a:rPr>
              <a:t> er </a:t>
            </a:r>
            <a:r>
              <a:rPr lang="en-GB" dirty="0" err="1">
                <a:effectLst/>
              </a:rPr>
              <a:t>valgt</a:t>
            </a:r>
            <a:r>
              <a:rPr lang="en-GB" dirty="0">
                <a:effectLst/>
              </a:rPr>
              <a:t> </a:t>
            </a:r>
            <a:r>
              <a:rPr lang="en-GB" dirty="0" err="1">
                <a:effectLst/>
              </a:rPr>
              <a:t>efter</a:t>
            </a:r>
            <a:r>
              <a:rPr lang="en-GB" dirty="0">
                <a:effectLst/>
              </a:rPr>
              <a:t>, </a:t>
            </a:r>
            <a:r>
              <a:rPr lang="en-GB" dirty="0" err="1">
                <a:effectLst/>
              </a:rPr>
              <a:t>hvis</a:t>
            </a:r>
            <a:r>
              <a:rPr lang="en-GB" dirty="0">
                <a:effectLst/>
              </a:rPr>
              <a:t> </a:t>
            </a:r>
            <a:r>
              <a:rPr lang="en-GB" dirty="0" err="1">
                <a:effectLst/>
              </a:rPr>
              <a:t>virksomheden</a:t>
            </a:r>
            <a:r>
              <a:rPr lang="en-GB" dirty="0">
                <a:effectLst/>
              </a:rPr>
              <a:t> </a:t>
            </a:r>
            <a:r>
              <a:rPr lang="en-GB" dirty="0" err="1">
                <a:effectLst/>
              </a:rPr>
              <a:t>ikke</a:t>
            </a:r>
            <a:r>
              <a:rPr lang="en-GB" dirty="0">
                <a:effectLst/>
              </a:rPr>
              <a:t> </a:t>
            </a:r>
            <a:r>
              <a:rPr lang="en-GB" dirty="0" err="1">
                <a:effectLst/>
              </a:rPr>
              <a:t>bevarer</a:t>
            </a:r>
            <a:r>
              <a:rPr lang="en-GB" dirty="0">
                <a:effectLst/>
              </a:rPr>
              <a:t> sin </a:t>
            </a:r>
            <a:r>
              <a:rPr lang="en-GB" dirty="0" err="1">
                <a:effectLst/>
              </a:rPr>
              <a:t>uafhængighed</a:t>
            </a:r>
            <a:r>
              <a:rPr lang="en-GB" dirty="0">
                <a:effectLst/>
              </a:rPr>
              <a:t> </a:t>
            </a:r>
            <a:r>
              <a:rPr lang="en-GB" dirty="0" err="1">
                <a:effectLst/>
              </a:rPr>
              <a:t>efter</a:t>
            </a:r>
            <a:r>
              <a:rPr lang="en-GB" dirty="0">
                <a:effectLst/>
              </a:rPr>
              <a:t> </a:t>
            </a:r>
            <a:r>
              <a:rPr lang="en-GB" dirty="0" err="1">
                <a:effectLst/>
              </a:rPr>
              <a:t>overdragelsen</a:t>
            </a:r>
            <a:r>
              <a:rPr lang="en-GB" dirty="0">
                <a:effectLst/>
              </a:rPr>
              <a:t>, </a:t>
            </a:r>
            <a:r>
              <a:rPr lang="en-GB" dirty="0" err="1">
                <a:effectLst/>
              </a:rPr>
              <a:t>idet</a:t>
            </a:r>
            <a:r>
              <a:rPr lang="en-GB" dirty="0">
                <a:effectLst/>
              </a:rPr>
              <a:t> </a:t>
            </a:r>
            <a:r>
              <a:rPr lang="en-GB" dirty="0" err="1">
                <a:effectLst/>
              </a:rPr>
              <a:t>grundlaget</a:t>
            </a:r>
            <a:r>
              <a:rPr lang="en-GB" dirty="0">
                <a:effectLst/>
              </a:rPr>
              <a:t> for </a:t>
            </a:r>
            <a:r>
              <a:rPr lang="en-GB" dirty="0" err="1">
                <a:effectLst/>
              </a:rPr>
              <a:t>tillidsrepræsentantens</a:t>
            </a:r>
            <a:r>
              <a:rPr lang="en-GB" dirty="0">
                <a:effectLst/>
              </a:rPr>
              <a:t> </a:t>
            </a:r>
            <a:r>
              <a:rPr lang="en-GB" dirty="0" err="1">
                <a:effectLst/>
              </a:rPr>
              <a:t>virke</a:t>
            </a:r>
            <a:r>
              <a:rPr lang="en-GB" dirty="0">
                <a:effectLst/>
              </a:rPr>
              <a:t> </a:t>
            </a:r>
            <a:r>
              <a:rPr lang="en-GB" dirty="0" err="1">
                <a:effectLst/>
              </a:rPr>
              <a:t>i</a:t>
            </a:r>
            <a:r>
              <a:rPr lang="en-GB" dirty="0">
                <a:effectLst/>
              </a:rPr>
              <a:t> </a:t>
            </a:r>
            <a:r>
              <a:rPr lang="en-GB" dirty="0" err="1">
                <a:effectLst/>
              </a:rPr>
              <a:t>henhold</a:t>
            </a:r>
            <a:r>
              <a:rPr lang="en-GB" dirty="0">
                <a:effectLst/>
              </a:rPr>
              <a:t> </a:t>
            </a:r>
            <a:r>
              <a:rPr lang="en-GB" dirty="0" err="1">
                <a:effectLst/>
              </a:rPr>
              <a:t>til</a:t>
            </a:r>
            <a:r>
              <a:rPr lang="en-GB" dirty="0">
                <a:effectLst/>
              </a:rPr>
              <a:t> </a:t>
            </a:r>
            <a:r>
              <a:rPr lang="en-GB" dirty="0" err="1">
                <a:effectLst/>
              </a:rPr>
              <a:t>overenskomsten</a:t>
            </a:r>
            <a:r>
              <a:rPr lang="en-GB" dirty="0">
                <a:effectLst/>
              </a:rPr>
              <a:t> </a:t>
            </a:r>
            <a:r>
              <a:rPr lang="en-GB" dirty="0" err="1">
                <a:effectLst/>
              </a:rPr>
              <a:t>i</a:t>
            </a:r>
            <a:r>
              <a:rPr lang="en-GB" dirty="0">
                <a:effectLst/>
              </a:rPr>
              <a:t> </a:t>
            </a:r>
            <a:r>
              <a:rPr lang="en-GB" dirty="0" err="1">
                <a:effectLst/>
              </a:rPr>
              <a:t>så</a:t>
            </a:r>
            <a:r>
              <a:rPr lang="en-GB" dirty="0">
                <a:effectLst/>
              </a:rPr>
              <a:t> </a:t>
            </a:r>
            <a:r>
              <a:rPr lang="en-GB" dirty="0" err="1">
                <a:effectLst/>
              </a:rPr>
              <a:t>fald</a:t>
            </a:r>
            <a:r>
              <a:rPr lang="en-GB" dirty="0">
                <a:effectLst/>
              </a:rPr>
              <a:t> </a:t>
            </a:r>
            <a:r>
              <a:rPr lang="en-GB" dirty="0" err="1">
                <a:effectLst/>
              </a:rPr>
              <a:t>må</a:t>
            </a:r>
            <a:r>
              <a:rPr lang="en-GB" dirty="0">
                <a:effectLst/>
              </a:rPr>
              <a:t> </a:t>
            </a:r>
            <a:r>
              <a:rPr lang="en-GB" dirty="0" err="1">
                <a:effectLst/>
              </a:rPr>
              <a:t>anses</a:t>
            </a:r>
            <a:r>
              <a:rPr lang="en-GB" dirty="0">
                <a:effectLst/>
              </a:rPr>
              <a:t> for </a:t>
            </a:r>
            <a:r>
              <a:rPr lang="en-GB" dirty="0" err="1">
                <a:effectLst/>
              </a:rPr>
              <a:t>bortfaldet</a:t>
            </a:r>
            <a:r>
              <a:rPr lang="en-GB" dirty="0">
                <a:effectLst/>
              </a:rPr>
              <a:t>. </a:t>
            </a:r>
            <a:r>
              <a:rPr lang="en-GB" dirty="0" err="1">
                <a:effectLst/>
              </a:rPr>
              <a:t>Tillidsrepræsentanten</a:t>
            </a:r>
            <a:r>
              <a:rPr lang="en-GB" dirty="0">
                <a:effectLst/>
              </a:rPr>
              <a:t> </a:t>
            </a:r>
            <a:r>
              <a:rPr lang="en-GB" dirty="0" err="1">
                <a:effectLst/>
              </a:rPr>
              <a:t>har</a:t>
            </a:r>
            <a:r>
              <a:rPr lang="en-GB" dirty="0">
                <a:effectLst/>
              </a:rPr>
              <a:t> dog den </a:t>
            </a:r>
            <a:r>
              <a:rPr lang="en-GB" dirty="0" err="1">
                <a:effectLst/>
              </a:rPr>
              <a:t>ansættelsesmæssige</a:t>
            </a:r>
            <a:r>
              <a:rPr lang="en-GB" dirty="0">
                <a:effectLst/>
              </a:rPr>
              <a:t> </a:t>
            </a:r>
            <a:r>
              <a:rPr lang="en-GB" dirty="0" err="1">
                <a:effectLst/>
              </a:rPr>
              <a:t>beskyttelse</a:t>
            </a:r>
            <a:r>
              <a:rPr lang="en-GB" dirty="0">
                <a:effectLst/>
              </a:rPr>
              <a:t>, der </a:t>
            </a:r>
            <a:r>
              <a:rPr lang="en-GB" dirty="0" err="1">
                <a:effectLst/>
              </a:rPr>
              <a:t>følger</a:t>
            </a:r>
            <a:r>
              <a:rPr lang="en-GB" dirty="0">
                <a:effectLst/>
              </a:rPr>
              <a:t> </a:t>
            </a:r>
            <a:r>
              <a:rPr lang="en-GB" dirty="0" err="1">
                <a:effectLst/>
              </a:rPr>
              <a:t>af</a:t>
            </a:r>
            <a:r>
              <a:rPr lang="en-GB" dirty="0">
                <a:effectLst/>
              </a:rPr>
              <a:t> § 4, stk. 2. </a:t>
            </a:r>
          </a:p>
          <a:p>
            <a:pPr lvl="2">
              <a:buNone/>
            </a:pPr>
            <a:endParaRPr lang="en-GB" dirty="0"/>
          </a:p>
          <a:p>
            <a:pPr lvl="2">
              <a:buNone/>
            </a:pPr>
            <a:endParaRPr lang="en-GB" dirty="0"/>
          </a:p>
          <a:p>
            <a:pPr lvl="2">
              <a:buNone/>
            </a:pPr>
            <a:endParaRPr lang="en-GB" dirty="0"/>
          </a:p>
          <a:p>
            <a:pPr lvl="2">
              <a:buNone/>
            </a:pPr>
            <a:endParaRPr lang="en-GB" dirty="0"/>
          </a:p>
          <a:p>
            <a:pPr lvl="4">
              <a:buNone/>
            </a:pPr>
            <a:r>
              <a:rPr lang="en-GB" dirty="0">
                <a:effectLst/>
              </a:rPr>
              <a:t>		‘</a:t>
            </a:r>
            <a:r>
              <a:rPr lang="en-GB" dirty="0" err="1">
                <a:effectLst/>
              </a:rPr>
              <a:t>Grundlaget</a:t>
            </a:r>
            <a:r>
              <a:rPr lang="en-GB" dirty="0">
                <a:effectLst/>
              </a:rPr>
              <a:t>’ handler </a:t>
            </a:r>
            <a:r>
              <a:rPr lang="en-GB" u="sng" dirty="0" err="1">
                <a:effectLst/>
              </a:rPr>
              <a:t>ikke</a:t>
            </a:r>
            <a:r>
              <a:rPr lang="en-GB" dirty="0">
                <a:effectLst/>
              </a:rPr>
              <a:t> om </a:t>
            </a:r>
            <a:r>
              <a:rPr lang="en-GB" dirty="0" err="1">
                <a:effectLst/>
              </a:rPr>
              <a:t>retsgrundlag</a:t>
            </a:r>
            <a:r>
              <a:rPr lang="en-GB" dirty="0">
                <a:effectLst/>
              </a:rPr>
              <a:t>. </a:t>
            </a:r>
            <a:r>
              <a:rPr lang="en-GB" dirty="0" err="1">
                <a:effectLst/>
              </a:rPr>
              <a:t>Overenskomsten</a:t>
            </a:r>
            <a:r>
              <a:rPr lang="en-GB" dirty="0">
                <a:effectLst/>
              </a:rPr>
              <a:t> er </a:t>
            </a:r>
            <a:r>
              <a:rPr lang="en-GB" dirty="0" err="1">
                <a:effectLst/>
              </a:rPr>
              <a:t>ikke</a:t>
            </a:r>
            <a:r>
              <a:rPr lang="en-GB" dirty="0">
                <a:effectLst/>
              </a:rPr>
              <a:t> </a:t>
            </a:r>
            <a:r>
              <a:rPr lang="en-GB" dirty="0" err="1">
                <a:effectLst/>
              </a:rPr>
              <a:t>afgørende</a:t>
            </a:r>
            <a:r>
              <a:rPr lang="en-GB" dirty="0"/>
              <a:t> </a:t>
            </a:r>
            <a:r>
              <a:rPr lang="en-GB" dirty="0">
                <a:effectLst/>
              </a:rPr>
              <a:t>. </a:t>
            </a:r>
          </a:p>
          <a:p>
            <a:pPr lvl="2">
              <a:buNone/>
            </a:pPr>
            <a:endParaRPr lang="en-GB" dirty="0">
              <a:effectLst/>
            </a:endParaRPr>
          </a:p>
          <a:p>
            <a:pPr lvl="5">
              <a:buNone/>
            </a:pPr>
            <a:r>
              <a:rPr lang="en-GB" dirty="0">
                <a:effectLst/>
              </a:rPr>
              <a:t>		</a:t>
            </a:r>
            <a:endParaRPr lang="en-GB" dirty="0"/>
          </a:p>
          <a:p>
            <a:pPr lvl="5">
              <a:buNone/>
            </a:pPr>
            <a:endParaRPr lang="en-GB" dirty="0">
              <a:effectLst/>
            </a:endParaRPr>
          </a:p>
          <a:p>
            <a:pPr lvl="5">
              <a:buNone/>
            </a:pPr>
            <a:r>
              <a:rPr lang="en-GB" dirty="0">
                <a:effectLst/>
              </a:rPr>
              <a:t>			‘</a:t>
            </a:r>
            <a:r>
              <a:rPr lang="en-GB" sz="1600" dirty="0" err="1">
                <a:effectLst/>
              </a:rPr>
              <a:t>Grundlaget</a:t>
            </a:r>
            <a:r>
              <a:rPr lang="en-GB" sz="1600" dirty="0">
                <a:effectLst/>
              </a:rPr>
              <a:t>’ handler om det </a:t>
            </a:r>
            <a:r>
              <a:rPr lang="en-GB" sz="1600" dirty="0" err="1">
                <a:effectLst/>
              </a:rPr>
              <a:t>funktionelle</a:t>
            </a:r>
            <a:r>
              <a:rPr lang="en-GB" sz="1600" dirty="0">
                <a:effectLst/>
              </a:rPr>
              <a:t> </a:t>
            </a:r>
            <a:r>
              <a:rPr lang="en-GB" sz="1600" dirty="0" err="1">
                <a:effectLst/>
              </a:rPr>
              <a:t>grundlag</a:t>
            </a:r>
            <a:r>
              <a:rPr lang="en-GB" sz="1600" dirty="0">
                <a:effectLst/>
              </a:rPr>
              <a:t> – den </a:t>
            </a:r>
            <a:r>
              <a:rPr lang="en-GB" sz="1600" dirty="0" err="1">
                <a:effectLst/>
              </a:rPr>
              <a:t>overdragne</a:t>
            </a:r>
            <a:r>
              <a:rPr lang="en-GB" sz="1600" dirty="0">
                <a:effectLst/>
              </a:rPr>
              <a:t> </a:t>
            </a:r>
            <a:r>
              <a:rPr lang="en-GB" sz="1600" dirty="0" err="1">
                <a:effectLst/>
              </a:rPr>
              <a:t>enheds</a:t>
            </a:r>
            <a:r>
              <a:rPr lang="en-GB" sz="1600" dirty="0">
                <a:effectLst/>
              </a:rPr>
              <a:t> </a:t>
            </a:r>
            <a:r>
              <a:rPr lang="en-GB" sz="1600" dirty="0" err="1">
                <a:effectLst/>
              </a:rPr>
              <a:t>uafhængighed</a:t>
            </a:r>
            <a:r>
              <a:rPr lang="en-GB" sz="1600" dirty="0">
                <a:effectLst/>
              </a:rPr>
              <a:t> (</a:t>
            </a:r>
            <a:r>
              <a:rPr lang="en-GB" sz="1600" dirty="0" err="1">
                <a:effectLst/>
              </a:rPr>
              <a:t>uberørthed</a:t>
            </a:r>
            <a:r>
              <a:rPr lang="en-GB" sz="1600" dirty="0">
                <a:effectLst/>
              </a:rPr>
              <a:t>).</a:t>
            </a:r>
            <a:endParaRPr lang="en-GB" dirty="0">
              <a:effectLst/>
            </a:endParaRPr>
          </a:p>
        </p:txBody>
      </p:sp>
      <p:sp>
        <p:nvSpPr>
          <p:cNvPr id="7" name="Striped Right Arrow 6">
            <a:extLst>
              <a:ext uri="{FF2B5EF4-FFF2-40B4-BE49-F238E27FC236}">
                <a16:creationId xmlns:a16="http://schemas.microsoft.com/office/drawing/2014/main" id="{7C443AF0-A3DE-18FF-02BA-43CA74C62070}"/>
              </a:ext>
            </a:extLst>
          </p:cNvPr>
          <p:cNvSpPr/>
          <p:nvPr/>
        </p:nvSpPr>
        <p:spPr bwMode="auto">
          <a:xfrm>
            <a:off x="1286796" y="4504140"/>
            <a:ext cx="1152128" cy="360040"/>
          </a:xfrm>
          <a:prstGeom prst="stripedRightArrow">
            <a:avLst/>
          </a:prstGeom>
          <a:solidFill>
            <a:schemeClr val="accent2"/>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
        <p:nvSpPr>
          <p:cNvPr id="8" name="Striped Right Arrow 7">
            <a:extLst>
              <a:ext uri="{FF2B5EF4-FFF2-40B4-BE49-F238E27FC236}">
                <a16:creationId xmlns:a16="http://schemas.microsoft.com/office/drawing/2014/main" id="{4A7E066F-CE22-61F1-BBE4-905E597570C2}"/>
              </a:ext>
            </a:extLst>
          </p:cNvPr>
          <p:cNvSpPr/>
          <p:nvPr/>
        </p:nvSpPr>
        <p:spPr bwMode="auto">
          <a:xfrm>
            <a:off x="1286796" y="5343211"/>
            <a:ext cx="1152128" cy="360040"/>
          </a:xfrm>
          <a:prstGeom prst="stripedRightArrow">
            <a:avLst/>
          </a:prstGeom>
          <a:solidFill>
            <a:schemeClr val="accent2"/>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endParaRPr lang="en-DK" sz="1600" dirty="0" err="1">
              <a:solidFill>
                <a:schemeClr val="bg1"/>
              </a:solidFill>
              <a:latin typeface="AU Passata" pitchFamily="34" charset="0"/>
            </a:endParaRPr>
          </a:p>
        </p:txBody>
      </p:sp>
    </p:spTree>
    <p:custDataLst>
      <p:tags r:id="rId1"/>
    </p:custDataLst>
    <p:extLst>
      <p:ext uri="{BB962C8B-B14F-4D97-AF65-F5344CB8AC3E}">
        <p14:creationId xmlns:p14="http://schemas.microsoft.com/office/powerpoint/2010/main" val="137929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1" end="11"/>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Tillidsrepræsentanters retsstilling</a:t>
            </a:r>
          </a:p>
        </p:txBody>
      </p:sp>
      <p:sp>
        <p:nvSpPr>
          <p:cNvPr id="5" name="Content Placeholder 4"/>
          <p:cNvSpPr>
            <a:spLocks noGrp="1"/>
          </p:cNvSpPr>
          <p:nvPr>
            <p:ph idx="1"/>
          </p:nvPr>
        </p:nvSpPr>
        <p:spPr/>
        <p:txBody>
          <a:bodyPr/>
          <a:lstStyle/>
          <a:p>
            <a:r>
              <a:rPr lang="da-DK" b="1" dirty="0"/>
              <a:t>Højesteret:</a:t>
            </a:r>
          </a:p>
          <a:p>
            <a:pPr marL="342900" indent="-342900">
              <a:buFont typeface="Arial" panose="020B0604020202020204" pitchFamily="34" charset="0"/>
              <a:buChar char="•"/>
            </a:pPr>
            <a:r>
              <a:rPr lang="da-DK" dirty="0"/>
              <a:t>Procesaftale: Parterne er enige om, at virksomheden ikke har bibeholdt sin uafhængighed efter overdragelsen. </a:t>
            </a:r>
          </a:p>
          <a:p>
            <a:pPr marL="342900" indent="-342900">
              <a:buFont typeface="Arial" panose="020B0604020202020204" pitchFamily="34" charset="0"/>
              <a:buChar char="•"/>
            </a:pPr>
            <a:endParaRPr lang="da-DK" dirty="0"/>
          </a:p>
          <a:p>
            <a:pPr>
              <a:buNone/>
            </a:pPr>
            <a:r>
              <a:rPr lang="da-DK" dirty="0"/>
              <a:t>Dvs. færdige med at diskutere fortsat </a:t>
            </a:r>
            <a:r>
              <a:rPr lang="da-DK" i="1" dirty="0"/>
              <a:t>funktion og status</a:t>
            </a:r>
            <a:r>
              <a:rPr lang="da-DK" dirty="0"/>
              <a:t> som TR efter § 4, stk. 1. </a:t>
            </a:r>
          </a:p>
          <a:p>
            <a:pPr>
              <a:buNone/>
            </a:pPr>
            <a:endParaRPr lang="da-DK" dirty="0"/>
          </a:p>
          <a:p>
            <a:pPr>
              <a:buNone/>
            </a:pPr>
            <a:endParaRPr lang="da-DK" dirty="0"/>
          </a:p>
          <a:p>
            <a:pPr>
              <a:buNone/>
            </a:pPr>
            <a:r>
              <a:rPr lang="da-DK" b="1" dirty="0"/>
              <a:t>Så går vi videre til § 4, stk. 2: </a:t>
            </a:r>
            <a:r>
              <a:rPr lang="da-DK" dirty="0"/>
              <a:t>Funktionen ophørte ved overdragelsen. Beskyttelsen fortsatte i 6 måneder + 3 måneder efter overdragelsen, dvs. 9 måneder. </a:t>
            </a:r>
          </a:p>
          <a:p>
            <a:pPr marL="342900" indent="-342900">
              <a:buFont typeface="Arial" panose="020B0604020202020204" pitchFamily="34" charset="0"/>
              <a:buChar char="•"/>
            </a:pPr>
            <a:r>
              <a:rPr lang="da-DK" dirty="0"/>
              <a:t>Beskyttelsen følger ikke (overdragerens) overenskomsts levetid </a:t>
            </a:r>
          </a:p>
          <a:p>
            <a:pPr marL="342900" indent="-342900">
              <a:buFont typeface="Arial" panose="020B0604020202020204" pitchFamily="34" charset="0"/>
              <a:buChar char="•"/>
            </a:pPr>
            <a:r>
              <a:rPr lang="da-DK" b="1" dirty="0"/>
              <a:t>Erhververens varsling af vilkårsændringer 9,5 måneder efter overdragelsen var ikke i strid med § 4.</a:t>
            </a:r>
          </a:p>
        </p:txBody>
      </p:sp>
      <p:sp>
        <p:nvSpPr>
          <p:cNvPr id="2" name="Striped Right Arrow 1">
            <a:extLst>
              <a:ext uri="{FF2B5EF4-FFF2-40B4-BE49-F238E27FC236}">
                <a16:creationId xmlns:a16="http://schemas.microsoft.com/office/drawing/2014/main" id="{665747DF-9AB2-2D08-F122-5733200CDE8E}"/>
              </a:ext>
            </a:extLst>
          </p:cNvPr>
          <p:cNvSpPr/>
          <p:nvPr/>
        </p:nvSpPr>
        <p:spPr bwMode="auto">
          <a:xfrm rot="8814794" flipV="1">
            <a:off x="8314461" y="1836724"/>
            <a:ext cx="3696952" cy="1349701"/>
          </a:xfrm>
          <a:prstGeom prst="stripedRightArrow">
            <a:avLst/>
          </a:prstGeom>
          <a:solidFill>
            <a:schemeClr val="accent2"/>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r>
              <a:rPr lang="en-DK" sz="1600" dirty="0" err="1">
                <a:solidFill>
                  <a:schemeClr val="bg1"/>
                </a:solidFill>
                <a:latin typeface="AU Passata" pitchFamily="34" charset="0"/>
              </a:rPr>
              <a:t>Samme resultat</a:t>
            </a:r>
          </a:p>
          <a:p>
            <a:pPr fontAlgn="base">
              <a:lnSpc>
                <a:spcPct val="95000"/>
              </a:lnSpc>
              <a:spcBef>
                <a:spcPct val="0"/>
              </a:spcBef>
              <a:spcAft>
                <a:spcPct val="0"/>
              </a:spcAft>
            </a:pPr>
            <a:r>
              <a:rPr lang="en-DK" sz="1600" dirty="0" err="1">
                <a:solidFill>
                  <a:schemeClr val="bg1"/>
                </a:solidFill>
              </a:rPr>
              <a:t>Meget forskellig begrundelse</a:t>
            </a:r>
            <a:endParaRPr lang="en-DK" sz="1600" dirty="0" err="1">
              <a:solidFill>
                <a:schemeClr val="bg1"/>
              </a:solidFill>
              <a:latin typeface="AU Passata" pitchFamily="34" charset="0"/>
            </a:endParaRPr>
          </a:p>
        </p:txBody>
      </p:sp>
    </p:spTree>
    <p:custDataLst>
      <p:tags r:id="rId1"/>
    </p:custDataLst>
    <p:extLst>
      <p:ext uri="{BB962C8B-B14F-4D97-AF65-F5344CB8AC3E}">
        <p14:creationId xmlns:p14="http://schemas.microsoft.com/office/powerpoint/2010/main" val="3434368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da-DK"/>
          </a:p>
        </p:txBody>
      </p:sp>
      <p:sp>
        <p:nvSpPr>
          <p:cNvPr id="5" name="Content Placeholder 4"/>
          <p:cNvSpPr>
            <a:spLocks noGrp="1"/>
          </p:cNvSpPr>
          <p:nvPr>
            <p:ph idx="1"/>
          </p:nvPr>
        </p:nvSpPr>
        <p:spPr/>
        <p:txBody>
          <a:bodyPr/>
          <a:lstStyle/>
          <a:p>
            <a:endParaRPr lang="da-DK"/>
          </a:p>
        </p:txBody>
      </p:sp>
      <p:pic>
        <p:nvPicPr>
          <p:cNvPr id="2" name="Picture 1" descr="A screenshot of a computer&#10;&#10;Description automatically generated">
            <a:extLst>
              <a:ext uri="{FF2B5EF4-FFF2-40B4-BE49-F238E27FC236}">
                <a16:creationId xmlns:a16="http://schemas.microsoft.com/office/drawing/2014/main" id="{A98A4934-F175-F9E6-6702-45753E416D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4849" y="1"/>
            <a:ext cx="7772400" cy="6451363"/>
          </a:xfrm>
          <a:prstGeom prst="rect">
            <a:avLst/>
          </a:prstGeom>
        </p:spPr>
      </p:pic>
      <p:sp>
        <p:nvSpPr>
          <p:cNvPr id="6" name="Striped Right Arrow 5">
            <a:extLst>
              <a:ext uri="{FF2B5EF4-FFF2-40B4-BE49-F238E27FC236}">
                <a16:creationId xmlns:a16="http://schemas.microsoft.com/office/drawing/2014/main" id="{997D19A2-6910-2668-918F-37766186172B}"/>
              </a:ext>
            </a:extLst>
          </p:cNvPr>
          <p:cNvSpPr/>
          <p:nvPr/>
        </p:nvSpPr>
        <p:spPr bwMode="auto">
          <a:xfrm rot="8814794" flipV="1">
            <a:off x="8103428" y="2305948"/>
            <a:ext cx="3696952" cy="1349701"/>
          </a:xfrm>
          <a:prstGeom prst="stripedRightArrow">
            <a:avLst/>
          </a:prstGeom>
          <a:solidFill>
            <a:schemeClr val="accent2"/>
          </a:solidFill>
          <a:ln w="1778"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fontAlgn="base">
              <a:lnSpc>
                <a:spcPct val="95000"/>
              </a:lnSpc>
              <a:spcBef>
                <a:spcPct val="0"/>
              </a:spcBef>
              <a:spcAft>
                <a:spcPct val="0"/>
              </a:spcAft>
            </a:pPr>
            <a:r>
              <a:rPr lang="en-GB" sz="1600" dirty="0" err="1">
                <a:solidFill>
                  <a:schemeClr val="bg1"/>
                </a:solidFill>
              </a:rPr>
              <a:t>Ø</a:t>
            </a:r>
            <a:r>
              <a:rPr lang="en-DK" sz="1600" dirty="0" err="1">
                <a:solidFill>
                  <a:schemeClr val="bg1"/>
                </a:solidFill>
              </a:rPr>
              <a:t>h... nej</a:t>
            </a:r>
            <a:endParaRPr lang="en-DK" sz="1600" dirty="0" err="1">
              <a:solidFill>
                <a:schemeClr val="bg1"/>
              </a:solidFill>
              <a:latin typeface="AU Passata" pitchFamily="34" charset="0"/>
            </a:endParaRPr>
          </a:p>
        </p:txBody>
      </p:sp>
      <p:cxnSp>
        <p:nvCxnSpPr>
          <p:cNvPr id="8" name="Straight Connector 7">
            <a:extLst>
              <a:ext uri="{FF2B5EF4-FFF2-40B4-BE49-F238E27FC236}">
                <a16:creationId xmlns:a16="http://schemas.microsoft.com/office/drawing/2014/main" id="{60FFB69E-D0F0-88A0-CD2A-D1D2C4AB5F22}"/>
              </a:ext>
            </a:extLst>
          </p:cNvPr>
          <p:cNvCxnSpPr/>
          <p:nvPr/>
        </p:nvCxnSpPr>
        <p:spPr bwMode="auto">
          <a:xfrm>
            <a:off x="6600056" y="4149080"/>
            <a:ext cx="288032" cy="0"/>
          </a:xfrm>
          <a:prstGeom prst="line">
            <a:avLst/>
          </a:prstGeom>
          <a:solidFill>
            <a:schemeClr val="accent2"/>
          </a:solidFill>
          <a:ln w="1778" cap="flat" cmpd="sng" algn="ctr">
            <a:solidFill>
              <a:srgbClr val="C00000"/>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C73C4633-0664-2684-2B86-6A7EBEF8ED6B}"/>
              </a:ext>
            </a:extLst>
          </p:cNvPr>
          <p:cNvCxnSpPr>
            <a:cxnSpLocks/>
          </p:cNvCxnSpPr>
          <p:nvPr/>
        </p:nvCxnSpPr>
        <p:spPr bwMode="auto">
          <a:xfrm>
            <a:off x="5707034" y="4725144"/>
            <a:ext cx="1037039" cy="0"/>
          </a:xfrm>
          <a:prstGeom prst="line">
            <a:avLst/>
          </a:prstGeom>
          <a:solidFill>
            <a:schemeClr val="accent2"/>
          </a:solidFill>
          <a:ln w="1778" cap="flat" cmpd="sng" algn="ctr">
            <a:solidFill>
              <a:srgbClr val="C00000"/>
            </a:solidFill>
            <a:prstDash val="solid"/>
            <a:round/>
            <a:headEnd type="none" w="med" len="med"/>
            <a:tailEnd type="none" w="med" len="med"/>
          </a:ln>
          <a:effectLst/>
        </p:spPr>
      </p:cxnSp>
    </p:spTree>
    <p:custDataLst>
      <p:tags r:id="rId1"/>
    </p:custDataLst>
    <p:extLst>
      <p:ext uri="{BB962C8B-B14F-4D97-AF65-F5344CB8AC3E}">
        <p14:creationId xmlns:p14="http://schemas.microsoft.com/office/powerpoint/2010/main" val="324458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C4236-54BC-EA99-478F-B3112ADC3A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2F2A75-924F-E582-DC0A-B9B2B95ECA4A}"/>
              </a:ext>
            </a:extLst>
          </p:cNvPr>
          <p:cNvSpPr>
            <a:spLocks noGrp="1"/>
          </p:cNvSpPr>
          <p:nvPr>
            <p:ph type="ctrTitle"/>
          </p:nvPr>
        </p:nvSpPr>
        <p:spPr>
          <a:xfrm>
            <a:off x="349384" y="1760373"/>
            <a:ext cx="10069011" cy="4070408"/>
          </a:xfrm>
        </p:spPr>
        <p:txBody>
          <a:bodyPr anchor="t">
            <a:normAutofit/>
          </a:bodyPr>
          <a:lstStyle/>
          <a:p>
            <a:r>
              <a:rPr lang="en-DK" dirty="0"/>
              <a:t>Uafhængighed</a:t>
            </a:r>
          </a:p>
        </p:txBody>
      </p:sp>
      <p:sp>
        <p:nvSpPr>
          <p:cNvPr id="4" name="Date Placeholder 3">
            <a:extLst>
              <a:ext uri="{FF2B5EF4-FFF2-40B4-BE49-F238E27FC236}">
                <a16:creationId xmlns:a16="http://schemas.microsoft.com/office/drawing/2014/main" id="{21EC5805-1E7D-12BB-B4A9-82979C54811D}"/>
              </a:ext>
            </a:extLst>
          </p:cNvPr>
          <p:cNvSpPr>
            <a:spLocks noGrp="1"/>
          </p:cNvSpPr>
          <p:nvPr>
            <p:ph type="dt" sz="half" idx="4294967295"/>
          </p:nvPr>
        </p:nvSpPr>
        <p:spPr>
          <a:xfrm>
            <a:off x="0" y="6912000"/>
            <a:ext cx="0" cy="0"/>
          </a:xfrm>
        </p:spPr>
        <p:txBody>
          <a:bodyPr/>
          <a:lstStyle/>
          <a:p>
            <a:pPr>
              <a:spcAft>
                <a:spcPts val="600"/>
              </a:spcAft>
            </a:pPr>
            <a:fld id="{5DA3236F-ED25-6141-A0EA-A396DF6904DA}" type="datetime1">
              <a:rPr lang="en-DK"/>
              <a:pPr>
                <a:spcAft>
                  <a:spcPts val="600"/>
                </a:spcAft>
              </a:pPr>
              <a:t>09/09/2026</a:t>
            </a:fld>
            <a:r>
              <a:rPr lang="da-DK"/>
              <a:t>14-03-2024</a:t>
            </a:r>
          </a:p>
        </p:txBody>
      </p:sp>
    </p:spTree>
    <p:extLst>
      <p:ext uri="{BB962C8B-B14F-4D97-AF65-F5344CB8AC3E}">
        <p14:creationId xmlns:p14="http://schemas.microsoft.com/office/powerpoint/2010/main" val="1824040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‘Uafhængighed’ efter overførslen</a:t>
            </a:r>
          </a:p>
        </p:txBody>
      </p:sp>
      <p:sp>
        <p:nvSpPr>
          <p:cNvPr id="5" name="Content Placeholder 4"/>
          <p:cNvSpPr>
            <a:spLocks noGrp="1"/>
          </p:cNvSpPr>
          <p:nvPr>
            <p:ph idx="1"/>
          </p:nvPr>
        </p:nvSpPr>
        <p:spPr/>
        <p:txBody>
          <a:bodyPr/>
          <a:lstStyle/>
          <a:p>
            <a:r>
              <a:rPr lang="da-DK" b="1" dirty="0"/>
              <a:t>Hvordan forstås ‘uafhængighed’ (</a:t>
            </a:r>
            <a:r>
              <a:rPr lang="da-DK" b="1" dirty="0" err="1"/>
              <a:t>autonomy</a:t>
            </a:r>
            <a:r>
              <a:rPr lang="da-DK" b="1" dirty="0"/>
              <a:t>) i artikel 6, stk. 1</a:t>
            </a:r>
          </a:p>
          <a:p>
            <a:endParaRPr lang="da-DK" b="1" dirty="0"/>
          </a:p>
          <a:p>
            <a:r>
              <a:rPr lang="da-DK" b="1" dirty="0"/>
              <a:t>CJEU C-151/09:</a:t>
            </a:r>
            <a:r>
              <a:rPr lang="en-DK" dirty="0"/>
              <a:t> </a:t>
            </a:r>
            <a:r>
              <a:rPr lang="en-DK" b="1" dirty="0"/>
              <a:t>Federación de Servicios Públicos de la UGT (UGT-FSP)</a:t>
            </a:r>
            <a:endParaRPr lang="en-DK" dirty="0"/>
          </a:p>
          <a:p>
            <a:endParaRPr lang="da-DK" b="1" dirty="0"/>
          </a:p>
          <a:p>
            <a:r>
              <a:rPr lang="da-DK" b="1" dirty="0"/>
              <a:t>Erhverver</a:t>
            </a:r>
            <a:r>
              <a:rPr lang="da-DK" dirty="0"/>
              <a:t> med egen overenskomst</a:t>
            </a:r>
          </a:p>
          <a:p>
            <a:pPr marL="285750" indent="-285750">
              <a:buFont typeface="Wingdings" pitchFamily="2" charset="2"/>
              <a:buChar char="Ø"/>
            </a:pPr>
            <a:r>
              <a:rPr lang="da-DK" dirty="0"/>
              <a:t>Allerede medarbejderrepræsentanter hos erhververen</a:t>
            </a:r>
          </a:p>
          <a:p>
            <a:pPr marL="285750" indent="-285750">
              <a:buFont typeface="Wingdings" pitchFamily="2" charset="2"/>
              <a:buChar char="Ø"/>
            </a:pPr>
            <a:r>
              <a:rPr lang="da-DK" dirty="0"/>
              <a:t>Kunne en overdraget medarbejderrepræsentant opretholde sin funktion som (yderligere) repræsentant, og få tildelt arbejdstimer med løn for dette?</a:t>
            </a:r>
          </a:p>
          <a:p>
            <a:pPr marL="342900" indent="-342900">
              <a:buFont typeface="Arial" panose="020B0604020202020204" pitchFamily="34" charset="0"/>
              <a:buChar char="•"/>
            </a:pPr>
            <a:endParaRPr lang="da-DK" dirty="0"/>
          </a:p>
          <a:p>
            <a:pPr>
              <a:buNone/>
            </a:pPr>
            <a:r>
              <a:rPr lang="da-DK" b="1" dirty="0"/>
              <a:t>CJEU udtaler:</a:t>
            </a:r>
          </a:p>
          <a:p>
            <a:pPr marL="285750" indent="-285750">
              <a:buFont typeface="Wingdings" pitchFamily="2" charset="2"/>
              <a:buChar char="Ø"/>
            </a:pPr>
            <a:r>
              <a:rPr lang="da-DK" dirty="0"/>
              <a:t>Begrebet uafhængighed er ikke defineret. </a:t>
            </a:r>
          </a:p>
          <a:p>
            <a:pPr marL="285750" indent="-285750">
              <a:buFont typeface="Wingdings" pitchFamily="2" charset="2"/>
              <a:buChar char="Ø"/>
            </a:pPr>
            <a:r>
              <a:rPr lang="da-DK" dirty="0"/>
              <a:t>Når EU-retten ikke henviser til nationale ret, skal de normalt undergives en selvstændig og ensartet fortolkning på EU niveau (præmis 38)</a:t>
            </a:r>
          </a:p>
          <a:p>
            <a:pPr marL="285750" indent="-285750">
              <a:buFont typeface="Wingdings" pitchFamily="2" charset="2"/>
              <a:buChar char="Ø"/>
            </a:pPr>
            <a:r>
              <a:rPr lang="da-DK" dirty="0"/>
              <a:t>Begrebet skal fortolkes ud fra ordlyden, sammenhængen, og formålet (præmis 39)</a:t>
            </a:r>
          </a:p>
          <a:p>
            <a:pPr marL="342900" indent="-342900">
              <a:buFont typeface="Arial" panose="020B0604020202020204" pitchFamily="34" charset="0"/>
              <a:buChar char="•"/>
            </a:pPr>
            <a:endParaRPr lang="da-DK" dirty="0"/>
          </a:p>
          <a:p>
            <a:endParaRPr lang="da-DK" dirty="0"/>
          </a:p>
        </p:txBody>
      </p:sp>
    </p:spTree>
    <p:custDataLst>
      <p:tags r:id="rId1"/>
    </p:custDataLst>
    <p:extLst>
      <p:ext uri="{BB962C8B-B14F-4D97-AF65-F5344CB8AC3E}">
        <p14:creationId xmlns:p14="http://schemas.microsoft.com/office/powerpoint/2010/main" val="391373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Uafhængighed efter overførslen</a:t>
            </a:r>
          </a:p>
        </p:txBody>
      </p:sp>
      <p:sp>
        <p:nvSpPr>
          <p:cNvPr id="5" name="Content Placeholder 4"/>
          <p:cNvSpPr>
            <a:spLocks noGrp="1"/>
          </p:cNvSpPr>
          <p:nvPr>
            <p:ph idx="1"/>
          </p:nvPr>
        </p:nvSpPr>
        <p:spPr/>
        <p:txBody>
          <a:bodyPr/>
          <a:lstStyle/>
          <a:p>
            <a:pPr>
              <a:buNone/>
            </a:pPr>
            <a:r>
              <a:rPr lang="da-DK" b="1" dirty="0"/>
              <a:t>CJEU C-151/09 :</a:t>
            </a:r>
          </a:p>
          <a:p>
            <a:pPr>
              <a:buNone/>
            </a:pPr>
            <a:endParaRPr lang="da-DK" b="1" dirty="0"/>
          </a:p>
          <a:p>
            <a:pPr marL="285750" indent="-285750">
              <a:buFont typeface="Wingdings" pitchFamily="2" charset="2"/>
              <a:buChar char="Ø"/>
            </a:pPr>
            <a:r>
              <a:rPr lang="da-DK" b="1" dirty="0"/>
              <a:t>For det første</a:t>
            </a:r>
            <a:r>
              <a:rPr lang="da-DK" dirty="0"/>
              <a:t>: Direktivet beskytter lønmodtageres rettigheder ved overdragelse. Deres ret til repræsentation er ikke en undtagelse, og skal ikke påvirkes af overdragelsen (præmis 40)</a:t>
            </a:r>
          </a:p>
          <a:p>
            <a:pPr marL="285750" indent="-285750">
              <a:buFont typeface="Wingdings" pitchFamily="2" charset="2"/>
              <a:buChar char="Ø"/>
            </a:pPr>
            <a:endParaRPr lang="da-DK" dirty="0"/>
          </a:p>
          <a:p>
            <a:pPr marL="285750" indent="-285750">
              <a:buFont typeface="Wingdings" pitchFamily="2" charset="2"/>
              <a:buChar char="Ø"/>
            </a:pPr>
            <a:r>
              <a:rPr lang="da-DK" b="1" dirty="0"/>
              <a:t>Dernæst</a:t>
            </a:r>
            <a:r>
              <a:rPr lang="da-DK" dirty="0"/>
              <a:t>: Ordet ‘</a:t>
            </a:r>
            <a:r>
              <a:rPr lang="da-DK" dirty="0" err="1"/>
              <a:t>autonomy</a:t>
            </a:r>
            <a:r>
              <a:rPr lang="da-DK" dirty="0"/>
              <a:t>’ beskriver i normal dagligdags brug retten til selvstyre (</a:t>
            </a:r>
            <a:r>
              <a:rPr lang="da-DK" dirty="0" err="1"/>
              <a:t>self-government</a:t>
            </a:r>
            <a:r>
              <a:rPr lang="da-DK" dirty="0"/>
              <a:t>)(præmis 42)</a:t>
            </a:r>
          </a:p>
          <a:p>
            <a:pPr marL="342900" indent="-342900">
              <a:buFont typeface="Arial" panose="020B0604020202020204" pitchFamily="34" charset="0"/>
              <a:buChar char="•"/>
            </a:pPr>
            <a:endParaRPr lang="da-DK" dirty="0"/>
          </a:p>
          <a:p>
            <a:endParaRPr lang="da-DK" dirty="0"/>
          </a:p>
        </p:txBody>
      </p:sp>
    </p:spTree>
    <p:custDataLst>
      <p:tags r:id="rId1"/>
    </p:custDataLst>
    <p:extLst>
      <p:ext uri="{BB962C8B-B14F-4D97-AF65-F5344CB8AC3E}">
        <p14:creationId xmlns:p14="http://schemas.microsoft.com/office/powerpoint/2010/main" val="181290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Uafhængighed efter overførslen</a:t>
            </a:r>
          </a:p>
        </p:txBody>
      </p:sp>
      <p:sp>
        <p:nvSpPr>
          <p:cNvPr id="5" name="Content Placeholder 4"/>
          <p:cNvSpPr>
            <a:spLocks noGrp="1"/>
          </p:cNvSpPr>
          <p:nvPr>
            <p:ph idx="1"/>
          </p:nvPr>
        </p:nvSpPr>
        <p:spPr/>
        <p:txBody>
          <a:bodyPr/>
          <a:lstStyle/>
          <a:p>
            <a:pPr>
              <a:buNone/>
            </a:pPr>
            <a:r>
              <a:rPr lang="da-DK" b="1" dirty="0"/>
              <a:t>CJEU C-151/09 :</a:t>
            </a:r>
          </a:p>
          <a:p>
            <a:pPr marL="360680" indent="-342900">
              <a:spcAft>
                <a:spcPts val="1200"/>
              </a:spcAft>
              <a:buFont typeface="Arial" panose="020B0604020202020204" pitchFamily="34" charset="0"/>
              <a:buChar char="•"/>
            </a:pPr>
            <a:endParaRPr lang="en-GB" b="0" i="0" dirty="0">
              <a:solidFill>
                <a:srgbClr val="000000"/>
              </a:solidFill>
              <a:effectLst/>
            </a:endParaRPr>
          </a:p>
          <a:p>
            <a:pPr marL="303530" indent="-285750">
              <a:spcAft>
                <a:spcPts val="1200"/>
              </a:spcAft>
              <a:buFont typeface="Wingdings" pitchFamily="2" charset="2"/>
              <a:buChar char="Ø"/>
            </a:pPr>
            <a:r>
              <a:rPr lang="en-GB" b="1" i="0" dirty="0">
                <a:solidFill>
                  <a:srgbClr val="000000"/>
                </a:solidFill>
                <a:effectLst/>
              </a:rPr>
              <a:t>I </a:t>
            </a:r>
            <a:r>
              <a:rPr lang="en-GB" b="1" i="0" dirty="0" err="1">
                <a:solidFill>
                  <a:srgbClr val="000000"/>
                </a:solidFill>
                <a:effectLst/>
              </a:rPr>
              <a:t>en</a:t>
            </a:r>
            <a:r>
              <a:rPr lang="en-GB" b="1" i="0" dirty="0">
                <a:solidFill>
                  <a:srgbClr val="000000"/>
                </a:solidFill>
                <a:effectLst/>
              </a:rPr>
              <a:t> </a:t>
            </a:r>
            <a:r>
              <a:rPr lang="en-GB" b="1" i="0" dirty="0" err="1">
                <a:solidFill>
                  <a:srgbClr val="000000"/>
                </a:solidFill>
                <a:effectLst/>
              </a:rPr>
              <a:t>økonomisk</a:t>
            </a:r>
            <a:r>
              <a:rPr lang="en-GB" b="1" i="0" dirty="0">
                <a:solidFill>
                  <a:srgbClr val="000000"/>
                </a:solidFill>
                <a:effectLst/>
              </a:rPr>
              <a:t> </a:t>
            </a:r>
            <a:r>
              <a:rPr lang="en-GB" b="1" i="0" dirty="0" err="1">
                <a:solidFill>
                  <a:srgbClr val="000000"/>
                </a:solidFill>
                <a:effectLst/>
              </a:rPr>
              <a:t>enhed</a:t>
            </a:r>
            <a:r>
              <a:rPr lang="en-GB" b="1" i="0" dirty="0">
                <a:solidFill>
                  <a:srgbClr val="000000"/>
                </a:solidFill>
                <a:effectLst/>
              </a:rPr>
              <a:t> </a:t>
            </a:r>
            <a:r>
              <a:rPr lang="en-GB" b="1" i="0" dirty="0" err="1">
                <a:solidFill>
                  <a:srgbClr val="000000"/>
                </a:solidFill>
                <a:effectLst/>
              </a:rPr>
              <a:t>betyder</a:t>
            </a:r>
            <a:r>
              <a:rPr lang="en-GB" b="1" i="0" dirty="0">
                <a:solidFill>
                  <a:srgbClr val="000000"/>
                </a:solidFill>
                <a:effectLst/>
              </a:rPr>
              <a:t> det</a:t>
            </a:r>
            <a:r>
              <a:rPr lang="en-GB" b="0" i="0" dirty="0">
                <a:solidFill>
                  <a:srgbClr val="000000"/>
                </a:solidFill>
                <a:effectLst/>
              </a:rPr>
              <a:t>, at de </a:t>
            </a:r>
            <a:r>
              <a:rPr lang="en-GB" b="0" i="0" dirty="0" err="1">
                <a:solidFill>
                  <a:srgbClr val="000000"/>
                </a:solidFill>
                <a:effectLst/>
              </a:rPr>
              <a:t>ansvarlige</a:t>
            </a:r>
            <a:r>
              <a:rPr lang="en-GB" b="0" i="0" dirty="0">
                <a:solidFill>
                  <a:srgbClr val="000000"/>
                </a:solidFill>
                <a:effectLst/>
              </a:rPr>
              <a:t> for </a:t>
            </a:r>
            <a:r>
              <a:rPr lang="en-GB" b="0" i="0" dirty="0" err="1">
                <a:solidFill>
                  <a:srgbClr val="000000"/>
                </a:solidFill>
                <a:effectLst/>
              </a:rPr>
              <a:t>enheden</a:t>
            </a:r>
            <a:r>
              <a:rPr lang="en-GB" b="0" i="0" dirty="0">
                <a:solidFill>
                  <a:srgbClr val="000000"/>
                </a:solidFill>
                <a:effectLst/>
              </a:rPr>
              <a:t> </a:t>
            </a:r>
            <a:r>
              <a:rPr lang="en-GB" b="0" i="0" dirty="0" err="1">
                <a:solidFill>
                  <a:srgbClr val="000000"/>
                </a:solidFill>
                <a:effectLst/>
              </a:rPr>
              <a:t>har</a:t>
            </a:r>
            <a:r>
              <a:rPr lang="en-GB" b="0" i="0" dirty="0">
                <a:solidFill>
                  <a:srgbClr val="000000"/>
                </a:solidFill>
                <a:effectLst/>
              </a:rPr>
              <a:t> </a:t>
            </a:r>
            <a:r>
              <a:rPr lang="en-GB" b="0" i="0" dirty="0" err="1">
                <a:solidFill>
                  <a:srgbClr val="000000"/>
                </a:solidFill>
                <a:effectLst/>
              </a:rPr>
              <a:t>kompetence</a:t>
            </a:r>
            <a:r>
              <a:rPr lang="en-GB" b="0" i="0" dirty="0">
                <a:solidFill>
                  <a:srgbClr val="000000"/>
                </a:solidFill>
                <a:effectLst/>
              </a:rPr>
              <a:t> </a:t>
            </a:r>
            <a:r>
              <a:rPr lang="en-GB" b="0" i="0" dirty="0" err="1">
                <a:solidFill>
                  <a:srgbClr val="000000"/>
                </a:solidFill>
                <a:effectLst/>
              </a:rPr>
              <a:t>til</a:t>
            </a:r>
            <a:r>
              <a:rPr lang="en-GB" b="0" i="0" dirty="0">
                <a:solidFill>
                  <a:srgbClr val="000000"/>
                </a:solidFill>
                <a:effectLst/>
              </a:rPr>
              <a:t> </a:t>
            </a:r>
            <a:r>
              <a:rPr lang="en-GB" b="0" i="0" dirty="0" err="1">
                <a:solidFill>
                  <a:srgbClr val="000000"/>
                </a:solidFill>
                <a:effectLst/>
              </a:rPr>
              <a:t>relativt</a:t>
            </a:r>
            <a:r>
              <a:rPr lang="en-GB" b="0" i="0" dirty="0">
                <a:solidFill>
                  <a:srgbClr val="000000"/>
                </a:solidFill>
                <a:effectLst/>
              </a:rPr>
              <a:t> frit </a:t>
            </a:r>
            <a:r>
              <a:rPr lang="en-GB" b="0" i="0" dirty="0" err="1">
                <a:solidFill>
                  <a:srgbClr val="000000"/>
                </a:solidFill>
                <a:effectLst/>
              </a:rPr>
              <a:t>og</a:t>
            </a:r>
            <a:r>
              <a:rPr lang="en-GB" b="0" i="0" dirty="0">
                <a:solidFill>
                  <a:srgbClr val="000000"/>
                </a:solidFill>
                <a:effectLst/>
              </a:rPr>
              <a:t> </a:t>
            </a:r>
            <a:r>
              <a:rPr lang="en-GB" b="0" i="0" dirty="0" err="1">
                <a:solidFill>
                  <a:srgbClr val="000000"/>
                </a:solidFill>
                <a:effectLst/>
              </a:rPr>
              <a:t>selvstændigt</a:t>
            </a:r>
            <a:r>
              <a:rPr lang="en-GB" b="0" i="0" dirty="0">
                <a:solidFill>
                  <a:srgbClr val="000000"/>
                </a:solidFill>
                <a:effectLst/>
              </a:rPr>
              <a:t> at </a:t>
            </a:r>
            <a:r>
              <a:rPr lang="en-GB" b="0" i="0" dirty="0" err="1">
                <a:solidFill>
                  <a:srgbClr val="000000"/>
                </a:solidFill>
                <a:effectLst/>
              </a:rPr>
              <a:t>tilrettelægge</a:t>
            </a:r>
            <a:r>
              <a:rPr lang="en-GB" b="0" i="0" dirty="0">
                <a:solidFill>
                  <a:srgbClr val="000000"/>
                </a:solidFill>
                <a:effectLst/>
              </a:rPr>
              <a:t> </a:t>
            </a:r>
            <a:r>
              <a:rPr lang="en-GB" b="0" i="0" dirty="0" err="1">
                <a:solidFill>
                  <a:srgbClr val="000000"/>
                </a:solidFill>
                <a:effectLst/>
              </a:rPr>
              <a:t>arbejdet</a:t>
            </a:r>
            <a:r>
              <a:rPr lang="en-GB" b="0" i="0" dirty="0">
                <a:solidFill>
                  <a:srgbClr val="000000"/>
                </a:solidFill>
                <a:effectLst/>
              </a:rPr>
              <a:t>, </a:t>
            </a:r>
            <a:r>
              <a:rPr lang="en-GB" b="0" i="0" dirty="0" err="1">
                <a:solidFill>
                  <a:srgbClr val="000000"/>
                </a:solidFill>
                <a:effectLst/>
              </a:rPr>
              <a:t>og</a:t>
            </a:r>
            <a:r>
              <a:rPr lang="en-GB" b="0" i="0" dirty="0">
                <a:solidFill>
                  <a:srgbClr val="000000"/>
                </a:solidFill>
                <a:effectLst/>
              </a:rPr>
              <a:t> mere </a:t>
            </a:r>
            <a:r>
              <a:rPr lang="en-GB" b="0" i="0" dirty="0" err="1">
                <a:solidFill>
                  <a:srgbClr val="000000"/>
                </a:solidFill>
                <a:effectLst/>
              </a:rPr>
              <a:t>specifikt</a:t>
            </a:r>
            <a:r>
              <a:rPr lang="en-GB" b="0" i="0" dirty="0">
                <a:solidFill>
                  <a:srgbClr val="000000"/>
                </a:solidFill>
                <a:effectLst/>
              </a:rPr>
              <a:t>, </a:t>
            </a:r>
            <a:r>
              <a:rPr lang="en-GB" b="0" i="0" dirty="0" err="1">
                <a:solidFill>
                  <a:srgbClr val="000000"/>
                </a:solidFill>
                <a:effectLst/>
              </a:rPr>
              <a:t>har</a:t>
            </a:r>
            <a:r>
              <a:rPr lang="en-GB" b="0" i="0" dirty="0">
                <a:solidFill>
                  <a:srgbClr val="000000"/>
                </a:solidFill>
                <a:effectLst/>
              </a:rPr>
              <a:t> </a:t>
            </a:r>
            <a:r>
              <a:rPr lang="en-GB" b="0" i="0" dirty="0" err="1">
                <a:solidFill>
                  <a:srgbClr val="000000"/>
                </a:solidFill>
                <a:effectLst/>
              </a:rPr>
              <a:t>kompetence</a:t>
            </a:r>
            <a:r>
              <a:rPr lang="en-GB" b="0" i="0" dirty="0">
                <a:solidFill>
                  <a:srgbClr val="000000"/>
                </a:solidFill>
                <a:effectLst/>
              </a:rPr>
              <a:t> </a:t>
            </a:r>
            <a:r>
              <a:rPr lang="en-GB" b="0" i="0" dirty="0" err="1">
                <a:solidFill>
                  <a:srgbClr val="000000"/>
                </a:solidFill>
                <a:effectLst/>
              </a:rPr>
              <a:t>til</a:t>
            </a:r>
            <a:r>
              <a:rPr lang="en-GB" b="0" i="0" dirty="0">
                <a:solidFill>
                  <a:srgbClr val="000000"/>
                </a:solidFill>
                <a:effectLst/>
              </a:rPr>
              <a:t> at give </a:t>
            </a:r>
            <a:r>
              <a:rPr lang="en-GB" b="0" i="0" dirty="0" err="1">
                <a:solidFill>
                  <a:srgbClr val="000000"/>
                </a:solidFill>
                <a:effectLst/>
              </a:rPr>
              <a:t>instrukser</a:t>
            </a:r>
            <a:r>
              <a:rPr lang="en-GB" b="0" i="0" dirty="0">
                <a:solidFill>
                  <a:srgbClr val="000000"/>
                </a:solidFill>
                <a:effectLst/>
              </a:rPr>
              <a:t>, </a:t>
            </a:r>
            <a:r>
              <a:rPr lang="en-GB" b="0" i="0" dirty="0" err="1">
                <a:solidFill>
                  <a:srgbClr val="000000"/>
                </a:solidFill>
                <a:effectLst/>
              </a:rPr>
              <a:t>fordele</a:t>
            </a:r>
            <a:r>
              <a:rPr lang="en-GB" b="0" i="0" dirty="0">
                <a:solidFill>
                  <a:srgbClr val="000000"/>
                </a:solidFill>
                <a:effectLst/>
              </a:rPr>
              <a:t> </a:t>
            </a:r>
            <a:r>
              <a:rPr lang="en-GB" b="0" i="0" dirty="0" err="1">
                <a:solidFill>
                  <a:srgbClr val="000000"/>
                </a:solidFill>
                <a:effectLst/>
              </a:rPr>
              <a:t>opgaver</a:t>
            </a:r>
            <a:r>
              <a:rPr lang="en-GB" b="0" i="0" dirty="0">
                <a:solidFill>
                  <a:srgbClr val="000000"/>
                </a:solidFill>
                <a:effectLst/>
              </a:rPr>
              <a:t>, </a:t>
            </a:r>
            <a:r>
              <a:rPr lang="en-GB" b="0" i="0" dirty="0" err="1">
                <a:solidFill>
                  <a:srgbClr val="000000"/>
                </a:solidFill>
                <a:effectLst/>
              </a:rPr>
              <a:t>bestemme</a:t>
            </a:r>
            <a:r>
              <a:rPr lang="en-GB" b="0" i="0" dirty="0">
                <a:solidFill>
                  <a:srgbClr val="000000"/>
                </a:solidFill>
                <a:effectLst/>
              </a:rPr>
              <a:t> </a:t>
            </a:r>
            <a:r>
              <a:rPr lang="en-GB" b="0" i="0" dirty="0" err="1">
                <a:solidFill>
                  <a:srgbClr val="000000"/>
                </a:solidFill>
                <a:effectLst/>
              </a:rPr>
              <a:t>brugen</a:t>
            </a:r>
            <a:r>
              <a:rPr lang="en-GB" b="0" i="0" dirty="0">
                <a:solidFill>
                  <a:srgbClr val="000000"/>
                </a:solidFill>
                <a:effectLst/>
              </a:rPr>
              <a:t> </a:t>
            </a:r>
            <a:r>
              <a:rPr lang="en-GB" b="0" i="0" dirty="0" err="1">
                <a:solidFill>
                  <a:srgbClr val="000000"/>
                </a:solidFill>
                <a:effectLst/>
              </a:rPr>
              <a:t>af</a:t>
            </a:r>
            <a:r>
              <a:rPr lang="en-GB" b="0" i="0" dirty="0">
                <a:solidFill>
                  <a:srgbClr val="000000"/>
                </a:solidFill>
                <a:effectLst/>
              </a:rPr>
              <a:t> materiel, </a:t>
            </a:r>
            <a:r>
              <a:rPr lang="en-GB" b="0" i="0" dirty="0" err="1">
                <a:solidFill>
                  <a:srgbClr val="000000"/>
                </a:solidFill>
                <a:effectLst/>
              </a:rPr>
              <a:t>uden</a:t>
            </a:r>
            <a:r>
              <a:rPr lang="en-GB" b="0" i="0" dirty="0">
                <a:solidFill>
                  <a:srgbClr val="000000"/>
                </a:solidFill>
                <a:effectLst/>
              </a:rPr>
              <a:t> </a:t>
            </a:r>
            <a:r>
              <a:rPr lang="en-GB" b="0" i="0" dirty="0" err="1">
                <a:solidFill>
                  <a:srgbClr val="000000"/>
                </a:solidFill>
                <a:effectLst/>
              </a:rPr>
              <a:t>direkte</a:t>
            </a:r>
            <a:r>
              <a:rPr lang="en-GB" b="0" i="0" dirty="0">
                <a:solidFill>
                  <a:srgbClr val="000000"/>
                </a:solidFill>
                <a:effectLst/>
              </a:rPr>
              <a:t> </a:t>
            </a:r>
            <a:r>
              <a:rPr lang="en-GB" b="0" i="0" dirty="0" err="1">
                <a:solidFill>
                  <a:srgbClr val="000000"/>
                </a:solidFill>
                <a:effectLst/>
              </a:rPr>
              <a:t>indblanding</a:t>
            </a:r>
            <a:r>
              <a:rPr lang="en-GB" b="0" i="0" dirty="0">
                <a:solidFill>
                  <a:srgbClr val="000000"/>
                </a:solidFill>
                <a:effectLst/>
              </a:rPr>
              <a:t> </a:t>
            </a:r>
            <a:r>
              <a:rPr lang="en-GB" b="0" i="0" dirty="0" err="1">
                <a:solidFill>
                  <a:srgbClr val="000000"/>
                </a:solidFill>
                <a:effectLst/>
              </a:rPr>
              <a:t>fra</a:t>
            </a:r>
            <a:r>
              <a:rPr lang="en-GB" b="0" i="0" dirty="0">
                <a:solidFill>
                  <a:srgbClr val="000000"/>
                </a:solidFill>
                <a:effectLst/>
              </a:rPr>
              <a:t> </a:t>
            </a:r>
            <a:r>
              <a:rPr lang="en-GB" b="0" i="0" dirty="0" err="1">
                <a:solidFill>
                  <a:srgbClr val="000000"/>
                </a:solidFill>
                <a:effectLst/>
              </a:rPr>
              <a:t>arbejdsgiverens</a:t>
            </a:r>
            <a:r>
              <a:rPr lang="en-GB" b="0" i="0" dirty="0">
                <a:solidFill>
                  <a:srgbClr val="000000"/>
                </a:solidFill>
                <a:effectLst/>
              </a:rPr>
              <a:t> </a:t>
            </a:r>
            <a:r>
              <a:rPr lang="en-GB" b="0" i="0" dirty="0" err="1">
                <a:solidFill>
                  <a:srgbClr val="000000"/>
                </a:solidFill>
                <a:effectLst/>
              </a:rPr>
              <a:t>andre</a:t>
            </a:r>
            <a:r>
              <a:rPr lang="en-GB" b="0" i="0" dirty="0">
                <a:solidFill>
                  <a:srgbClr val="000000"/>
                </a:solidFill>
                <a:effectLst/>
              </a:rPr>
              <a:t> </a:t>
            </a:r>
            <a:r>
              <a:rPr lang="en-GB" b="0" i="0" dirty="0" err="1">
                <a:solidFill>
                  <a:srgbClr val="000000"/>
                </a:solidFill>
                <a:effectLst/>
              </a:rPr>
              <a:t>organisationsstrukturer</a:t>
            </a:r>
            <a:r>
              <a:rPr lang="en-GB" b="0" i="0" dirty="0">
                <a:solidFill>
                  <a:srgbClr val="000000"/>
                </a:solidFill>
                <a:effectLst/>
              </a:rPr>
              <a:t> (</a:t>
            </a:r>
            <a:r>
              <a:rPr lang="en-GB" b="0" i="0" dirty="0" err="1">
                <a:solidFill>
                  <a:srgbClr val="000000"/>
                </a:solidFill>
                <a:effectLst/>
              </a:rPr>
              <a:t>organisationskompetence</a:t>
            </a:r>
            <a:r>
              <a:rPr lang="en-GB" b="0" i="0" dirty="0">
                <a:solidFill>
                  <a:srgbClr val="000000"/>
                </a:solidFill>
                <a:effectLst/>
              </a:rPr>
              <a:t>)(</a:t>
            </a:r>
            <a:r>
              <a:rPr lang="en-GB" b="0" i="0" dirty="0" err="1">
                <a:solidFill>
                  <a:srgbClr val="000000"/>
                </a:solidFill>
                <a:effectLst/>
              </a:rPr>
              <a:t>præmis</a:t>
            </a:r>
            <a:r>
              <a:rPr lang="en-GB" b="0" i="0" dirty="0">
                <a:solidFill>
                  <a:srgbClr val="000000"/>
                </a:solidFill>
                <a:effectLst/>
              </a:rPr>
              <a:t> 43).</a:t>
            </a:r>
          </a:p>
          <a:p>
            <a:pPr marL="735530" lvl="1" indent="-285750">
              <a:spcAft>
                <a:spcPts val="1200"/>
              </a:spcAft>
              <a:buFont typeface="Wingdings" pitchFamily="2" charset="2"/>
              <a:buChar char="Ø"/>
            </a:pPr>
            <a:r>
              <a:rPr lang="en-GB" b="0" i="0" dirty="0">
                <a:solidFill>
                  <a:srgbClr val="000000"/>
                </a:solidFill>
                <a:effectLst/>
              </a:rPr>
              <a:t>Min </a:t>
            </a:r>
            <a:r>
              <a:rPr lang="en-GB" b="0" i="0" dirty="0" err="1">
                <a:solidFill>
                  <a:srgbClr val="000000"/>
                </a:solidFill>
                <a:effectLst/>
              </a:rPr>
              <a:t>tolkning</a:t>
            </a:r>
            <a:r>
              <a:rPr lang="en-GB" b="0" i="0" dirty="0">
                <a:solidFill>
                  <a:srgbClr val="000000"/>
                </a:solidFill>
                <a:effectLst/>
              </a:rPr>
              <a:t>: </a:t>
            </a:r>
            <a:r>
              <a:rPr lang="en-GB" b="0" i="0" dirty="0" err="1">
                <a:solidFill>
                  <a:srgbClr val="000000"/>
                </a:solidFill>
                <a:effectLst/>
              </a:rPr>
              <a:t>Organisationskompetence</a:t>
            </a:r>
            <a:r>
              <a:rPr lang="en-GB" b="0" i="0" dirty="0">
                <a:solidFill>
                  <a:srgbClr val="000000"/>
                </a:solidFill>
                <a:effectLst/>
              </a:rPr>
              <a:t> er </a:t>
            </a:r>
            <a:r>
              <a:rPr lang="en-GB" b="0" i="0" dirty="0" err="1">
                <a:solidFill>
                  <a:srgbClr val="000000"/>
                </a:solidFill>
                <a:effectLst/>
              </a:rPr>
              <a:t>enhedens</a:t>
            </a:r>
            <a:r>
              <a:rPr lang="en-GB" b="0" i="0" dirty="0">
                <a:solidFill>
                  <a:srgbClr val="000000"/>
                </a:solidFill>
                <a:effectLst/>
              </a:rPr>
              <a:t> </a:t>
            </a:r>
            <a:r>
              <a:rPr lang="en-GB" b="0" i="0" dirty="0" err="1">
                <a:solidFill>
                  <a:srgbClr val="000000"/>
                </a:solidFill>
                <a:effectLst/>
              </a:rPr>
              <a:t>eget</a:t>
            </a:r>
            <a:r>
              <a:rPr lang="en-GB" b="0" i="0" dirty="0">
                <a:solidFill>
                  <a:srgbClr val="000000"/>
                </a:solidFill>
                <a:effectLst/>
              </a:rPr>
              <a:t> </a:t>
            </a:r>
            <a:r>
              <a:rPr lang="en-GB" b="0" i="0" dirty="0" err="1">
                <a:solidFill>
                  <a:srgbClr val="000000"/>
                </a:solidFill>
                <a:effectLst/>
              </a:rPr>
              <a:t>ledelseslag</a:t>
            </a:r>
            <a:endParaRPr lang="en-GB" b="0" i="0" dirty="0">
              <a:solidFill>
                <a:srgbClr val="000000"/>
              </a:solidFill>
              <a:effectLst/>
            </a:endParaRPr>
          </a:p>
          <a:p>
            <a:pPr marL="303530" indent="-285750">
              <a:spcAft>
                <a:spcPts val="1200"/>
              </a:spcAft>
              <a:buFont typeface="Wingdings" pitchFamily="2" charset="2"/>
              <a:buChar char="Ø"/>
            </a:pPr>
            <a:r>
              <a:rPr lang="en-GB" b="0" i="0" dirty="0" err="1">
                <a:solidFill>
                  <a:srgbClr val="000000"/>
                </a:solidFill>
                <a:effectLst/>
              </a:rPr>
              <a:t>Hvis</a:t>
            </a:r>
            <a:r>
              <a:rPr lang="en-GB" b="0" i="0" dirty="0">
                <a:solidFill>
                  <a:srgbClr val="000000"/>
                </a:solidFill>
                <a:effectLst/>
              </a:rPr>
              <a:t> </a:t>
            </a:r>
            <a:r>
              <a:rPr lang="en-GB" b="0" i="0" dirty="0" err="1">
                <a:solidFill>
                  <a:srgbClr val="000000"/>
                </a:solidFill>
                <a:effectLst/>
              </a:rPr>
              <a:t>organisationskompetencen</a:t>
            </a:r>
            <a:r>
              <a:rPr lang="en-GB" b="0" i="0" dirty="0">
                <a:solidFill>
                  <a:srgbClr val="000000"/>
                </a:solidFill>
                <a:effectLst/>
              </a:rPr>
              <a:t> </a:t>
            </a:r>
            <a:r>
              <a:rPr lang="en-GB" b="1" i="0" dirty="0" err="1">
                <a:solidFill>
                  <a:srgbClr val="000000"/>
                </a:solidFill>
                <a:effectLst/>
              </a:rPr>
              <a:t>efter</a:t>
            </a:r>
            <a:r>
              <a:rPr lang="en-GB" b="1" i="0" dirty="0">
                <a:solidFill>
                  <a:srgbClr val="000000"/>
                </a:solidFill>
                <a:effectLst/>
              </a:rPr>
              <a:t> </a:t>
            </a:r>
            <a:r>
              <a:rPr lang="en-GB" b="1" i="0" dirty="0" err="1">
                <a:solidFill>
                  <a:srgbClr val="000000"/>
                </a:solidFill>
                <a:effectLst/>
              </a:rPr>
              <a:t>en</a:t>
            </a:r>
            <a:r>
              <a:rPr lang="en-GB" b="1" i="0" dirty="0">
                <a:solidFill>
                  <a:srgbClr val="000000"/>
                </a:solidFill>
                <a:effectLst/>
              </a:rPr>
              <a:t> </a:t>
            </a:r>
            <a:r>
              <a:rPr lang="en-GB" b="1" i="0" dirty="0" err="1">
                <a:solidFill>
                  <a:srgbClr val="000000"/>
                </a:solidFill>
                <a:effectLst/>
              </a:rPr>
              <a:t>overførsel</a:t>
            </a:r>
            <a:r>
              <a:rPr lang="en-GB" b="1" i="0" dirty="0">
                <a:solidFill>
                  <a:srgbClr val="000000"/>
                </a:solidFill>
                <a:effectLst/>
              </a:rPr>
              <a:t> er </a:t>
            </a:r>
            <a:r>
              <a:rPr lang="en-GB" b="1" i="0" dirty="0" err="1">
                <a:solidFill>
                  <a:srgbClr val="000000"/>
                </a:solidFill>
                <a:effectLst/>
              </a:rPr>
              <a:t>uforandret</a:t>
            </a:r>
            <a:r>
              <a:rPr lang="en-GB" b="1" i="0" dirty="0">
                <a:solidFill>
                  <a:srgbClr val="000000"/>
                </a:solidFill>
                <a:effectLst/>
              </a:rPr>
              <a:t> </a:t>
            </a:r>
            <a:r>
              <a:rPr lang="en-GB" b="0" i="0" dirty="0" err="1">
                <a:solidFill>
                  <a:srgbClr val="000000"/>
                </a:solidFill>
                <a:effectLst/>
              </a:rPr>
              <a:t>i</a:t>
            </a:r>
            <a:r>
              <a:rPr lang="en-GB" b="0" i="0" dirty="0">
                <a:solidFill>
                  <a:srgbClr val="000000"/>
                </a:solidFill>
                <a:effectLst/>
              </a:rPr>
              <a:t> forhold </a:t>
            </a:r>
            <a:r>
              <a:rPr lang="en-GB" b="0" i="0" dirty="0" err="1">
                <a:solidFill>
                  <a:srgbClr val="000000"/>
                </a:solidFill>
                <a:effectLst/>
              </a:rPr>
              <a:t>til</a:t>
            </a:r>
            <a:r>
              <a:rPr lang="en-GB" b="0" i="0" dirty="0">
                <a:solidFill>
                  <a:srgbClr val="000000"/>
                </a:solidFill>
                <a:effectLst/>
              </a:rPr>
              <a:t> </a:t>
            </a:r>
            <a:r>
              <a:rPr lang="en-GB" b="0" i="0" dirty="0" err="1">
                <a:solidFill>
                  <a:srgbClr val="000000"/>
                </a:solidFill>
                <a:effectLst/>
              </a:rPr>
              <a:t>før</a:t>
            </a:r>
            <a:r>
              <a:rPr lang="en-GB" b="0" i="0" dirty="0">
                <a:solidFill>
                  <a:srgbClr val="000000"/>
                </a:solidFill>
                <a:effectLst/>
              </a:rPr>
              <a:t> </a:t>
            </a:r>
            <a:r>
              <a:rPr lang="en-GB" b="0" i="0" dirty="0" err="1">
                <a:solidFill>
                  <a:srgbClr val="000000"/>
                </a:solidFill>
                <a:effectLst/>
              </a:rPr>
              <a:t>overførslen</a:t>
            </a:r>
            <a:r>
              <a:rPr lang="en-GB" b="0" i="0" dirty="0">
                <a:solidFill>
                  <a:srgbClr val="000000"/>
                </a:solidFill>
                <a:effectLst/>
              </a:rPr>
              <a:t> </a:t>
            </a:r>
            <a:r>
              <a:rPr lang="en-GB" b="0" i="0" dirty="0" err="1">
                <a:solidFill>
                  <a:srgbClr val="000000"/>
                </a:solidFill>
                <a:effectLst/>
              </a:rPr>
              <a:t>indenfor</a:t>
            </a:r>
            <a:r>
              <a:rPr lang="en-GB" b="0" i="0" dirty="0">
                <a:solidFill>
                  <a:srgbClr val="000000"/>
                </a:solidFill>
                <a:effectLst/>
              </a:rPr>
              <a:t> den </a:t>
            </a:r>
            <a:r>
              <a:rPr lang="en-GB" b="0" i="0" dirty="0" err="1">
                <a:solidFill>
                  <a:srgbClr val="000000"/>
                </a:solidFill>
                <a:effectLst/>
              </a:rPr>
              <a:t>overførte</a:t>
            </a:r>
            <a:r>
              <a:rPr lang="en-GB" b="0" i="0" dirty="0">
                <a:solidFill>
                  <a:srgbClr val="000000"/>
                </a:solidFill>
                <a:effectLst/>
              </a:rPr>
              <a:t> </a:t>
            </a:r>
            <a:r>
              <a:rPr lang="en-GB" b="0" i="0" dirty="0" err="1">
                <a:solidFill>
                  <a:srgbClr val="000000"/>
                </a:solidFill>
                <a:effectLst/>
              </a:rPr>
              <a:t>enhed</a:t>
            </a:r>
            <a:r>
              <a:rPr lang="en-GB" b="0" i="0" dirty="0">
                <a:solidFill>
                  <a:srgbClr val="000000"/>
                </a:solidFill>
                <a:effectLst/>
              </a:rPr>
              <a:t>, </a:t>
            </a:r>
            <a:r>
              <a:rPr lang="en-GB" b="0" i="0" dirty="0" err="1">
                <a:solidFill>
                  <a:srgbClr val="000000"/>
                </a:solidFill>
                <a:effectLst/>
              </a:rPr>
              <a:t>så</a:t>
            </a:r>
            <a:r>
              <a:rPr lang="en-GB" b="0" i="0" dirty="0">
                <a:solidFill>
                  <a:srgbClr val="000000"/>
                </a:solidFill>
                <a:effectLst/>
              </a:rPr>
              <a:t> er </a:t>
            </a:r>
            <a:r>
              <a:rPr lang="en-GB" b="0" i="0" dirty="0" err="1">
                <a:solidFill>
                  <a:srgbClr val="000000"/>
                </a:solidFill>
                <a:effectLst/>
              </a:rPr>
              <a:t>uafhængigheden</a:t>
            </a:r>
            <a:r>
              <a:rPr lang="en-GB" b="0" i="0" dirty="0">
                <a:solidFill>
                  <a:srgbClr val="000000"/>
                </a:solidFill>
                <a:effectLst/>
              </a:rPr>
              <a:t> </a:t>
            </a:r>
            <a:r>
              <a:rPr lang="en-GB" b="0" i="0" dirty="0" err="1">
                <a:solidFill>
                  <a:srgbClr val="000000"/>
                </a:solidFill>
                <a:effectLst/>
              </a:rPr>
              <a:t>i</a:t>
            </a:r>
            <a:r>
              <a:rPr lang="en-GB" b="0" i="0" dirty="0">
                <a:solidFill>
                  <a:srgbClr val="000000"/>
                </a:solidFill>
                <a:effectLst/>
              </a:rPr>
              <a:t> </a:t>
            </a:r>
            <a:r>
              <a:rPr lang="en-GB" b="0" i="0" dirty="0" err="1">
                <a:solidFill>
                  <a:srgbClr val="000000"/>
                </a:solidFill>
                <a:effectLst/>
              </a:rPr>
              <a:t>princippet</a:t>
            </a:r>
            <a:r>
              <a:rPr lang="en-GB" b="0" i="0" dirty="0">
                <a:solidFill>
                  <a:srgbClr val="000000"/>
                </a:solidFill>
                <a:effectLst/>
              </a:rPr>
              <a:t> </a:t>
            </a:r>
            <a:r>
              <a:rPr lang="en-GB" b="0" i="0" dirty="0" err="1">
                <a:solidFill>
                  <a:srgbClr val="000000"/>
                </a:solidFill>
                <a:effectLst/>
              </a:rPr>
              <a:t>bevaret</a:t>
            </a:r>
            <a:r>
              <a:rPr lang="en-GB" b="0" i="0" dirty="0">
                <a:solidFill>
                  <a:srgbClr val="000000"/>
                </a:solidFill>
                <a:effectLst/>
              </a:rPr>
              <a:t> (</a:t>
            </a:r>
            <a:r>
              <a:rPr lang="en-GB" b="0" i="0" dirty="0" err="1">
                <a:solidFill>
                  <a:srgbClr val="000000"/>
                </a:solidFill>
                <a:effectLst/>
              </a:rPr>
              <a:t>præmis</a:t>
            </a:r>
            <a:r>
              <a:rPr lang="en-GB" b="0" i="0" dirty="0">
                <a:solidFill>
                  <a:srgbClr val="000000"/>
                </a:solidFill>
                <a:effectLst/>
              </a:rPr>
              <a:t> 44). </a:t>
            </a:r>
          </a:p>
          <a:p>
            <a:endParaRPr lang="da-DK" dirty="0"/>
          </a:p>
        </p:txBody>
      </p:sp>
    </p:spTree>
    <p:custDataLst>
      <p:tags r:id="rId1"/>
    </p:custDataLst>
    <p:extLst>
      <p:ext uri="{BB962C8B-B14F-4D97-AF65-F5344CB8AC3E}">
        <p14:creationId xmlns:p14="http://schemas.microsoft.com/office/powerpoint/2010/main" val="217079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da-DK" dirty="0"/>
              <a:t>Uafhængighed efter overførslen</a:t>
            </a:r>
          </a:p>
        </p:txBody>
      </p:sp>
      <p:sp>
        <p:nvSpPr>
          <p:cNvPr id="5" name="Content Placeholder 4"/>
          <p:cNvSpPr>
            <a:spLocks noGrp="1"/>
          </p:cNvSpPr>
          <p:nvPr>
            <p:ph idx="1"/>
          </p:nvPr>
        </p:nvSpPr>
        <p:spPr>
          <a:xfrm>
            <a:off x="985837" y="1892269"/>
            <a:ext cx="10220325" cy="3937484"/>
          </a:xfrm>
        </p:spPr>
        <p:txBody>
          <a:bodyPr/>
          <a:lstStyle/>
          <a:p>
            <a:pPr>
              <a:buNone/>
            </a:pPr>
            <a:r>
              <a:rPr lang="da-DK" b="1" dirty="0"/>
              <a:t>CJEU C-151/09 :</a:t>
            </a:r>
          </a:p>
          <a:p>
            <a:pPr>
              <a:buNone/>
            </a:pPr>
            <a:endParaRPr lang="da-DK" b="1" dirty="0"/>
          </a:p>
          <a:p>
            <a:pPr marL="360680" indent="-342900">
              <a:spcAft>
                <a:spcPts val="1200"/>
              </a:spcAft>
              <a:buFont typeface="Wingdings" pitchFamily="2" charset="2"/>
              <a:buChar char="Ø"/>
            </a:pPr>
            <a:r>
              <a:rPr lang="en-GB" dirty="0" err="1">
                <a:solidFill>
                  <a:srgbClr val="000000"/>
                </a:solidFill>
              </a:rPr>
              <a:t>Hvis</a:t>
            </a:r>
            <a:r>
              <a:rPr lang="en-GB" dirty="0">
                <a:solidFill>
                  <a:srgbClr val="000000"/>
                </a:solidFill>
              </a:rPr>
              <a:t> de </a:t>
            </a:r>
            <a:r>
              <a:rPr lang="en-GB" dirty="0" err="1">
                <a:solidFill>
                  <a:srgbClr val="000000"/>
                </a:solidFill>
              </a:rPr>
              <a:t>derimod</a:t>
            </a:r>
            <a:r>
              <a:rPr lang="en-GB" dirty="0">
                <a:solidFill>
                  <a:srgbClr val="000000"/>
                </a:solidFill>
              </a:rPr>
              <a:t> </a:t>
            </a:r>
            <a:r>
              <a:rPr lang="en-GB" dirty="0" err="1">
                <a:solidFill>
                  <a:srgbClr val="000000"/>
                </a:solidFill>
              </a:rPr>
              <a:t>efter</a:t>
            </a:r>
            <a:r>
              <a:rPr lang="en-GB" dirty="0">
                <a:solidFill>
                  <a:srgbClr val="000000"/>
                </a:solidFill>
              </a:rPr>
              <a:t> </a:t>
            </a:r>
            <a:r>
              <a:rPr lang="en-GB" dirty="0" err="1">
                <a:solidFill>
                  <a:srgbClr val="000000"/>
                </a:solidFill>
              </a:rPr>
              <a:t>overførslen</a:t>
            </a:r>
            <a:r>
              <a:rPr lang="en-GB" dirty="0">
                <a:solidFill>
                  <a:srgbClr val="000000"/>
                </a:solidFill>
              </a:rPr>
              <a:t> </a:t>
            </a:r>
            <a:r>
              <a:rPr lang="en-GB" dirty="0" err="1">
                <a:solidFill>
                  <a:srgbClr val="000000"/>
                </a:solidFill>
              </a:rPr>
              <a:t>har</a:t>
            </a:r>
            <a:r>
              <a:rPr lang="en-GB" dirty="0">
                <a:solidFill>
                  <a:srgbClr val="000000"/>
                </a:solidFill>
              </a:rPr>
              <a:t> </a:t>
            </a:r>
            <a:r>
              <a:rPr lang="en-GB" dirty="0" err="1">
                <a:solidFill>
                  <a:srgbClr val="000000"/>
                </a:solidFill>
              </a:rPr>
              <a:t>fået</a:t>
            </a:r>
            <a:r>
              <a:rPr lang="en-GB" dirty="0">
                <a:solidFill>
                  <a:srgbClr val="000000"/>
                </a:solidFill>
              </a:rPr>
              <a:t> </a:t>
            </a:r>
            <a:r>
              <a:rPr lang="en-GB" dirty="0" err="1">
                <a:solidFill>
                  <a:srgbClr val="000000"/>
                </a:solidFill>
              </a:rPr>
              <a:t>reduceret</a:t>
            </a:r>
            <a:r>
              <a:rPr lang="en-GB" dirty="0">
                <a:solidFill>
                  <a:srgbClr val="000000"/>
                </a:solidFill>
              </a:rPr>
              <a:t> </a:t>
            </a:r>
            <a:r>
              <a:rPr lang="en-GB" dirty="0" err="1">
                <a:solidFill>
                  <a:srgbClr val="000000"/>
                </a:solidFill>
              </a:rPr>
              <a:t>deres</a:t>
            </a:r>
            <a:r>
              <a:rPr lang="en-GB" dirty="0">
                <a:solidFill>
                  <a:srgbClr val="000000"/>
                </a:solidFill>
              </a:rPr>
              <a:t> </a:t>
            </a:r>
            <a:r>
              <a:rPr lang="en-GB" dirty="0" err="1">
                <a:solidFill>
                  <a:srgbClr val="000000"/>
                </a:solidFill>
              </a:rPr>
              <a:t>organisationskompetence</a:t>
            </a:r>
            <a:r>
              <a:rPr lang="en-GB" dirty="0">
                <a:solidFill>
                  <a:srgbClr val="000000"/>
                </a:solidFill>
              </a:rPr>
              <a:t> </a:t>
            </a:r>
            <a:r>
              <a:rPr lang="en-GB" dirty="0" err="1">
                <a:solidFill>
                  <a:srgbClr val="000000"/>
                </a:solidFill>
              </a:rPr>
              <a:t>og</a:t>
            </a:r>
            <a:r>
              <a:rPr lang="en-GB" dirty="0">
                <a:solidFill>
                  <a:srgbClr val="000000"/>
                </a:solidFill>
              </a:rPr>
              <a:t> </a:t>
            </a:r>
            <a:r>
              <a:rPr lang="en-GB" dirty="0" err="1">
                <a:solidFill>
                  <a:srgbClr val="000000"/>
                </a:solidFill>
              </a:rPr>
              <a:t>ikke</a:t>
            </a:r>
            <a:r>
              <a:rPr lang="en-GB" dirty="0">
                <a:solidFill>
                  <a:srgbClr val="000000"/>
                </a:solidFill>
              </a:rPr>
              <a:t> er </a:t>
            </a:r>
            <a:r>
              <a:rPr lang="en-GB" dirty="0" err="1">
                <a:solidFill>
                  <a:srgbClr val="000000"/>
                </a:solidFill>
              </a:rPr>
              <a:t>uafhængige</a:t>
            </a:r>
            <a:r>
              <a:rPr lang="en-GB" dirty="0">
                <a:solidFill>
                  <a:srgbClr val="000000"/>
                </a:solidFill>
              </a:rPr>
              <a:t> </a:t>
            </a:r>
            <a:r>
              <a:rPr lang="en-GB" dirty="0" err="1">
                <a:solidFill>
                  <a:srgbClr val="000000"/>
                </a:solidFill>
              </a:rPr>
              <a:t>længere</a:t>
            </a:r>
            <a:r>
              <a:rPr lang="en-GB" dirty="0">
                <a:solidFill>
                  <a:srgbClr val="000000"/>
                </a:solidFill>
              </a:rPr>
              <a:t>, er </a:t>
            </a:r>
            <a:r>
              <a:rPr lang="en-GB" dirty="0" err="1">
                <a:solidFill>
                  <a:srgbClr val="000000"/>
                </a:solidFill>
              </a:rPr>
              <a:t>deres</a:t>
            </a:r>
            <a:r>
              <a:rPr lang="en-GB" dirty="0">
                <a:solidFill>
                  <a:srgbClr val="000000"/>
                </a:solidFill>
              </a:rPr>
              <a:t> </a:t>
            </a:r>
            <a:r>
              <a:rPr lang="en-GB" u="sng" dirty="0">
                <a:solidFill>
                  <a:srgbClr val="000000"/>
                </a:solidFill>
              </a:rPr>
              <a:t>interesse</a:t>
            </a:r>
            <a:r>
              <a:rPr lang="en-GB" dirty="0">
                <a:solidFill>
                  <a:srgbClr val="000000"/>
                </a:solidFill>
              </a:rPr>
              <a:t> </a:t>
            </a:r>
            <a:r>
              <a:rPr lang="en-GB" dirty="0" err="1">
                <a:solidFill>
                  <a:srgbClr val="000000"/>
                </a:solidFill>
              </a:rPr>
              <a:t>i</a:t>
            </a:r>
            <a:r>
              <a:rPr lang="en-GB" dirty="0">
                <a:solidFill>
                  <a:srgbClr val="000000"/>
                </a:solidFill>
              </a:rPr>
              <a:t> </a:t>
            </a:r>
            <a:r>
              <a:rPr lang="en-GB" dirty="0" err="1">
                <a:solidFill>
                  <a:srgbClr val="000000"/>
                </a:solidFill>
              </a:rPr>
              <a:t>repræsentation</a:t>
            </a:r>
            <a:r>
              <a:rPr lang="en-GB" dirty="0">
                <a:solidFill>
                  <a:srgbClr val="000000"/>
                </a:solidFill>
              </a:rPr>
              <a:t> </a:t>
            </a:r>
            <a:r>
              <a:rPr lang="en-GB" dirty="0" err="1">
                <a:solidFill>
                  <a:srgbClr val="000000"/>
                </a:solidFill>
              </a:rPr>
              <a:t>ikke</a:t>
            </a:r>
            <a:r>
              <a:rPr lang="en-GB" dirty="0">
                <a:solidFill>
                  <a:srgbClr val="000000"/>
                </a:solidFill>
              </a:rPr>
              <a:t> </a:t>
            </a:r>
            <a:r>
              <a:rPr lang="en-GB" dirty="0" err="1">
                <a:solidFill>
                  <a:srgbClr val="000000"/>
                </a:solidFill>
              </a:rPr>
              <a:t>længere</a:t>
            </a:r>
            <a:r>
              <a:rPr lang="en-GB" dirty="0">
                <a:solidFill>
                  <a:srgbClr val="000000"/>
                </a:solidFill>
              </a:rPr>
              <a:t> den </a:t>
            </a:r>
            <a:r>
              <a:rPr lang="en-GB" dirty="0" err="1">
                <a:solidFill>
                  <a:srgbClr val="000000"/>
                </a:solidFill>
              </a:rPr>
              <a:t>samme</a:t>
            </a:r>
            <a:r>
              <a:rPr lang="en-GB" dirty="0">
                <a:solidFill>
                  <a:srgbClr val="000000"/>
                </a:solidFill>
              </a:rPr>
              <a:t> (</a:t>
            </a:r>
            <a:r>
              <a:rPr lang="en-GB" dirty="0" err="1">
                <a:solidFill>
                  <a:srgbClr val="000000"/>
                </a:solidFill>
              </a:rPr>
              <a:t>præmis</a:t>
            </a:r>
            <a:r>
              <a:rPr lang="en-GB" dirty="0">
                <a:solidFill>
                  <a:srgbClr val="000000"/>
                </a:solidFill>
              </a:rPr>
              <a:t> 46)</a:t>
            </a:r>
          </a:p>
          <a:p>
            <a:pPr marL="792680" lvl="1" indent="-342900">
              <a:spcAft>
                <a:spcPts val="1200"/>
              </a:spcAft>
              <a:buFont typeface="Wingdings" pitchFamily="2" charset="2"/>
              <a:buChar char="Ø"/>
            </a:pPr>
            <a:r>
              <a:rPr lang="en-GB" dirty="0">
                <a:solidFill>
                  <a:srgbClr val="000000"/>
                </a:solidFill>
              </a:rPr>
              <a:t>Min </a:t>
            </a:r>
            <a:r>
              <a:rPr lang="en-GB" dirty="0" err="1">
                <a:solidFill>
                  <a:srgbClr val="000000"/>
                </a:solidFill>
              </a:rPr>
              <a:t>tolkning</a:t>
            </a:r>
            <a:r>
              <a:rPr lang="en-GB" dirty="0">
                <a:solidFill>
                  <a:srgbClr val="000000"/>
                </a:solidFill>
              </a:rPr>
              <a:t> : </a:t>
            </a:r>
            <a:r>
              <a:rPr lang="en-GB" dirty="0" err="1">
                <a:solidFill>
                  <a:srgbClr val="000000"/>
                </a:solidFill>
              </a:rPr>
              <a:t>medarbejdernes</a:t>
            </a:r>
            <a:r>
              <a:rPr lang="en-GB" dirty="0">
                <a:solidFill>
                  <a:srgbClr val="000000"/>
                </a:solidFill>
              </a:rPr>
              <a:t> interesse/</a:t>
            </a:r>
            <a:r>
              <a:rPr lang="en-GB" dirty="0" err="1">
                <a:solidFill>
                  <a:srgbClr val="000000"/>
                </a:solidFill>
              </a:rPr>
              <a:t>behov</a:t>
            </a:r>
            <a:r>
              <a:rPr lang="en-GB" dirty="0">
                <a:solidFill>
                  <a:srgbClr val="000000"/>
                </a:solidFill>
              </a:rPr>
              <a:t> er </a:t>
            </a:r>
            <a:r>
              <a:rPr lang="en-GB" dirty="0" err="1">
                <a:solidFill>
                  <a:srgbClr val="000000"/>
                </a:solidFill>
              </a:rPr>
              <a:t>nøglen</a:t>
            </a:r>
            <a:r>
              <a:rPr lang="en-GB" dirty="0">
                <a:solidFill>
                  <a:srgbClr val="000000"/>
                </a:solidFill>
              </a:rPr>
              <a:t>. </a:t>
            </a:r>
            <a:r>
              <a:rPr lang="en-GB" dirty="0" err="1">
                <a:solidFill>
                  <a:srgbClr val="000000"/>
                </a:solidFill>
              </a:rPr>
              <a:t>Hvis</a:t>
            </a:r>
            <a:r>
              <a:rPr lang="en-GB" dirty="0">
                <a:solidFill>
                  <a:srgbClr val="000000"/>
                </a:solidFill>
              </a:rPr>
              <a:t> </a:t>
            </a:r>
            <a:r>
              <a:rPr lang="en-GB" dirty="0" err="1">
                <a:solidFill>
                  <a:srgbClr val="000000"/>
                </a:solidFill>
              </a:rPr>
              <a:t>enheden</a:t>
            </a:r>
            <a:r>
              <a:rPr lang="en-GB" dirty="0">
                <a:solidFill>
                  <a:srgbClr val="000000"/>
                </a:solidFill>
              </a:rPr>
              <a:t> </a:t>
            </a:r>
            <a:r>
              <a:rPr lang="en-GB" dirty="0" err="1">
                <a:solidFill>
                  <a:srgbClr val="000000"/>
                </a:solidFill>
              </a:rPr>
              <a:t>fortsætter</a:t>
            </a:r>
            <a:r>
              <a:rPr lang="en-GB" dirty="0">
                <a:solidFill>
                  <a:srgbClr val="000000"/>
                </a:solidFill>
              </a:rPr>
              <a:t> </a:t>
            </a:r>
            <a:r>
              <a:rPr lang="en-GB" dirty="0" err="1">
                <a:solidFill>
                  <a:srgbClr val="000000"/>
                </a:solidFill>
              </a:rPr>
              <a:t>uændret</a:t>
            </a:r>
            <a:r>
              <a:rPr lang="en-GB" dirty="0">
                <a:solidFill>
                  <a:srgbClr val="000000"/>
                </a:solidFill>
              </a:rPr>
              <a:t> med </a:t>
            </a:r>
            <a:r>
              <a:rPr lang="en-GB" dirty="0" err="1">
                <a:solidFill>
                  <a:srgbClr val="000000"/>
                </a:solidFill>
              </a:rPr>
              <a:t>uafhængig</a:t>
            </a:r>
            <a:r>
              <a:rPr lang="en-GB" dirty="0">
                <a:solidFill>
                  <a:srgbClr val="000000"/>
                </a:solidFill>
              </a:rPr>
              <a:t> </a:t>
            </a:r>
            <a:r>
              <a:rPr lang="en-GB" dirty="0" err="1">
                <a:solidFill>
                  <a:srgbClr val="000000"/>
                </a:solidFill>
              </a:rPr>
              <a:t>ledelse</a:t>
            </a:r>
            <a:r>
              <a:rPr lang="en-GB" dirty="0">
                <a:solidFill>
                  <a:srgbClr val="000000"/>
                </a:solidFill>
              </a:rPr>
              <a:t> </a:t>
            </a:r>
            <a:r>
              <a:rPr lang="en-GB" dirty="0" err="1">
                <a:solidFill>
                  <a:srgbClr val="000000"/>
                </a:solidFill>
              </a:rPr>
              <a:t>som</a:t>
            </a:r>
            <a:r>
              <a:rPr lang="en-GB" dirty="0">
                <a:solidFill>
                  <a:srgbClr val="000000"/>
                </a:solidFill>
              </a:rPr>
              <a:t> </a:t>
            </a:r>
            <a:r>
              <a:rPr lang="en-GB" dirty="0" err="1">
                <a:solidFill>
                  <a:srgbClr val="000000"/>
                </a:solidFill>
              </a:rPr>
              <a:t>før</a:t>
            </a:r>
            <a:r>
              <a:rPr lang="en-GB" dirty="0">
                <a:solidFill>
                  <a:srgbClr val="000000"/>
                </a:solidFill>
              </a:rPr>
              <a:t>, </a:t>
            </a:r>
            <a:r>
              <a:rPr lang="en-GB" dirty="0" err="1">
                <a:solidFill>
                  <a:srgbClr val="000000"/>
                </a:solidFill>
              </a:rPr>
              <a:t>så</a:t>
            </a:r>
            <a:r>
              <a:rPr lang="en-GB" dirty="0">
                <a:solidFill>
                  <a:srgbClr val="000000"/>
                </a:solidFill>
              </a:rPr>
              <a:t> er de </a:t>
            </a:r>
            <a:r>
              <a:rPr lang="en-GB" dirty="0" err="1">
                <a:solidFill>
                  <a:srgbClr val="000000"/>
                </a:solidFill>
              </a:rPr>
              <a:t>overførte</a:t>
            </a:r>
            <a:r>
              <a:rPr lang="en-GB" dirty="0">
                <a:solidFill>
                  <a:srgbClr val="000000"/>
                </a:solidFill>
              </a:rPr>
              <a:t> </a:t>
            </a:r>
            <a:r>
              <a:rPr lang="en-GB" dirty="0" err="1">
                <a:solidFill>
                  <a:srgbClr val="000000"/>
                </a:solidFill>
              </a:rPr>
              <a:t>medarbejderes</a:t>
            </a:r>
            <a:r>
              <a:rPr lang="en-GB" dirty="0">
                <a:solidFill>
                  <a:srgbClr val="000000"/>
                </a:solidFill>
              </a:rPr>
              <a:t> interesse/</a:t>
            </a:r>
            <a:r>
              <a:rPr lang="en-GB" dirty="0" err="1">
                <a:solidFill>
                  <a:srgbClr val="000000"/>
                </a:solidFill>
              </a:rPr>
              <a:t>behov</a:t>
            </a:r>
            <a:r>
              <a:rPr lang="en-GB" dirty="0">
                <a:solidFill>
                  <a:srgbClr val="000000"/>
                </a:solidFill>
              </a:rPr>
              <a:t> for </a:t>
            </a:r>
            <a:r>
              <a:rPr lang="en-GB" dirty="0" err="1">
                <a:solidFill>
                  <a:srgbClr val="000000"/>
                </a:solidFill>
              </a:rPr>
              <a:t>repræsentation</a:t>
            </a:r>
            <a:r>
              <a:rPr lang="en-GB" dirty="0">
                <a:solidFill>
                  <a:srgbClr val="000000"/>
                </a:solidFill>
              </a:rPr>
              <a:t> </a:t>
            </a:r>
            <a:r>
              <a:rPr lang="en-GB" dirty="0" err="1">
                <a:solidFill>
                  <a:srgbClr val="000000"/>
                </a:solidFill>
              </a:rPr>
              <a:t>overfor</a:t>
            </a:r>
            <a:r>
              <a:rPr lang="en-GB" dirty="0">
                <a:solidFill>
                  <a:srgbClr val="000000"/>
                </a:solidFill>
              </a:rPr>
              <a:t> </a:t>
            </a:r>
            <a:r>
              <a:rPr lang="en-GB" dirty="0" err="1">
                <a:solidFill>
                  <a:srgbClr val="000000"/>
                </a:solidFill>
              </a:rPr>
              <a:t>denne</a:t>
            </a:r>
            <a:r>
              <a:rPr lang="en-GB" dirty="0">
                <a:solidFill>
                  <a:srgbClr val="000000"/>
                </a:solidFill>
              </a:rPr>
              <a:t> </a:t>
            </a:r>
            <a:r>
              <a:rPr lang="en-GB" dirty="0" err="1">
                <a:solidFill>
                  <a:srgbClr val="000000"/>
                </a:solidFill>
              </a:rPr>
              <a:t>ledelse</a:t>
            </a:r>
            <a:r>
              <a:rPr lang="en-GB" dirty="0">
                <a:solidFill>
                  <a:srgbClr val="000000"/>
                </a:solidFill>
              </a:rPr>
              <a:t> </a:t>
            </a:r>
            <a:r>
              <a:rPr lang="en-GB" dirty="0" err="1">
                <a:solidFill>
                  <a:srgbClr val="000000"/>
                </a:solidFill>
              </a:rPr>
              <a:t>uændret</a:t>
            </a:r>
            <a:endParaRPr lang="en-GB" dirty="0">
              <a:solidFill>
                <a:srgbClr val="000000"/>
              </a:solidFill>
            </a:endParaRPr>
          </a:p>
          <a:p>
            <a:pPr marL="360680" indent="-342900">
              <a:spcAft>
                <a:spcPts val="1200"/>
              </a:spcAft>
              <a:buFont typeface="Wingdings" pitchFamily="2" charset="2"/>
              <a:buChar char="Ø"/>
            </a:pPr>
            <a:r>
              <a:rPr lang="en-GB" dirty="0">
                <a:solidFill>
                  <a:srgbClr val="000000"/>
                </a:solidFill>
              </a:rPr>
              <a:t>Det </a:t>
            </a:r>
            <a:r>
              <a:rPr lang="en-GB" dirty="0" err="1">
                <a:solidFill>
                  <a:srgbClr val="000000"/>
                </a:solidFill>
              </a:rPr>
              <a:t>afgørende</a:t>
            </a:r>
            <a:r>
              <a:rPr lang="en-GB" dirty="0">
                <a:solidFill>
                  <a:srgbClr val="000000"/>
                </a:solidFill>
              </a:rPr>
              <a:t> er, at de </a:t>
            </a:r>
            <a:r>
              <a:rPr lang="en-GB" dirty="0" err="1">
                <a:solidFill>
                  <a:srgbClr val="000000"/>
                </a:solidFill>
              </a:rPr>
              <a:t>ansvarlige</a:t>
            </a:r>
            <a:r>
              <a:rPr lang="en-GB" dirty="0">
                <a:solidFill>
                  <a:srgbClr val="000000"/>
                </a:solidFill>
              </a:rPr>
              <a:t> for </a:t>
            </a:r>
            <a:r>
              <a:rPr lang="en-GB" dirty="0" err="1">
                <a:solidFill>
                  <a:srgbClr val="000000"/>
                </a:solidFill>
              </a:rPr>
              <a:t>enhedens</a:t>
            </a:r>
            <a:r>
              <a:rPr lang="en-GB" dirty="0">
                <a:solidFill>
                  <a:srgbClr val="000000"/>
                </a:solidFill>
              </a:rPr>
              <a:t> </a:t>
            </a:r>
            <a:r>
              <a:rPr lang="en-GB" dirty="0" err="1">
                <a:solidFill>
                  <a:srgbClr val="000000"/>
                </a:solidFill>
              </a:rPr>
              <a:t>organisationskompetencer</a:t>
            </a:r>
            <a:r>
              <a:rPr lang="en-GB" dirty="0">
                <a:solidFill>
                  <a:srgbClr val="000000"/>
                </a:solidFill>
              </a:rPr>
              <a:t> </a:t>
            </a:r>
            <a:r>
              <a:rPr lang="en-GB" b="0" i="0" dirty="0">
                <a:solidFill>
                  <a:srgbClr val="000000"/>
                </a:solidFill>
                <a:effectLst/>
              </a:rPr>
              <a:t>samlet set </a:t>
            </a:r>
            <a:r>
              <a:rPr lang="en-GB" b="0" i="0" dirty="0" err="1">
                <a:solidFill>
                  <a:srgbClr val="000000"/>
                </a:solidFill>
                <a:effectLst/>
              </a:rPr>
              <a:t>kan</a:t>
            </a:r>
            <a:r>
              <a:rPr lang="en-GB" b="0" i="0" dirty="0">
                <a:solidFill>
                  <a:srgbClr val="000000"/>
                </a:solidFill>
                <a:effectLst/>
              </a:rPr>
              <a:t> </a:t>
            </a:r>
            <a:r>
              <a:rPr lang="en-GB" b="0" i="0" dirty="0" err="1">
                <a:solidFill>
                  <a:srgbClr val="000000"/>
                </a:solidFill>
                <a:effectLst/>
              </a:rPr>
              <a:t>udøve</a:t>
            </a:r>
            <a:r>
              <a:rPr lang="en-GB" b="0" i="0" dirty="0">
                <a:solidFill>
                  <a:srgbClr val="000000"/>
                </a:solidFill>
                <a:effectLst/>
              </a:rPr>
              <a:t> de </a:t>
            </a:r>
            <a:r>
              <a:rPr lang="en-GB" b="0" i="0" dirty="0" err="1">
                <a:solidFill>
                  <a:srgbClr val="000000"/>
                </a:solidFill>
                <a:effectLst/>
              </a:rPr>
              <a:t>organisationskompetencer</a:t>
            </a:r>
            <a:r>
              <a:rPr lang="en-GB" b="0" i="0" dirty="0">
                <a:solidFill>
                  <a:srgbClr val="000000"/>
                </a:solidFill>
                <a:effectLst/>
              </a:rPr>
              <a:t>, </a:t>
            </a:r>
            <a:r>
              <a:rPr lang="en-GB" b="0" i="0" dirty="0" err="1">
                <a:solidFill>
                  <a:srgbClr val="000000"/>
                </a:solidFill>
                <a:effectLst/>
              </a:rPr>
              <a:t>som</a:t>
            </a:r>
            <a:r>
              <a:rPr lang="en-GB" b="0" i="0" dirty="0">
                <a:solidFill>
                  <a:srgbClr val="000000"/>
                </a:solidFill>
                <a:effectLst/>
              </a:rPr>
              <a:t> de </a:t>
            </a:r>
            <a:r>
              <a:rPr lang="en-GB" b="0" i="0" dirty="0" err="1">
                <a:solidFill>
                  <a:srgbClr val="000000"/>
                </a:solidFill>
                <a:effectLst/>
              </a:rPr>
              <a:t>allerede</a:t>
            </a:r>
            <a:r>
              <a:rPr lang="en-GB" b="0" i="0" dirty="0">
                <a:solidFill>
                  <a:srgbClr val="000000"/>
                </a:solidFill>
                <a:effectLst/>
              </a:rPr>
              <a:t> </a:t>
            </a:r>
            <a:r>
              <a:rPr lang="en-GB" b="0" i="0" dirty="0" err="1">
                <a:solidFill>
                  <a:srgbClr val="000000"/>
                </a:solidFill>
                <a:effectLst/>
              </a:rPr>
              <a:t>rådede</a:t>
            </a:r>
            <a:r>
              <a:rPr lang="en-GB" b="0" i="0" dirty="0">
                <a:solidFill>
                  <a:srgbClr val="000000"/>
                </a:solidFill>
                <a:effectLst/>
              </a:rPr>
              <a:t> over </a:t>
            </a:r>
            <a:r>
              <a:rPr lang="en-GB" b="0" i="0" dirty="0" err="1">
                <a:solidFill>
                  <a:srgbClr val="000000"/>
                </a:solidFill>
                <a:effectLst/>
              </a:rPr>
              <a:t>inden</a:t>
            </a:r>
            <a:r>
              <a:rPr lang="en-GB" b="0" i="0" dirty="0">
                <a:solidFill>
                  <a:srgbClr val="000000"/>
                </a:solidFill>
                <a:effectLst/>
              </a:rPr>
              <a:t> </a:t>
            </a:r>
            <a:r>
              <a:rPr lang="en-GB" b="0" i="0" dirty="0" err="1">
                <a:solidFill>
                  <a:srgbClr val="000000"/>
                </a:solidFill>
                <a:effectLst/>
              </a:rPr>
              <a:t>overførslen</a:t>
            </a:r>
            <a:r>
              <a:rPr lang="en-GB" b="0" i="0" dirty="0">
                <a:solidFill>
                  <a:srgbClr val="000000"/>
                </a:solidFill>
                <a:effectLst/>
              </a:rPr>
              <a:t> (</a:t>
            </a:r>
            <a:r>
              <a:rPr lang="en-GB" b="0" i="0" dirty="0" err="1">
                <a:solidFill>
                  <a:srgbClr val="000000"/>
                </a:solidFill>
                <a:effectLst/>
              </a:rPr>
              <a:t>præmis</a:t>
            </a:r>
            <a:r>
              <a:rPr lang="en-GB" b="0" i="0" dirty="0">
                <a:solidFill>
                  <a:srgbClr val="000000"/>
                </a:solidFill>
                <a:effectLst/>
              </a:rPr>
              <a:t> 47)</a:t>
            </a:r>
          </a:p>
          <a:p>
            <a:pPr marL="360680" indent="-342900">
              <a:spcAft>
                <a:spcPts val="1200"/>
              </a:spcAft>
              <a:buFont typeface="Wingdings" pitchFamily="2" charset="2"/>
              <a:buChar char="Ø"/>
            </a:pPr>
            <a:r>
              <a:rPr lang="en-GB" dirty="0">
                <a:solidFill>
                  <a:srgbClr val="000000"/>
                </a:solidFill>
              </a:rPr>
              <a:t>Det forhold, at </a:t>
            </a:r>
            <a:r>
              <a:rPr lang="en-GB" dirty="0" err="1">
                <a:solidFill>
                  <a:srgbClr val="000000"/>
                </a:solidFill>
              </a:rPr>
              <a:t>alene</a:t>
            </a:r>
            <a:r>
              <a:rPr lang="en-GB" dirty="0">
                <a:solidFill>
                  <a:srgbClr val="000000"/>
                </a:solidFill>
              </a:rPr>
              <a:t> den </a:t>
            </a:r>
            <a:r>
              <a:rPr lang="en-GB" dirty="0" err="1">
                <a:solidFill>
                  <a:srgbClr val="000000"/>
                </a:solidFill>
              </a:rPr>
              <a:t>øverste</a:t>
            </a:r>
            <a:r>
              <a:rPr lang="en-GB" dirty="0">
                <a:solidFill>
                  <a:srgbClr val="000000"/>
                </a:solidFill>
              </a:rPr>
              <a:t> </a:t>
            </a:r>
            <a:r>
              <a:rPr lang="en-GB" dirty="0" err="1">
                <a:solidFill>
                  <a:srgbClr val="000000"/>
                </a:solidFill>
              </a:rPr>
              <a:t>ledelse</a:t>
            </a:r>
            <a:r>
              <a:rPr lang="en-GB" dirty="0">
                <a:solidFill>
                  <a:srgbClr val="000000"/>
                </a:solidFill>
              </a:rPr>
              <a:t> </a:t>
            </a:r>
            <a:r>
              <a:rPr lang="en-GB" dirty="0" err="1">
                <a:solidFill>
                  <a:srgbClr val="000000"/>
                </a:solidFill>
              </a:rPr>
              <a:t>udskiftes</a:t>
            </a:r>
            <a:r>
              <a:rPr lang="en-GB" dirty="0">
                <a:solidFill>
                  <a:srgbClr val="000000"/>
                </a:solidFill>
              </a:rPr>
              <a:t> </a:t>
            </a:r>
            <a:r>
              <a:rPr lang="en-GB" dirty="0" err="1">
                <a:solidFill>
                  <a:srgbClr val="000000"/>
                </a:solidFill>
              </a:rPr>
              <a:t>påvirker</a:t>
            </a:r>
            <a:r>
              <a:rPr lang="en-GB" dirty="0">
                <a:solidFill>
                  <a:srgbClr val="000000"/>
                </a:solidFill>
              </a:rPr>
              <a:t> </a:t>
            </a:r>
            <a:r>
              <a:rPr lang="en-GB" dirty="0" err="1">
                <a:solidFill>
                  <a:srgbClr val="000000"/>
                </a:solidFill>
              </a:rPr>
              <a:t>ikke</a:t>
            </a:r>
            <a:r>
              <a:rPr lang="en-GB" dirty="0">
                <a:solidFill>
                  <a:srgbClr val="000000"/>
                </a:solidFill>
              </a:rPr>
              <a:t> </a:t>
            </a:r>
            <a:r>
              <a:rPr lang="en-GB" dirty="0" err="1">
                <a:solidFill>
                  <a:srgbClr val="000000"/>
                </a:solidFill>
              </a:rPr>
              <a:t>uafhængigheden</a:t>
            </a:r>
            <a:r>
              <a:rPr lang="en-GB" dirty="0">
                <a:solidFill>
                  <a:srgbClr val="000000"/>
                </a:solidFill>
              </a:rPr>
              <a:t> </a:t>
            </a:r>
            <a:r>
              <a:rPr lang="en-GB" dirty="0" err="1">
                <a:solidFill>
                  <a:srgbClr val="000000"/>
                </a:solidFill>
              </a:rPr>
              <a:t>af</a:t>
            </a:r>
            <a:r>
              <a:rPr lang="en-GB" dirty="0">
                <a:solidFill>
                  <a:srgbClr val="000000"/>
                </a:solidFill>
              </a:rPr>
              <a:t> </a:t>
            </a:r>
            <a:r>
              <a:rPr lang="en-GB" dirty="0" err="1">
                <a:solidFill>
                  <a:srgbClr val="000000"/>
                </a:solidFill>
              </a:rPr>
              <a:t>enheden</a:t>
            </a:r>
            <a:r>
              <a:rPr lang="en-GB" dirty="0">
                <a:solidFill>
                  <a:srgbClr val="000000"/>
                </a:solidFill>
              </a:rPr>
              <a:t> (</a:t>
            </a:r>
            <a:r>
              <a:rPr lang="en-GB" dirty="0" err="1">
                <a:solidFill>
                  <a:srgbClr val="000000"/>
                </a:solidFill>
              </a:rPr>
              <a:t>præmis</a:t>
            </a:r>
            <a:r>
              <a:rPr lang="en-GB" dirty="0">
                <a:solidFill>
                  <a:srgbClr val="000000"/>
                </a:solidFill>
              </a:rPr>
              <a:t> 48).</a:t>
            </a:r>
          </a:p>
          <a:p>
            <a:endParaRPr lang="da-DK" dirty="0"/>
          </a:p>
        </p:txBody>
      </p:sp>
    </p:spTree>
    <p:custDataLst>
      <p:tags r:id="rId1"/>
    </p:custDataLst>
    <p:extLst>
      <p:ext uri="{BB962C8B-B14F-4D97-AF65-F5344CB8AC3E}">
        <p14:creationId xmlns:p14="http://schemas.microsoft.com/office/powerpoint/2010/main" val="159006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16A62-BFE9-EFC1-CA53-25111FF9C926}"/>
              </a:ext>
            </a:extLst>
          </p:cNvPr>
          <p:cNvSpPr>
            <a:spLocks noGrp="1"/>
          </p:cNvSpPr>
          <p:nvPr>
            <p:ph type="title"/>
          </p:nvPr>
        </p:nvSpPr>
        <p:spPr/>
        <p:txBody>
          <a:bodyPr/>
          <a:lstStyle/>
          <a:p>
            <a:r>
              <a:rPr lang="en-DK" dirty="0"/>
              <a:t>Hvad ved vi?</a:t>
            </a:r>
          </a:p>
        </p:txBody>
      </p:sp>
      <p:sp>
        <p:nvSpPr>
          <p:cNvPr id="3" name="Content Placeholder 2">
            <a:extLst>
              <a:ext uri="{FF2B5EF4-FFF2-40B4-BE49-F238E27FC236}">
                <a16:creationId xmlns:a16="http://schemas.microsoft.com/office/drawing/2014/main" id="{048B33F3-672E-D3F4-5DE4-F76E8637D476}"/>
              </a:ext>
            </a:extLst>
          </p:cNvPr>
          <p:cNvSpPr>
            <a:spLocks noGrp="1"/>
          </p:cNvSpPr>
          <p:nvPr>
            <p:ph idx="1"/>
          </p:nvPr>
        </p:nvSpPr>
        <p:spPr/>
        <p:txBody>
          <a:bodyPr/>
          <a:lstStyle/>
          <a:p>
            <a:r>
              <a:rPr lang="en-DK" b="1" dirty="0"/>
              <a:t>§ 4, stk. 1: Ved overdragelse har tillidsrepræsentanter under visse omstændigheder ret til fortsat funktion </a:t>
            </a:r>
            <a:r>
              <a:rPr lang="en-DK" dirty="0"/>
              <a:t>efter overdragelsen</a:t>
            </a:r>
          </a:p>
          <a:p>
            <a:pPr marL="285750" indent="-285750">
              <a:buFont typeface="Wingdings" pitchFamily="2" charset="2"/>
              <a:buChar char="Ø"/>
            </a:pPr>
            <a:r>
              <a:rPr lang="en-DK" dirty="0"/>
              <a:t>Uafhængigt af om overenskomsten er frasagt eller ej (U 2024.1803 H)</a:t>
            </a:r>
          </a:p>
          <a:p>
            <a:pPr marL="285750" indent="-285750">
              <a:buFont typeface="Wingdings" pitchFamily="2" charset="2"/>
              <a:buChar char="Ø"/>
            </a:pPr>
            <a:r>
              <a:rPr lang="en-DK" dirty="0"/>
              <a:t>Uafhængigt af om erhververen allerede har tillidsrepræsentanter (CJEU C-151/09)</a:t>
            </a:r>
          </a:p>
          <a:p>
            <a:pPr marL="285750" indent="-285750">
              <a:buFont typeface="Wingdings" pitchFamily="2" charset="2"/>
              <a:buChar char="Ø"/>
            </a:pPr>
            <a:endParaRPr lang="en-DK" dirty="0"/>
          </a:p>
          <a:p>
            <a:pPr>
              <a:buNone/>
            </a:pPr>
            <a:r>
              <a:rPr lang="en-DK" b="1" dirty="0"/>
              <a:t>Afgørende kriterium for fortsat ret til funktion og retsstilling: Enhedens uafhængighed er opretholdt (medarbejdernes interesser ovf samme ledelse) </a:t>
            </a:r>
            <a:r>
              <a:rPr lang="en-DK" dirty="0"/>
              <a:t>efter overførslen</a:t>
            </a:r>
          </a:p>
          <a:p>
            <a:pPr marL="285750" indent="-285750">
              <a:buFont typeface="Wingdings" pitchFamily="2" charset="2"/>
              <a:buChar char="Ø"/>
            </a:pPr>
            <a:r>
              <a:rPr lang="en-DK" dirty="0"/>
              <a:t>Kriteriet ‘uafhængighed’: Et autonomt E</a:t>
            </a:r>
            <a:r>
              <a:rPr lang="en-GB" dirty="0"/>
              <a:t>U-</a:t>
            </a:r>
            <a:r>
              <a:rPr lang="en-GB" dirty="0" err="1"/>
              <a:t>retligt</a:t>
            </a:r>
            <a:r>
              <a:rPr lang="en-GB" dirty="0"/>
              <a:t> </a:t>
            </a:r>
            <a:r>
              <a:rPr lang="en-GB" dirty="0" err="1"/>
              <a:t>begreb</a:t>
            </a:r>
            <a:r>
              <a:rPr lang="en-GB" dirty="0"/>
              <a:t> - </a:t>
            </a:r>
            <a:r>
              <a:rPr lang="en-GB" dirty="0" err="1"/>
              <a:t>anvendes</a:t>
            </a:r>
            <a:r>
              <a:rPr lang="en-GB" dirty="0"/>
              <a:t> </a:t>
            </a:r>
            <a:r>
              <a:rPr lang="en-GB" dirty="0" err="1"/>
              <a:t>ensartet</a:t>
            </a:r>
            <a:r>
              <a:rPr lang="en-GB" dirty="0"/>
              <a:t> </a:t>
            </a:r>
            <a:r>
              <a:rPr lang="en-GB" dirty="0" err="1"/>
              <a:t>i</a:t>
            </a:r>
            <a:r>
              <a:rPr lang="en-GB" dirty="0"/>
              <a:t> alle </a:t>
            </a:r>
            <a:r>
              <a:rPr lang="en-GB" dirty="0" err="1"/>
              <a:t>medlemsstater</a:t>
            </a:r>
            <a:endParaRPr lang="en-GB" dirty="0"/>
          </a:p>
          <a:p>
            <a:pPr marL="285750" indent="-285750">
              <a:buFont typeface="Wingdings" pitchFamily="2" charset="2"/>
              <a:buChar char="Ø"/>
            </a:pPr>
            <a:r>
              <a:rPr lang="en-DK" dirty="0"/>
              <a:t>Hvis den overdragne enhed har opretholdt sin ‘uafhængighed’ = fortsat interesse i repræsentation i enheden</a:t>
            </a:r>
          </a:p>
          <a:p>
            <a:pPr marL="789750" lvl="1" indent="-285750">
              <a:buFont typeface="Wingdings" pitchFamily="2" charset="2"/>
              <a:buChar char="Ø"/>
            </a:pPr>
            <a:r>
              <a:rPr lang="en-DK" dirty="0"/>
              <a:t>Organisationskompetence - i det væsentlige uberørt (ledelse, beslutninger) </a:t>
            </a:r>
          </a:p>
          <a:p>
            <a:pPr marL="285750" indent="-285750">
              <a:buFont typeface="Wingdings" pitchFamily="2" charset="2"/>
              <a:buChar char="Ø"/>
            </a:pPr>
            <a:r>
              <a:rPr lang="en-DK" dirty="0"/>
              <a:t>Hvis ikke opretholdt uafhængighed/organisationskompetence = ikke fortsat interesse i repræsentation</a:t>
            </a:r>
          </a:p>
          <a:p>
            <a:pPr>
              <a:buNone/>
            </a:pPr>
            <a:endParaRPr lang="en-DK" dirty="0"/>
          </a:p>
          <a:p>
            <a:pPr>
              <a:buNone/>
            </a:pPr>
            <a:r>
              <a:rPr lang="en-DK" b="1" dirty="0"/>
              <a:t>§ 4, stk. 2: Hvis ikke fortsat funktion og retsstilling: </a:t>
            </a:r>
            <a:r>
              <a:rPr lang="en-DK" dirty="0"/>
              <a:t>Fortsat ret til beskyttelse – i en periode fra overdragelsen (cool down)</a:t>
            </a:r>
          </a:p>
          <a:p>
            <a:pPr>
              <a:buNone/>
            </a:pPr>
            <a:endParaRPr lang="en-DK" dirty="0"/>
          </a:p>
          <a:p>
            <a:pPr>
              <a:buNone/>
            </a:pPr>
            <a:r>
              <a:rPr lang="en-DK" b="1" dirty="0"/>
              <a:t>Retsgrundlaget for funktion og retsstilling for repræsentanter ? </a:t>
            </a:r>
          </a:p>
          <a:p>
            <a:pPr marL="285750" indent="-285750">
              <a:buFont typeface="Wingdings" pitchFamily="2" charset="2"/>
              <a:buChar char="Ø"/>
            </a:pPr>
            <a:r>
              <a:rPr lang="en-DK" dirty="0"/>
              <a:t>Flytter fra overenskomsten til Virksomhedsoverdragelseslovens § 4, stk. 1. </a:t>
            </a:r>
            <a:endParaRPr lang="en-DK" b="1" dirty="0"/>
          </a:p>
          <a:p>
            <a:pPr>
              <a:buNone/>
            </a:pPr>
            <a:endParaRPr lang="en-DK" dirty="0"/>
          </a:p>
          <a:p>
            <a:pPr>
              <a:buNone/>
            </a:pPr>
            <a:endParaRPr lang="en-DK" dirty="0"/>
          </a:p>
        </p:txBody>
      </p:sp>
      <p:sp>
        <p:nvSpPr>
          <p:cNvPr id="4" name="Slide Number Placeholder 3">
            <a:extLst>
              <a:ext uri="{FF2B5EF4-FFF2-40B4-BE49-F238E27FC236}">
                <a16:creationId xmlns:a16="http://schemas.microsoft.com/office/drawing/2014/main" id="{2CDF8168-B421-34C8-3560-E64BDF7A6E86}"/>
              </a:ext>
            </a:extLst>
          </p:cNvPr>
          <p:cNvSpPr>
            <a:spLocks noGrp="1"/>
          </p:cNvSpPr>
          <p:nvPr>
            <p:ph type="sldNum" sz="quarter" idx="12"/>
          </p:nvPr>
        </p:nvSpPr>
        <p:spPr/>
        <p:txBody>
          <a:bodyPr/>
          <a:lstStyle/>
          <a:p>
            <a:pPr>
              <a:defRPr/>
            </a:pPr>
            <a:fld id="{E90C1E0A-682D-40DC-B1EA-26C007FDC330}" type="slidenum">
              <a:rPr lang="da-DK" smtClean="0"/>
              <a:pPr>
                <a:defRPr/>
              </a:pPr>
              <a:t>24</a:t>
            </a:fld>
            <a:endParaRPr lang="da-DK" dirty="0"/>
          </a:p>
        </p:txBody>
      </p:sp>
      <p:sp>
        <p:nvSpPr>
          <p:cNvPr id="5" name="Date Placeholder 4">
            <a:extLst>
              <a:ext uri="{FF2B5EF4-FFF2-40B4-BE49-F238E27FC236}">
                <a16:creationId xmlns:a16="http://schemas.microsoft.com/office/drawing/2014/main" id="{F2606570-EA90-3E1A-20A2-B93FE726FFDB}"/>
              </a:ext>
            </a:extLst>
          </p:cNvPr>
          <p:cNvSpPr>
            <a:spLocks noGrp="1"/>
          </p:cNvSpPr>
          <p:nvPr>
            <p:ph type="dt" sz="half" idx="10"/>
          </p:nvPr>
        </p:nvSpPr>
        <p:spPr/>
        <p:txBody>
          <a:bodyPr/>
          <a:lstStyle/>
          <a:p>
            <a:fld id="{3CC8227F-85FF-264F-8D91-EDDF2BC102C2}" type="datetime1">
              <a:rPr lang="da-DK" smtClean="0"/>
              <a:t>09.09.2026</a:t>
            </a:fld>
            <a:r>
              <a:rPr lang="da-DK"/>
              <a:t>14-03-2024</a:t>
            </a:r>
          </a:p>
        </p:txBody>
      </p:sp>
      <p:sp>
        <p:nvSpPr>
          <p:cNvPr id="6" name="Footer Placeholder 5">
            <a:extLst>
              <a:ext uri="{FF2B5EF4-FFF2-40B4-BE49-F238E27FC236}">
                <a16:creationId xmlns:a16="http://schemas.microsoft.com/office/drawing/2014/main" id="{2BEB3EBC-892E-0354-37FA-E1B4F6E7386D}"/>
              </a:ext>
            </a:extLst>
          </p:cNvPr>
          <p:cNvSpPr>
            <a:spLocks noGrp="1"/>
          </p:cNvSpPr>
          <p:nvPr>
            <p:ph type="ftr" sz="quarter" idx="11"/>
          </p:nvPr>
        </p:nvSpPr>
        <p:spPr/>
        <p:txBody>
          <a:bodyPr/>
          <a:lstStyle/>
          <a:p>
            <a:endParaRPr lang="da-DK" dirty="0"/>
          </a:p>
        </p:txBody>
      </p:sp>
    </p:spTree>
    <p:extLst>
      <p:ext uri="{BB962C8B-B14F-4D97-AF65-F5344CB8AC3E}">
        <p14:creationId xmlns:p14="http://schemas.microsoft.com/office/powerpoint/2010/main" val="419306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9E840-39F0-D07B-4E32-6996CB2AC3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6BB728-4BC5-B0E4-9C60-71E204E055BD}"/>
              </a:ext>
            </a:extLst>
          </p:cNvPr>
          <p:cNvSpPr>
            <a:spLocks noGrp="1"/>
          </p:cNvSpPr>
          <p:nvPr>
            <p:ph type="title"/>
          </p:nvPr>
        </p:nvSpPr>
        <p:spPr/>
        <p:txBody>
          <a:bodyPr/>
          <a:lstStyle/>
          <a:p>
            <a:endParaRPr lang="en-DK" dirty="0"/>
          </a:p>
        </p:txBody>
      </p:sp>
      <p:sp>
        <p:nvSpPr>
          <p:cNvPr id="3" name="Content Placeholder 2">
            <a:extLst>
              <a:ext uri="{FF2B5EF4-FFF2-40B4-BE49-F238E27FC236}">
                <a16:creationId xmlns:a16="http://schemas.microsoft.com/office/drawing/2014/main" id="{1331BA31-1EE1-5131-D45C-919AB818DB2B}"/>
              </a:ext>
            </a:extLst>
          </p:cNvPr>
          <p:cNvSpPr>
            <a:spLocks noGrp="1"/>
          </p:cNvSpPr>
          <p:nvPr>
            <p:ph idx="1"/>
          </p:nvPr>
        </p:nvSpPr>
        <p:spPr/>
        <p:txBody>
          <a:bodyPr/>
          <a:lstStyle/>
          <a:p>
            <a:pPr>
              <a:buNone/>
            </a:pPr>
            <a:endParaRPr lang="en-DK" dirty="0"/>
          </a:p>
          <a:p>
            <a:pPr>
              <a:buNone/>
            </a:pPr>
            <a:endParaRPr lang="en-DK" dirty="0"/>
          </a:p>
        </p:txBody>
      </p:sp>
      <p:sp>
        <p:nvSpPr>
          <p:cNvPr id="4" name="Slide Number Placeholder 3">
            <a:extLst>
              <a:ext uri="{FF2B5EF4-FFF2-40B4-BE49-F238E27FC236}">
                <a16:creationId xmlns:a16="http://schemas.microsoft.com/office/drawing/2014/main" id="{62AD9BC5-B6D3-C4E0-BA9D-59C14B0F7EA2}"/>
              </a:ext>
            </a:extLst>
          </p:cNvPr>
          <p:cNvSpPr>
            <a:spLocks noGrp="1"/>
          </p:cNvSpPr>
          <p:nvPr>
            <p:ph type="sldNum" sz="quarter" idx="12"/>
          </p:nvPr>
        </p:nvSpPr>
        <p:spPr/>
        <p:txBody>
          <a:bodyPr/>
          <a:lstStyle/>
          <a:p>
            <a:pPr>
              <a:defRPr/>
            </a:pPr>
            <a:fld id="{E90C1E0A-682D-40DC-B1EA-26C007FDC330}" type="slidenum">
              <a:rPr lang="da-DK" smtClean="0"/>
              <a:pPr>
                <a:defRPr/>
              </a:pPr>
              <a:t>25</a:t>
            </a:fld>
            <a:endParaRPr lang="da-DK" dirty="0"/>
          </a:p>
        </p:txBody>
      </p:sp>
      <p:sp>
        <p:nvSpPr>
          <p:cNvPr id="5" name="Date Placeholder 4">
            <a:extLst>
              <a:ext uri="{FF2B5EF4-FFF2-40B4-BE49-F238E27FC236}">
                <a16:creationId xmlns:a16="http://schemas.microsoft.com/office/drawing/2014/main" id="{45BC04FD-9AD0-F7A7-5D52-EFC2DF1CF847}"/>
              </a:ext>
            </a:extLst>
          </p:cNvPr>
          <p:cNvSpPr>
            <a:spLocks noGrp="1"/>
          </p:cNvSpPr>
          <p:nvPr>
            <p:ph type="dt" sz="half" idx="10"/>
          </p:nvPr>
        </p:nvSpPr>
        <p:spPr/>
        <p:txBody>
          <a:bodyPr/>
          <a:lstStyle/>
          <a:p>
            <a:fld id="{3CC8227F-85FF-264F-8D91-EDDF2BC102C2}" type="datetime1">
              <a:rPr lang="da-DK" smtClean="0"/>
              <a:t>09.09.2026</a:t>
            </a:fld>
            <a:r>
              <a:rPr lang="da-DK"/>
              <a:t>14-03-2024</a:t>
            </a:r>
          </a:p>
        </p:txBody>
      </p:sp>
      <p:sp>
        <p:nvSpPr>
          <p:cNvPr id="6" name="Footer Placeholder 5">
            <a:extLst>
              <a:ext uri="{FF2B5EF4-FFF2-40B4-BE49-F238E27FC236}">
                <a16:creationId xmlns:a16="http://schemas.microsoft.com/office/drawing/2014/main" id="{ED73F360-BDB5-8992-5922-F5B5CA7A0DEC}"/>
              </a:ext>
            </a:extLst>
          </p:cNvPr>
          <p:cNvSpPr>
            <a:spLocks noGrp="1"/>
          </p:cNvSpPr>
          <p:nvPr>
            <p:ph type="ftr" sz="quarter" idx="11"/>
          </p:nvPr>
        </p:nvSpPr>
        <p:spPr/>
        <p:txBody>
          <a:bodyPr/>
          <a:lstStyle/>
          <a:p>
            <a:endParaRPr lang="da-DK" dirty="0"/>
          </a:p>
        </p:txBody>
      </p:sp>
      <p:pic>
        <p:nvPicPr>
          <p:cNvPr id="8" name="Picture 7">
            <a:extLst>
              <a:ext uri="{FF2B5EF4-FFF2-40B4-BE49-F238E27FC236}">
                <a16:creationId xmlns:a16="http://schemas.microsoft.com/office/drawing/2014/main" id="{0D0AC17C-1A0F-00B1-C55D-EA2F132A23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3250" y="565150"/>
            <a:ext cx="7772400" cy="5271206"/>
          </a:xfrm>
          <a:prstGeom prst="rect">
            <a:avLst/>
          </a:prstGeom>
        </p:spPr>
      </p:pic>
    </p:spTree>
    <p:extLst>
      <p:ext uri="{BB962C8B-B14F-4D97-AF65-F5344CB8AC3E}">
        <p14:creationId xmlns:p14="http://schemas.microsoft.com/office/powerpoint/2010/main" val="2978388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a:extLst>
            <a:ext uri="{FF2B5EF4-FFF2-40B4-BE49-F238E27FC236}">
              <a16:creationId xmlns:a16="http://schemas.microsoft.com/office/drawing/2014/main" id="{AF4863B1-3C05-4B9A-7831-EDB7FEB6FE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FDF55-1E35-FA2F-C4D2-DCEF51FEB34B}"/>
              </a:ext>
            </a:extLst>
          </p:cNvPr>
          <p:cNvSpPr>
            <a:spLocks noGrp="1"/>
          </p:cNvSpPr>
          <p:nvPr>
            <p:ph type="title"/>
          </p:nvPr>
        </p:nvSpPr>
        <p:spPr>
          <a:xfrm>
            <a:off x="410400" y="1028247"/>
            <a:ext cx="11379347" cy="738650"/>
          </a:xfrm>
        </p:spPr>
        <p:txBody>
          <a:bodyPr/>
          <a:lstStyle/>
          <a:p>
            <a:r>
              <a:rPr lang="en-DK" dirty="0"/>
              <a:t>Ikke afklarede spørgsmål er ‘hvordan’ </a:t>
            </a:r>
          </a:p>
        </p:txBody>
      </p:sp>
      <p:sp>
        <p:nvSpPr>
          <p:cNvPr id="3" name="Content Placeholder 2">
            <a:extLst>
              <a:ext uri="{FF2B5EF4-FFF2-40B4-BE49-F238E27FC236}">
                <a16:creationId xmlns:a16="http://schemas.microsoft.com/office/drawing/2014/main" id="{B6DAAB4C-BB76-EFEB-89D2-F0C3C2ECFA0F}"/>
              </a:ext>
            </a:extLst>
          </p:cNvPr>
          <p:cNvSpPr>
            <a:spLocks noGrp="1"/>
          </p:cNvSpPr>
          <p:nvPr>
            <p:ph idx="1"/>
          </p:nvPr>
        </p:nvSpPr>
        <p:spPr>
          <a:xfrm>
            <a:off x="2126918" y="3474649"/>
            <a:ext cx="8968707" cy="2939279"/>
          </a:xfrm>
        </p:spPr>
        <p:txBody>
          <a:bodyPr/>
          <a:lstStyle/>
          <a:p>
            <a:pPr>
              <a:lnSpc>
                <a:spcPct val="100000"/>
              </a:lnSpc>
              <a:spcAft>
                <a:spcPts val="1200"/>
              </a:spcAft>
              <a:buNone/>
            </a:pPr>
            <a:r>
              <a:rPr lang="en-DK" dirty="0"/>
              <a:t>Hvordan skal TR-funktionen for den overførte TR foregå i praksis, hvis erhververen ikke har en overenskomst (frasagt som i HR-afgørelsen)? </a:t>
            </a:r>
          </a:p>
          <a:p>
            <a:pPr>
              <a:lnSpc>
                <a:spcPct val="100000"/>
              </a:lnSpc>
              <a:spcAft>
                <a:spcPts val="1200"/>
              </a:spcAft>
              <a:buNone/>
            </a:pPr>
            <a:r>
              <a:rPr lang="en-DK" dirty="0"/>
              <a:t>Hvordan skal TR-funktionen for den overførte TR foregå i praksis, hvis erhververen i forvejen har en overenskomst med valgte repræsentanter (som i CJEU-afgørelsen)? </a:t>
            </a:r>
          </a:p>
          <a:p>
            <a:pPr>
              <a:lnSpc>
                <a:spcPct val="100000"/>
              </a:lnSpc>
              <a:spcAft>
                <a:spcPts val="1200"/>
              </a:spcAft>
              <a:buNone/>
            </a:pPr>
            <a:r>
              <a:rPr lang="en-DK" dirty="0"/>
              <a:t>Hvor længe har den overførte TR ret til TR-funktion og -retsstilling, når der ikke er en overenskomst?</a:t>
            </a:r>
          </a:p>
          <a:p>
            <a:pPr>
              <a:lnSpc>
                <a:spcPct val="100000"/>
              </a:lnSpc>
              <a:spcAft>
                <a:spcPts val="1200"/>
              </a:spcAft>
              <a:buNone/>
            </a:pPr>
            <a:r>
              <a:rPr lang="en-DK" dirty="0"/>
              <a:t>Hvad sker der, når enhedens ‘uafhængighed’ over tid forandrer sig?</a:t>
            </a:r>
          </a:p>
          <a:p>
            <a:pPr>
              <a:lnSpc>
                <a:spcPct val="100000"/>
              </a:lnSpc>
              <a:spcAft>
                <a:spcPts val="1200"/>
              </a:spcAft>
              <a:buNone/>
            </a:pPr>
            <a:r>
              <a:rPr lang="en-DK" dirty="0"/>
              <a:t>Kan der foretages nyvalg af (overført) TR – og i så fald efter hvilke regler ?</a:t>
            </a:r>
          </a:p>
          <a:p>
            <a:pPr>
              <a:lnSpc>
                <a:spcPct val="100000"/>
              </a:lnSpc>
              <a:spcAft>
                <a:spcPts val="1200"/>
              </a:spcAft>
              <a:buNone/>
            </a:pPr>
            <a:r>
              <a:rPr lang="en-DK" dirty="0"/>
              <a:t>...</a:t>
            </a:r>
            <a:endParaRPr lang="en-DK" b="1" dirty="0"/>
          </a:p>
          <a:p>
            <a:pPr>
              <a:buNone/>
            </a:pPr>
            <a:endParaRPr lang="en-DK" b="1" dirty="0"/>
          </a:p>
          <a:p>
            <a:pPr>
              <a:buNone/>
            </a:pPr>
            <a:endParaRPr lang="en-DK" dirty="0"/>
          </a:p>
          <a:p>
            <a:pPr>
              <a:buNone/>
            </a:pPr>
            <a:endParaRPr lang="en-DK" dirty="0"/>
          </a:p>
        </p:txBody>
      </p:sp>
      <p:sp>
        <p:nvSpPr>
          <p:cNvPr id="4" name="Slide Number Placeholder 3">
            <a:extLst>
              <a:ext uri="{FF2B5EF4-FFF2-40B4-BE49-F238E27FC236}">
                <a16:creationId xmlns:a16="http://schemas.microsoft.com/office/drawing/2014/main" id="{3F76F3F0-DA1F-497A-4259-B8630D8BA2C8}"/>
              </a:ext>
            </a:extLst>
          </p:cNvPr>
          <p:cNvSpPr>
            <a:spLocks noGrp="1"/>
          </p:cNvSpPr>
          <p:nvPr>
            <p:ph type="sldNum" sz="quarter" idx="12"/>
          </p:nvPr>
        </p:nvSpPr>
        <p:spPr/>
        <p:txBody>
          <a:bodyPr/>
          <a:lstStyle/>
          <a:p>
            <a:pPr>
              <a:defRPr/>
            </a:pPr>
            <a:fld id="{E90C1E0A-682D-40DC-B1EA-26C007FDC330}" type="slidenum">
              <a:rPr lang="da-DK" smtClean="0"/>
              <a:pPr>
                <a:defRPr/>
              </a:pPr>
              <a:t>26</a:t>
            </a:fld>
            <a:endParaRPr lang="da-DK" dirty="0"/>
          </a:p>
        </p:txBody>
      </p:sp>
      <p:sp>
        <p:nvSpPr>
          <p:cNvPr id="5" name="Date Placeholder 4">
            <a:extLst>
              <a:ext uri="{FF2B5EF4-FFF2-40B4-BE49-F238E27FC236}">
                <a16:creationId xmlns:a16="http://schemas.microsoft.com/office/drawing/2014/main" id="{67405207-5E32-995D-6C03-458B821DC1E8}"/>
              </a:ext>
            </a:extLst>
          </p:cNvPr>
          <p:cNvSpPr>
            <a:spLocks noGrp="1"/>
          </p:cNvSpPr>
          <p:nvPr>
            <p:ph type="dt" sz="half" idx="10"/>
          </p:nvPr>
        </p:nvSpPr>
        <p:spPr/>
        <p:txBody>
          <a:bodyPr/>
          <a:lstStyle/>
          <a:p>
            <a:fld id="{3CC8227F-85FF-264F-8D91-EDDF2BC102C2}" type="datetime1">
              <a:rPr lang="da-DK" smtClean="0"/>
              <a:t>09.09.2026</a:t>
            </a:fld>
            <a:r>
              <a:rPr lang="da-DK"/>
              <a:t>14-03-2024</a:t>
            </a:r>
          </a:p>
        </p:txBody>
      </p:sp>
      <p:sp>
        <p:nvSpPr>
          <p:cNvPr id="6" name="Footer Placeholder 5">
            <a:extLst>
              <a:ext uri="{FF2B5EF4-FFF2-40B4-BE49-F238E27FC236}">
                <a16:creationId xmlns:a16="http://schemas.microsoft.com/office/drawing/2014/main" id="{5DC2AC7F-34A2-7AA1-1BD5-A589F02A7ECF}"/>
              </a:ext>
            </a:extLst>
          </p:cNvPr>
          <p:cNvSpPr>
            <a:spLocks noGrp="1"/>
          </p:cNvSpPr>
          <p:nvPr>
            <p:ph type="ftr" sz="quarter" idx="11"/>
          </p:nvPr>
        </p:nvSpPr>
        <p:spPr/>
        <p:txBody>
          <a:bodyPr/>
          <a:lstStyle/>
          <a:p>
            <a:endParaRPr lang="da-DK" dirty="0"/>
          </a:p>
        </p:txBody>
      </p:sp>
      <p:pic>
        <p:nvPicPr>
          <p:cNvPr id="8" name="Graphic 7" descr="Question Mark with solid fill">
            <a:extLst>
              <a:ext uri="{FF2B5EF4-FFF2-40B4-BE49-F238E27FC236}">
                <a16:creationId xmlns:a16="http://schemas.microsoft.com/office/drawing/2014/main" id="{BD3D17F2-0D39-FF3A-A908-02A0DF1213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0400" y="3683793"/>
            <a:ext cx="1716518" cy="1716518"/>
          </a:xfrm>
          <a:prstGeom prst="rect">
            <a:avLst/>
          </a:prstGeom>
        </p:spPr>
      </p:pic>
      <p:sp>
        <p:nvSpPr>
          <p:cNvPr id="9" name="Content Placeholder 2">
            <a:extLst>
              <a:ext uri="{FF2B5EF4-FFF2-40B4-BE49-F238E27FC236}">
                <a16:creationId xmlns:a16="http://schemas.microsoft.com/office/drawing/2014/main" id="{04A497C2-1DBF-0600-F963-FEA9E8E74654}"/>
              </a:ext>
            </a:extLst>
          </p:cNvPr>
          <p:cNvSpPr txBox="1">
            <a:spLocks/>
          </p:cNvSpPr>
          <p:nvPr/>
        </p:nvSpPr>
        <p:spPr>
          <a:xfrm>
            <a:off x="927462" y="2092425"/>
            <a:ext cx="10854138" cy="73865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buFont typeface="Calibri" panose="020F0502020204030204" pitchFamily="34" charset="0"/>
              <a:buChar char="​"/>
              <a:defRPr sz="1600" kern="1200">
                <a:solidFill>
                  <a:schemeClr val="tx1"/>
                </a:solidFill>
                <a:latin typeface="+mn-lt"/>
                <a:ea typeface="+mn-ea"/>
                <a:cs typeface="+mn-cs"/>
              </a:defRPr>
            </a:lvl1pPr>
            <a:lvl2pPr marL="504000" indent="-252000" algn="l" defTabSz="914400" rtl="0" eaLnBrk="1" latinLnBrk="0" hangingPunct="1">
              <a:lnSpc>
                <a:spcPct val="110000"/>
              </a:lnSpc>
              <a:spcBef>
                <a:spcPts val="0"/>
              </a:spcBef>
              <a:buFont typeface="Wingdings" panose="05000000000000000000" pitchFamily="2" charset="2"/>
              <a:buChar char="à"/>
              <a:defRPr sz="1400" kern="1200">
                <a:solidFill>
                  <a:schemeClr val="tx1"/>
                </a:solidFill>
                <a:latin typeface="+mn-lt"/>
                <a:ea typeface="+mn-ea"/>
                <a:cs typeface="+mn-cs"/>
              </a:defRPr>
            </a:lvl2pPr>
            <a:lvl3pPr marL="756000" indent="-252000" algn="l" defTabSz="914400" rtl="0" eaLnBrk="1" latinLnBrk="0" hangingPunct="1">
              <a:lnSpc>
                <a:spcPct val="110000"/>
              </a:lnSpc>
              <a:spcBef>
                <a:spcPts val="0"/>
              </a:spcBef>
              <a:buFont typeface="Wingdings" panose="05000000000000000000" pitchFamily="2" charset="2"/>
              <a:buChar char="à"/>
              <a:defRPr sz="120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1200"/>
              </a:spcAft>
              <a:buFont typeface="Arial" panose="020B0604020202020204" pitchFamily="34" charset="0"/>
              <a:buChar char="​"/>
              <a:defRPr sz="1600" b="1" kern="1200">
                <a:solidFill>
                  <a:schemeClr val="tx1"/>
                </a:solidFill>
                <a:latin typeface="+mn-lt"/>
                <a:ea typeface="+mn-ea"/>
                <a:cs typeface="+mn-cs"/>
              </a:defRPr>
            </a:lvl4pPr>
            <a:lvl5pPr marL="0" indent="0" algn="l" defTabSz="914400" rtl="0" eaLnBrk="1" latinLnBrk="0" hangingPunct="1">
              <a:lnSpc>
                <a:spcPct val="110000"/>
              </a:lnSpc>
              <a:spcBef>
                <a:spcPts val="0"/>
              </a:spcBef>
              <a:buFont typeface="Arial" panose="020B0604020202020204" pitchFamily="34" charset="0"/>
              <a:buChar char="​"/>
              <a:defRPr sz="1600" kern="1200" baseline="0">
                <a:solidFill>
                  <a:schemeClr val="tx1"/>
                </a:solidFill>
                <a:latin typeface="+mn-lt"/>
                <a:ea typeface="+mn-ea"/>
                <a:cs typeface="+mn-cs"/>
              </a:defRPr>
            </a:lvl5pPr>
            <a:lvl6pPr marL="252000" indent="-252000" algn="l" defTabSz="914400" rtl="0" eaLnBrk="1" latinLnBrk="0" hangingPunct="1">
              <a:lnSpc>
                <a:spcPct val="110000"/>
              </a:lnSpc>
              <a:spcBef>
                <a:spcPts val="0"/>
              </a:spcBef>
              <a:buFont typeface="Wingdings" panose="05000000000000000000" pitchFamily="2" charset="2"/>
              <a:buChar char="à"/>
              <a:defRPr sz="1200" kern="1200" baseline="0">
                <a:solidFill>
                  <a:schemeClr val="tx1"/>
                </a:solidFill>
                <a:latin typeface="+mn-lt"/>
                <a:ea typeface="+mn-ea"/>
                <a:cs typeface="+mn-cs"/>
              </a:defRPr>
            </a:lvl6pPr>
            <a:lvl7pPr marL="504000" indent="-252000" algn="l" defTabSz="914400" rtl="0" eaLnBrk="1" latinLnBrk="0" hangingPunct="1">
              <a:lnSpc>
                <a:spcPct val="110000"/>
              </a:lnSpc>
              <a:spcBef>
                <a:spcPts val="0"/>
              </a:spcBef>
              <a:buFont typeface="Wingdings" panose="05000000000000000000" pitchFamily="2" charset="2"/>
              <a:buChar char="à"/>
              <a:defRPr sz="1200" kern="1200">
                <a:solidFill>
                  <a:schemeClr val="tx1"/>
                </a:solidFill>
                <a:latin typeface="+mn-lt"/>
                <a:ea typeface="+mn-ea"/>
                <a:cs typeface="+mn-cs"/>
              </a:defRPr>
            </a:lvl7pPr>
            <a:lvl8pPr marL="0" indent="0" algn="l" defTabSz="914400" rtl="0" eaLnBrk="1" latinLnBrk="0" hangingPunct="1">
              <a:lnSpc>
                <a:spcPct val="110000"/>
              </a:lnSpc>
              <a:spcBef>
                <a:spcPts val="0"/>
              </a:spcBef>
              <a:spcAft>
                <a:spcPts val="1200"/>
              </a:spcAft>
              <a:buFont typeface="Arial" panose="020B0604020202020204" pitchFamily="34" charset="0"/>
              <a:buChar char="​"/>
              <a:defRPr sz="1200" b="1" kern="1200">
                <a:solidFill>
                  <a:schemeClr val="tx1"/>
                </a:solidFill>
                <a:latin typeface="+mn-lt"/>
                <a:ea typeface="+mn-ea"/>
                <a:cs typeface="+mn-cs"/>
              </a:defRPr>
            </a:lvl8pPr>
            <a:lvl9pPr marL="0" indent="0" algn="l" defTabSz="914400" rtl="0" eaLnBrk="1" latinLnBrk="0" hangingPunct="1">
              <a:lnSpc>
                <a:spcPct val="110000"/>
              </a:lnSpc>
              <a:spcBef>
                <a:spcPts val="0"/>
              </a:spcBef>
              <a:buFont typeface="Arial" panose="020B0604020202020204" pitchFamily="34" charset="0"/>
              <a:buChar char="​"/>
              <a:defRPr sz="1200" kern="1200">
                <a:solidFill>
                  <a:schemeClr val="tx1"/>
                </a:solidFill>
                <a:latin typeface="+mn-lt"/>
                <a:ea typeface="+mn-ea"/>
                <a:cs typeface="+mn-cs"/>
              </a:defRPr>
            </a:lvl9pPr>
          </a:lstStyle>
          <a:p>
            <a:pPr>
              <a:buFont typeface="Calibri" panose="020F0502020204030204" pitchFamily="34" charset="0"/>
              <a:buNone/>
            </a:pPr>
            <a:r>
              <a:rPr lang="en-DK" b="1" dirty="0"/>
              <a:t>Hvordan vurderes kriteriet ‘uafhængigheden er bevaret’ ? </a:t>
            </a:r>
          </a:p>
          <a:p>
            <a:pPr marL="285750" indent="-285750"/>
            <a:r>
              <a:rPr lang="en-DK" dirty="0"/>
              <a:t>H</a:t>
            </a:r>
            <a:r>
              <a:rPr lang="en-GB" dirty="0"/>
              <a:t>v</a:t>
            </a:r>
            <a:r>
              <a:rPr lang="en-DK" dirty="0"/>
              <a:t>or meget forandring skal der til i den overdragne enhed ?</a:t>
            </a:r>
          </a:p>
          <a:p>
            <a:pPr>
              <a:buNone/>
            </a:pPr>
            <a:endParaRPr lang="en-DK" dirty="0"/>
          </a:p>
          <a:p>
            <a:pPr>
              <a:buFont typeface="Calibri" panose="020F0502020204030204" pitchFamily="34" charset="0"/>
              <a:buNone/>
            </a:pPr>
            <a:endParaRPr lang="en-DK" b="1" dirty="0"/>
          </a:p>
          <a:p>
            <a:pPr>
              <a:buFont typeface="Calibri" panose="020F0502020204030204" pitchFamily="34" charset="0"/>
              <a:buNone/>
            </a:pPr>
            <a:r>
              <a:rPr lang="en-DK" b="1" u="sng" dirty="0"/>
              <a:t>Hvis</a:t>
            </a:r>
            <a:r>
              <a:rPr lang="en-DK" b="1" dirty="0"/>
              <a:t> kriteriet for fortsat TR-funktion og retsstilling er opfyldt, hvordan skal det virke i praksis?</a:t>
            </a:r>
            <a:endParaRPr lang="en-DK" dirty="0"/>
          </a:p>
        </p:txBody>
      </p:sp>
    </p:spTree>
    <p:extLst>
      <p:ext uri="{BB962C8B-B14F-4D97-AF65-F5344CB8AC3E}">
        <p14:creationId xmlns:p14="http://schemas.microsoft.com/office/powerpoint/2010/main" val="25609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2.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3.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4.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5.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6.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7.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8.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9.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10.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11.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ags/tag12.xml><?xml version="1.0" encoding="utf-8"?>
<p:tagLst xmlns:a="http://schemas.openxmlformats.org/drawingml/2006/main" xmlns:r="http://schemas.openxmlformats.org/officeDocument/2006/relationships" xmlns:p="http://schemas.openxmlformats.org/presentationml/2006/main">
  <p:tag name="TEMPLAFYSLIDEID" val="636240379814716092"/>
</p:tagLst>
</file>

<file path=ppt/theme/theme1.xml><?xml version="1.0" encoding="utf-8"?>
<a:theme xmlns:a="http://schemas.openxmlformats.org/drawingml/2006/main" name="SDU-layout">
  <a:themeElements>
    <a:clrScheme name="SDU">
      <a:dk1>
        <a:srgbClr val="000000"/>
      </a:dk1>
      <a:lt1>
        <a:sysClr val="window" lastClr="FFFFFF"/>
      </a:lt1>
      <a:dk2>
        <a:srgbClr val="7A6040"/>
      </a:dk2>
      <a:lt2>
        <a:srgbClr val="DDCBA4"/>
      </a:lt2>
      <a:accent1>
        <a:srgbClr val="AEB862"/>
      </a:accent1>
      <a:accent2>
        <a:srgbClr val="789D4A"/>
      </a:accent2>
      <a:accent3>
        <a:srgbClr val="F2C75C"/>
      </a:accent3>
      <a:accent4>
        <a:srgbClr val="E07E3C"/>
      </a:accent4>
      <a:accent5>
        <a:srgbClr val="E1BBB4"/>
      </a:accent5>
      <a:accent6>
        <a:srgbClr val="D05A57"/>
      </a:accent6>
      <a:hlink>
        <a:srgbClr val="0563C1"/>
      </a:hlink>
      <a:folHlink>
        <a:srgbClr val="954F72"/>
      </a:folHlink>
    </a:clrScheme>
    <a:fontScheme name="SD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solidFill>
            <a:schemeClr val="accent1"/>
          </a:solidFill>
        </a:ln>
      </a:spPr>
      <a:bodyPr lIns="72000" tIns="72000" rIns="72000" bIns="72000" rtlCol="0" anchor="ctr"/>
      <a:lstStyle>
        <a:defPPr algn="ctr">
          <a:defRPr sz="1600" dirty="0" err="1"/>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a:defPPr>
      </a:lstStyle>
    </a:txDef>
  </a:objectDefaults>
  <a:extraClrSchemeLst/>
</a:theme>
</file>

<file path=ppt/theme/theme2.xml><?xml version="1.0" encoding="utf-8"?>
<a:theme xmlns:a="http://schemas.openxmlformats.org/drawingml/2006/main" name="SDU-uden-enhed">
  <a:themeElements>
    <a:clrScheme name="SDU">
      <a:dk1>
        <a:srgbClr val="000000"/>
      </a:dk1>
      <a:lt1>
        <a:sysClr val="window" lastClr="FFFFFF"/>
      </a:lt1>
      <a:dk2>
        <a:srgbClr val="7A6040"/>
      </a:dk2>
      <a:lt2>
        <a:srgbClr val="DDCBA4"/>
      </a:lt2>
      <a:accent1>
        <a:srgbClr val="AEB862"/>
      </a:accent1>
      <a:accent2>
        <a:srgbClr val="789D4A"/>
      </a:accent2>
      <a:accent3>
        <a:srgbClr val="F2C75C"/>
      </a:accent3>
      <a:accent4>
        <a:srgbClr val="E07E3C"/>
      </a:accent4>
      <a:accent5>
        <a:srgbClr val="E1BBB4"/>
      </a:accent5>
      <a:accent6>
        <a:srgbClr val="D05A57"/>
      </a:accent6>
      <a:hlink>
        <a:srgbClr val="0563C1"/>
      </a:hlink>
      <a:folHlink>
        <a:srgbClr val="954F72"/>
      </a:folHlink>
    </a:clrScheme>
    <a:fontScheme name="SD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solidFill>
            <a:schemeClr val="accent1"/>
          </a:solidFill>
        </a:ln>
      </a:spPr>
      <a:bodyPr lIns="72000" tIns="72000" rIns="72000" bIns="72000" rtlCol="0" anchor="ctr"/>
      <a:lstStyle>
        <a:defPPr algn="ctr">
          <a:defRPr sz="1600" dirty="0" err="1"/>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a:defPPr>
      </a:lstStyle>
    </a:txDef>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Grøn 1">
      <a:srgbClr val="4E5B31"/>
    </a:custClr>
    <a:custClr name="Grøn 2">
      <a:srgbClr val="789D4A"/>
    </a:custClr>
    <a:custClr name="Grøn 3">
      <a:srgbClr val="AEB862"/>
    </a:custClr>
    <a:custClr name="Grøn 4">
      <a:srgbClr val="EAE7B9"/>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Orange 1">
      <a:srgbClr val="D38235"/>
    </a:custClr>
    <a:custClr name="Orange 2">
      <a:srgbClr val="E0A526"/>
    </a:custClr>
    <a:custClr name="Orange 3">
      <a:srgbClr val="EED484"/>
    </a:custClr>
    <a:custClr name="Orange 4">
      <a:srgbClr val="FCF0C4"/>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Rød 1">
      <a:srgbClr val="862633"/>
    </a:custClr>
    <a:custClr name="Rød 2">
      <a:srgbClr val="D05A57"/>
    </a:custClr>
    <a:custClr name="Rød 3">
      <a:srgbClr val="E1BBB4"/>
    </a:custClr>
    <a:custClr name="Rød 4">
      <a:srgbClr val="F4E2DE"/>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Brun 1">
      <a:srgbClr val="473729"/>
    </a:custClr>
    <a:custClr name="Brun 2">
      <a:srgbClr val="946037"/>
    </a:custClr>
    <a:custClr name="Brun 3">
      <a:srgbClr val="DDCBA4"/>
    </a:custClr>
    <a:custClr name="Brun 4">
      <a:srgbClr val="EFE5D1"/>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Color has no name">
      <a:srgbClr val="FFFFFF"/>
    </a:custClr>
    <a:custClr name="Sort">
      <a:srgbClr val="000000"/>
    </a:custClr>
    <a:custClr name="Hvid">
      <a:srgbClr val="FFFFFF"/>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TemplafyFormConfiguration><![CDATA[{"formFields":[{"type":"instructions","name":"Vlgdato","label":"Vælg dato hvis der skal være dato på slideshowet / select date if you want dates in the slideshow"},{"required":false,"shareValue":false,"type":"datePicker","name":"Date","label":"Date"}],"formDataEntries":[{"name":"Date","value":"9pDvtzJkckfXrJaCjyxPCw=="}]}]]></TemplafyFormConfiguration>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5730D2D79480E44AF4CF1D5DC8426B6" ma:contentTypeVersion="16" ma:contentTypeDescription="Create a new document." ma:contentTypeScope="" ma:versionID="a4fc398ceaa55d3f618cec24e8c00046">
  <xsd:schema xmlns:xsd="http://www.w3.org/2001/XMLSchema" xmlns:xs="http://www.w3.org/2001/XMLSchema" xmlns:p="http://schemas.microsoft.com/office/2006/metadata/properties" xmlns:ns2="fecd47c6-f99c-4e67-b20f-8e6bccd3d9cf" xmlns:ns3="4ce034c3-338c-4a8f-9cae-7e5cca226d09" targetNamespace="http://schemas.microsoft.com/office/2006/metadata/properties" ma:root="true" ma:fieldsID="db61621c6b9f40e65614ae617d6b6bcd" ns2:_="" ns3:_="">
    <xsd:import namespace="fecd47c6-f99c-4e67-b20f-8e6bccd3d9cf"/>
    <xsd:import namespace="4ce034c3-338c-4a8f-9cae-7e5cca226d0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cd47c6-f99c-4e67-b20f-8e6bccd3d9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9553f63-5966-4a09-978d-72b299aea11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e034c3-338c-4a8f-9cae-7e5cca226d0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fce264f-d98b-42d0-90b4-f5e026732e48}" ma:internalName="TaxCatchAll" ma:showField="CatchAllData" ma:web="4ce034c3-338c-4a8f-9cae-7e5cca226d09">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4ce034c3-338c-4a8f-9cae-7e5cca226d09" xsi:nil="true"/>
    <lcf76f155ced4ddcb4097134ff3c332f xmlns="fecd47c6-f99c-4e67-b20f-8e6bccd3d9cf">
      <Terms xmlns="http://schemas.microsoft.com/office/infopath/2007/PartnerControls"/>
    </lcf76f155ced4ddcb4097134ff3c332f>
  </documentManagement>
</p:properties>
</file>

<file path=customXml/item5.xml><?xml version="1.0" encoding="utf-8"?>
<TemplafySlideTemplateConfiguration><![CDATA[{"slideVersion":1,"isValidatorEnabled":false,"isLocked":false,"elementsMetadata":[{"type":"shape","elementConfiguration":{"binding":"{{UserProfile.Institut.Institute}}","type":"text","disableUpdates":false}}],"slideId":"1319989720253726720","enableDocumentContentUpdater":false,"version":"2.0"}]]></TemplafySlideTemplateConfiguration>
</file>

<file path=customXml/item6.xml><?xml version="1.0" encoding="utf-8"?>
<TemplafyTemplateConfiguration><![CDATA[{"elementsMetadata":[{"type":"shape","id":"84ada4d5-7a92-4fff-82d6-f8d8b58142a9","elementConfiguration":{"binding":"{{FormatDateTime(Form.Date,Translate(\"Format_DateCustomA\"),DocumentLanguage)}}","type":"text","disableUpdates":false}},{"type":"shape","id":"3923c567-2eea-4cf4-87a6-6d47451b54ab","elementConfiguration":{"inheritDimensions":"{{InheritDimensions.InheritNone}}","width":"3.96 cm","height":"2.24 cm","image":"{{DataSources.ImageFiles[\"SDU_logo_uk\"].Image}}","visibility":"{{IfElse(Contains(\"da-DK\", UserProfile.DocumentLanguage.Language), VisibilityType.Hidden, VisibilityType.Visible)}}","type":"image","disableUpdates":false}},{"type":"shape","id":"f7491d46-8301-46ee-8e29-23895e5e7ab0","elementConfiguration":{"inheritDimensions":"{{InheritDimensions.InheritNone}}","width":"3.96 cm","height":"2.24 cm","image":"{{DataSources.ImageFiles[\"SDU_logo_dk\"].Image}}","visibility":"{{IfElse(Contains(\"en-GB\", UserProfile.DocumentLanguage.Language), VisibilityType.Hidden, VisibilityType.Visible)}}","type":"image","disableUpdates":false}},{"type":"shape","id":"797983ff-aa23-4eee-839b-b5462dc1923c","elementConfiguration":{"binding":"{{FormatDateTime(Form.Date,Translate(\"Format_DateCustomA\"),DocumentLanguage)}}","type":"text","disableUpdates":false}},{"type":"shape","id":"b5d90420-4576-4650-8933-e2d45e171add","elementConfiguration":{"binding":"{{UserProfile.Institut.Institute}}","visibility":"","type":"text","disableUpdates":false}},{"type":"shape","id":"ccb8cdf9-84f8-427d-95a9-88a9aca0d3ec","elementConfiguration":{"inheritDimensions":"{{InheritDimensions.InheritNone}}","width":"3.96 cm","height":"2.24 cm","image":"{{DataSources.ImageFiles[\"SDU_logo_uk\"].Image}}","visibility":"{{IfElse(Contains(\"da-DK\", UserProfile.DocumentLanguage.Language), VisibilityType.Hidden, VisibilityType.Visible)}}","type":"image","disableUpdates":false}},{"type":"shape","id":"3e66e692-9800-4dab-82df-508b992952e2","elementConfiguration":{"inheritDimensions":"{{InheritDimensions.InheritNone}}","width":"3.96 cm","height":"2.24 cm","image":"{{DataSources.ImageFiles[\"SDU_logo_dk\"].Image}}","visibility":"{{IfElse(Contains(\"en-GB\", UserProfile.DocumentLanguage.Language), VisibilityType.Hidden, VisibilityType.Visible)}}","type":"image","disableUpdates":false}},{"type":"shape","id":"d196a653-9400-4417-b7f0-3466df836b32","elementConfiguration":{"inheritDimensions":"{{InheritDimensions.InheritNone}}","width":"3.96 cm","height":"2.24 cm","image":"{{DataSources.ImageFiles[\"SDU_logo_hvid_uk\"].Image}}","visibility":"{{IfElse(Contains(\"da-DK\", UserProfile.DocumentLanguage.Language), VisibilityType.Hidden, VisibilityType.Visible)}}","type":"image","disableUpdates":false}},{"type":"shape","id":"80953d17-50b0-4a59-85ca-9d4c588ed412","elementConfiguration":{"inheritDimensions":"{{InheritDimensions.InheritNone}}","width":"3.96 cm","height":"2.24 cm","image":"{{DataSources.ImageFiles[\"SDU_logo_hvid_dk\"].Image}}","visibility":"{{IfElse(Contains(\"en-GB\", UserProfile.DocumentLanguage.Language), VisibilityType.Hidden, VisibilityType.Visible)}}","type":"image","disableUpdates":false}},{"type":"shape","id":"efe8734d-15db-46d9-a826-86d73c3671fc","elementConfiguration":{"inheritDimensions":"{{InheritDimensions.InheritNone}}","width":"3.96 cm","height":"2.24 cm","image":"{{DataSources.ImageFiles[\"SDU_logo_uk\"].Image}}","visibility":"{{IfElse(Contains(\"da-DK\", UserProfile.DocumentLanguage.Language), VisibilityType.Hidden, VisibilityType.Visible)}}","type":"image","disableUpdates":false}},{"type":"shape","id":"93821679-800b-44c4-be68-2d605dee58eb","elementConfiguration":{"inheritDimensions":"{{InheritDimensions.InheritNone}}","width":"3.96 cm","height":"2.24 cm","image":"{{DataSources.ImageFiles[\"SDU_logo_dk\"].Image}}","visibility":"{{IfElse(Contains(\"en-GB\", UserProfile.DocumentLanguage.Language), VisibilityType.Hidden, VisibilityType.Visible)}}","type":"image","disableUpdates":false}},{"type":"shape","id":"bfaf4a89-6f0c-4b58-bc8e-3bd49f610fa2","elementConfiguration":{"binding":"{{UserProfile.Institut.Institute}}","type":"text","disableUpdates":false}},{"type":"shape","id":"a6073484-139b-4e2b-b0cf-92b37994d64c","elementConfiguration":{"binding":"{{UserProfile.Institut.Institute}}","type":"text","disableUpdates":false}},{"type":"shape","id":"615f3611-5e43-45b2-8ba6-bf6e01a844c1","elementConfiguration":{"binding":"{{UserProfile.Institut.Institute}}","type":"text","disableUpdates":false}},{"type":"shape","id":"991bc7ed-4fd1-423a-a20e-96a3ac6ee951","elementConfiguration":{"binding":"{{UserProfile.Institut.Institute}}","type":"text","disableUpdates":false}},{"type":"shape","id":"a44cb2b3-7226-4525-8726-1e31a043dd8f","elementConfiguration":{"binding":"{{UserProfile.Institut.Institute}}","type":"text","disableUpdates":false}},{"type":"shape","id":"77d58ad0-0d6c-4d2e-856e-d4dfb9e4612c","elementConfiguration":{"binding":"{{UserProfile.Institut.Institute}}","type":"text","disableUpdates":false}},{"type":"shape","id":"520414c0-c6fd-4579-aa0e-c2846357b71e","elementConfiguration":{"binding":"{{UserProfile.Institut.Institute}}","type":"text","disableUpdates":false}},{"type":"shape","id":"78b715d9-f3b7-4446-80db-ff44e802eb7b","elementConfiguration":{"inheritDimensions":"{{InheritDimensions.InheritNone}}","width":"3.96 cm","height":"2.24 cm","image":"{{DataSources.ImageFiles[\"SDU_logo_hvid_uk\"].Image}}","visibility":"{{IfElse(Contains(\"da-DK\", UserProfile.DocumentLanguage.Language), VisibilityType.Hidden, VisibilityType.Visible)}}","type":"image","disableUpdates":false}},{"type":"shape","id":"87b3e3e9-8464-484e-8315-401cbd878555","elementConfiguration":{"inheritDimensions":"{{InheritDimensions.InheritNone}}","width":"3.96 cm","height":"2.24 cm","image":"{{DataSources.ImageFiles[\"SDU_logo_hvid_dk\"].Image}}","visibility":"{{IfElse(Contains(\"en-GB\", UserProfile.DocumentLanguage.Language), VisibilityType.Hidden, VisibilityType.Visible)}}","type":"image","disableUpdates":false}},{"type":"shape","id":"ecce1da3-8be4-47bf-bb0d-ef6b5e576928","elementConfiguration":{"binding":"{{UserProfile.Institut.Institute}}","type":"text","disableUpdates":false}},{"type":"shape","id":"9bdaf39b-acbf-4c65-96ea-b16795a922ef","elementConfiguration":{"binding":"{{UserProfile.Institut.Institute}}","type":"text","disableUpdates":false}},{"type":"shape","id":"405cda85-4d79-4652-97ab-b42266eba3ed","elementConfiguration":{"binding":"{{UserProfile.Institut.Institute}}","type":"text","disableUpdates":false}},{"type":"shape","id":"46538e93-1d2b-47b2-8e0a-748289b28631","elementConfiguration":{"binding":"{{UserProfile.Institut.Institute}}","type":"text","disableUpdates":false}},{"type":"shape","id":"d4034c5c-54bf-428e-bb49-1dea92a05b3f","elementConfiguration":{"inheritDimensions":"{{InheritDimensions.InheritNone}}","width":"3.96 cm","height":"2.24 cm","image":"{{DataSources.ImageFiles[\"SDU_logo_uk\"].Image}}","visibility":"{{IfElse(Contains(\"da-DK\", UserProfile.DocumentLanguage.Language), VisibilityType.Hidden, VisibilityType.Visible)}}","type":"image","disableUpdates":false}},{"type":"shape","id":"e68eb9b3-dd38-4b2f-9e1a-0102edd05eb9","elementConfiguration":{"inheritDimensions":"{{InheritDimensions.InheritNone}}","width":"3.96 cm","height":"2.24 cm","image":"{{DataSources.ImageFiles[\"SDU_logo_dk\"].Image}}","visibility":"{{IfElse(Contains(\"en-GB\", UserProfile.DocumentLanguage.Language), VisibilityType.Hidden, VisibilityType.Visible)}}","type":"image","disableUpdates":false}},{"type":"shape","id":"c2518619-61cb-429c-9b83-e12f427a4a9e","elementConfiguration":{"binding":"{{UserProfile.Institut.Institute}}","type":"text","disableUpdates":false}},{"type":"shape","id":"1d8055cb-3109-4b4e-a7a1-d48d5fa26d01","elementConfiguration":{"binding":"{{UserProfile.Institut.Institute}}","type":"text","disableUpdates":false}},{"type":"shape","id":"047f2d26-431e-4520-b640-425fc0b3d9b7","elementConfiguration":{"binding":"{{UserProfile.Institut.Institute}}","type":"text","disableUpdates":false}}],"transformationConfigurations":[],"templateName":"SDU widescreen 16_9 template","templateDescription":"SDU bredformat 16:9 skabelon. Med mulighed for at vælge om man vil have enhed, links dato etc. Logo er med Universitetsnavn på dansk eller engelsk afhængigt af valg i brugerprofilen.","enableDocumentContentUpdater":false,"version":"2.0"}]]></TemplafyTemplateConfiguration>
</file>

<file path=customXml/item7.xml><?xml version="1.0" encoding="utf-8"?>
<TemplafySlideFormConfiguration><![CDATA[{"formFields":[],"formDataEntries":[]}]]></TemplafySlideFormConfiguration>
</file>

<file path=customXml/itemProps1.xml><?xml version="1.0" encoding="utf-8"?>
<ds:datastoreItem xmlns:ds="http://schemas.openxmlformats.org/officeDocument/2006/customXml" ds:itemID="{E58D0F7B-1F17-4E5D-BC63-2B0FB3F5A51A}">
  <ds:schemaRefs/>
</ds:datastoreItem>
</file>

<file path=customXml/itemProps2.xml><?xml version="1.0" encoding="utf-8"?>
<ds:datastoreItem xmlns:ds="http://schemas.openxmlformats.org/officeDocument/2006/customXml" ds:itemID="{BCB98E36-9493-4E17-9324-AFC8AF82E41D}">
  <ds:schemaRefs>
    <ds:schemaRef ds:uri="http://schemas.microsoft.com/sharepoint/v3/contenttype/forms"/>
  </ds:schemaRefs>
</ds:datastoreItem>
</file>

<file path=customXml/itemProps3.xml><?xml version="1.0" encoding="utf-8"?>
<ds:datastoreItem xmlns:ds="http://schemas.openxmlformats.org/officeDocument/2006/customXml" ds:itemID="{21956EA8-6983-496E-AAF7-3DC2E1EFF0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cd47c6-f99c-4e67-b20f-8e6bccd3d9cf"/>
    <ds:schemaRef ds:uri="4ce034c3-338c-4a8f-9cae-7e5cca226d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DF3FB6-5945-407F-91C1-F18BD6EF95B5}">
  <ds:schemaRefs>
    <ds:schemaRef ds:uri="http://schemas.microsoft.com/office/2006/metadata/properties"/>
    <ds:schemaRef ds:uri="http://purl.org/dc/elements/1.1/"/>
    <ds:schemaRef ds:uri="http://schemas.microsoft.com/office/2006/documentManagement/types"/>
    <ds:schemaRef ds:uri="http://purl.org/dc/dcmitype/"/>
    <ds:schemaRef ds:uri="4ce034c3-338c-4a8f-9cae-7e5cca226d09"/>
    <ds:schemaRef ds:uri="http://www.w3.org/XML/1998/namespace"/>
    <ds:schemaRef ds:uri="http://schemas.microsoft.com/office/infopath/2007/PartnerControls"/>
    <ds:schemaRef ds:uri="fecd47c6-f99c-4e67-b20f-8e6bccd3d9cf"/>
    <ds:schemaRef ds:uri="http://schemas.openxmlformats.org/package/2006/metadata/core-properties"/>
    <ds:schemaRef ds:uri="http://purl.org/dc/terms/"/>
  </ds:schemaRefs>
</ds:datastoreItem>
</file>

<file path=customXml/itemProps5.xml><?xml version="1.0" encoding="utf-8"?>
<ds:datastoreItem xmlns:ds="http://schemas.openxmlformats.org/officeDocument/2006/customXml" ds:itemID="{FEB1901F-BF6C-471C-A3B9-C97FE7EC6A0F}">
  <ds:schemaRefs/>
</ds:datastoreItem>
</file>

<file path=customXml/itemProps6.xml><?xml version="1.0" encoding="utf-8"?>
<ds:datastoreItem xmlns:ds="http://schemas.openxmlformats.org/officeDocument/2006/customXml" ds:itemID="{90DE47FB-CBD9-46EF-A4BB-64ED750A2AFD}">
  <ds:schemaRefs/>
</ds:datastoreItem>
</file>

<file path=customXml/itemProps7.xml><?xml version="1.0" encoding="utf-8"?>
<ds:datastoreItem xmlns:ds="http://schemas.openxmlformats.org/officeDocument/2006/customXml" ds:itemID="{BEB2B9B7-9C71-4451-AD27-ED26CCFBE3BC}">
  <ds:schemaRefs/>
</ds:datastoreItem>
</file>

<file path=docProps/app.xml><?xml version="1.0" encoding="utf-8"?>
<Properties xmlns="http://schemas.openxmlformats.org/officeDocument/2006/extended-properties" xmlns:vt="http://schemas.openxmlformats.org/officeDocument/2006/docPropsVTypes">
  <Template>SDU widescreen dateA</Template>
  <TotalTime>0</TotalTime>
  <Words>2553</Words>
  <Application>Microsoft Macintosh PowerPoint</Application>
  <PresentationFormat>Widescreen</PresentationFormat>
  <Paragraphs>246</Paragraphs>
  <Slides>26</Slides>
  <Notes>19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Arial</vt:lpstr>
      <vt:lpstr>AU Passata</vt:lpstr>
      <vt:lpstr>Calibri</vt:lpstr>
      <vt:lpstr>Tahoma</vt:lpstr>
      <vt:lpstr>Wingdings</vt:lpstr>
      <vt:lpstr>SDU-layout</vt:lpstr>
      <vt:lpstr>SDU-uden-enhed</vt:lpstr>
      <vt:lpstr>Tillidsrepræsentanters funktion og beskyttelse ved virksomheds-overdragelse </vt:lpstr>
      <vt:lpstr>U 2024.1803 H – TR beskyttelse ved virksomhedsoverdragelse</vt:lpstr>
      <vt:lpstr>Sagens faktum og retlig ramme</vt:lpstr>
      <vt:lpstr>Den retlige uenighed</vt:lpstr>
      <vt:lpstr>Virksomhedsoverdragelseslovens § 4</vt:lpstr>
      <vt:lpstr>Direktivets Artikel 6 om repræsentanter </vt:lpstr>
      <vt:lpstr>Virksomhedsoverdragelseslovens § 4</vt:lpstr>
      <vt:lpstr>Virksomhedsoverdragelseslovens § 4</vt:lpstr>
      <vt:lpstr>Tillidsrepræsentanters retsstilling</vt:lpstr>
      <vt:lpstr>“grundlaget” “f.eks.”</vt:lpstr>
      <vt:lpstr>Tillidsrepræsentanters retsstilling</vt:lpstr>
      <vt:lpstr>Virksomhedsoverdragelseslovens § 4</vt:lpstr>
      <vt:lpstr>Virksomhedsoverdragelseslovens § 4</vt:lpstr>
      <vt:lpstr>Tillidsrepræsentanters retsstilling</vt:lpstr>
      <vt:lpstr>Direktivets Artikel 6 om repræsentanter </vt:lpstr>
      <vt:lpstr>Tillidsrepræsentanters retsstilling</vt:lpstr>
      <vt:lpstr>Tillidsrepræsentanters retsstilling</vt:lpstr>
      <vt:lpstr>PowerPoint Presentation</vt:lpstr>
      <vt:lpstr>Uafhængighed</vt:lpstr>
      <vt:lpstr>‘Uafhængighed’ efter overførslen</vt:lpstr>
      <vt:lpstr>Uafhængighed efter overførslen</vt:lpstr>
      <vt:lpstr>Uafhængighed efter overførslen</vt:lpstr>
      <vt:lpstr>Uafhængighed efter overførslen</vt:lpstr>
      <vt:lpstr>Hvad ved vi?</vt:lpstr>
      <vt:lpstr>PowerPoint Presentation</vt:lpstr>
      <vt:lpstr>Ikke afklarede spørgsmål er ‘hvordan’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2026-09-08T04:51:25Z</dcterms:created>
  <dcterms:modified xsi:type="dcterms:W3CDTF">2026-09-09T05:51:46Z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0x01010025730D2D79480E44AF4CF1D5DC8426B6</vt:lpwstr>
  </property>
  <property fmtid="{D5CDD505-2E9C-101B-9397-08002B2CF9AE}" pid="3" name="MediaServiceImageTags">
    <vt:lpwstr/>
  </property>
  <property fmtid="{D5CDD505-2E9C-101B-9397-08002B2CF9AE}" pid="4" name="TemplafyTimeStamp">
    <vt:lpwstr>2025-11-14T13:17:08</vt:lpwstr>
  </property>
  <property fmtid="{D5CDD505-2E9C-101B-9397-08002B2CF9AE}" pid="5" name="TemplafyTenantId">
    <vt:lpwstr>sdu</vt:lpwstr>
  </property>
  <property fmtid="{D5CDD505-2E9C-101B-9397-08002B2CF9AE}" pid="6" name="TemplafyTemplateId">
    <vt:lpwstr>1319169295489173796</vt:lpwstr>
  </property>
  <property fmtid="{D5CDD505-2E9C-101B-9397-08002B2CF9AE}" pid="7" name="TemplafyUserProfileId">
    <vt:lpwstr>1023136132108910602</vt:lpwstr>
  </property>
  <property fmtid="{D5CDD505-2E9C-101B-9397-08002B2CF9AE}" pid="8" name="TemplafyLanguageCode">
    <vt:lpwstr>da-DK</vt:lpwstr>
  </property>
  <property fmtid="{D5CDD505-2E9C-101B-9397-08002B2CF9AE}" pid="9" name="TemplafyFromBlank">
    <vt:bool>false</vt:bool>
  </property>
</Properties>
</file>